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2" r:id="rId11"/>
    <p:sldId id="267" r:id="rId12"/>
    <p:sldId id="268" r:id="rId13"/>
    <p:sldId id="263" r:id="rId14"/>
    <p:sldId id="270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10A0D-C639-4F70-8E89-AD0F0681A347}" v="6" dt="2022-10-17T18:52:1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10" d="100"/>
          <a:sy n="110" d="100"/>
        </p:scale>
        <p:origin x="10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ora, Ignacio02" userId="a3bff8c1-3c96-4f6c-af31-bedeeacab867" providerId="ADAL" clId="{4F810A0D-C639-4F70-8E89-AD0F0681A347}"/>
    <pc:docChg chg="undo redo custSel addSld modSld sldOrd">
      <pc:chgData name="Zamora, Ignacio02" userId="a3bff8c1-3c96-4f6c-af31-bedeeacab867" providerId="ADAL" clId="{4F810A0D-C639-4F70-8E89-AD0F0681A347}" dt="2022-10-18T00:10:55.981" v="1999" actId="27636"/>
      <pc:docMkLst>
        <pc:docMk/>
      </pc:docMkLst>
      <pc:sldChg chg="modSp mod">
        <pc:chgData name="Zamora, Ignacio02" userId="a3bff8c1-3c96-4f6c-af31-bedeeacab867" providerId="ADAL" clId="{4F810A0D-C639-4F70-8E89-AD0F0681A347}" dt="2022-10-17T16:45:46.358" v="394" actId="20577"/>
        <pc:sldMkLst>
          <pc:docMk/>
          <pc:sldMk cId="380515634" sldId="262"/>
        </pc:sldMkLst>
        <pc:spChg chg="mod">
          <ac:chgData name="Zamora, Ignacio02" userId="a3bff8c1-3c96-4f6c-af31-bedeeacab867" providerId="ADAL" clId="{4F810A0D-C639-4F70-8E89-AD0F0681A347}" dt="2022-10-17T16:45:46.358" v="394" actId="20577"/>
          <ac:spMkLst>
            <pc:docMk/>
            <pc:sldMk cId="380515634" sldId="262"/>
            <ac:spMk id="2" creationId="{E24BFC7E-D5E9-46B6-9B86-39A2A0B1C4DA}"/>
          </ac:spMkLst>
        </pc:spChg>
        <pc:spChg chg="mod">
          <ac:chgData name="Zamora, Ignacio02" userId="a3bff8c1-3c96-4f6c-af31-bedeeacab867" providerId="ADAL" clId="{4F810A0D-C639-4F70-8E89-AD0F0681A347}" dt="2022-10-17T16:43:34.312" v="212" actId="20577"/>
          <ac:spMkLst>
            <pc:docMk/>
            <pc:sldMk cId="380515634" sldId="262"/>
            <ac:spMk id="3" creationId="{02BA042C-9BE4-45AF-B49B-42EA90A697E0}"/>
          </ac:spMkLst>
        </pc:spChg>
      </pc:sldChg>
      <pc:sldChg chg="addSp delSp modSp mod">
        <pc:chgData name="Zamora, Ignacio02" userId="a3bff8c1-3c96-4f6c-af31-bedeeacab867" providerId="ADAL" clId="{4F810A0D-C639-4F70-8E89-AD0F0681A347}" dt="2022-10-18T00:10:55.981" v="1999" actId="27636"/>
        <pc:sldMkLst>
          <pc:docMk/>
          <pc:sldMk cId="2279634778" sldId="263"/>
        </pc:sldMkLst>
        <pc:spChg chg="mod">
          <ac:chgData name="Zamora, Ignacio02" userId="a3bff8c1-3c96-4f6c-af31-bedeeacab867" providerId="ADAL" clId="{4F810A0D-C639-4F70-8E89-AD0F0681A347}" dt="2022-10-17T18:37:52.773" v="1542" actId="20577"/>
          <ac:spMkLst>
            <pc:docMk/>
            <pc:sldMk cId="2279634778" sldId="263"/>
            <ac:spMk id="2" creationId="{83B2D840-7C17-45B9-8F4B-6E026D3BB2AE}"/>
          </ac:spMkLst>
        </pc:spChg>
        <pc:spChg chg="mod">
          <ac:chgData name="Zamora, Ignacio02" userId="a3bff8c1-3c96-4f6c-af31-bedeeacab867" providerId="ADAL" clId="{4F810A0D-C639-4F70-8E89-AD0F0681A347}" dt="2022-10-18T00:10:55.981" v="1999" actId="27636"/>
          <ac:spMkLst>
            <pc:docMk/>
            <pc:sldMk cId="2279634778" sldId="263"/>
            <ac:spMk id="3" creationId="{5EFC5060-B0D9-4247-B1D5-64961EA24BC9}"/>
          </ac:spMkLst>
        </pc:spChg>
        <pc:spChg chg="add del">
          <ac:chgData name="Zamora, Ignacio02" userId="a3bff8c1-3c96-4f6c-af31-bedeeacab867" providerId="ADAL" clId="{4F810A0D-C639-4F70-8E89-AD0F0681A347}" dt="2022-10-17T17:05:11.017" v="1079"/>
          <ac:spMkLst>
            <pc:docMk/>
            <pc:sldMk cId="2279634778" sldId="263"/>
            <ac:spMk id="4" creationId="{F2823DF5-CBF3-41D8-BF51-497C3707D4E5}"/>
          </ac:spMkLst>
        </pc:spChg>
      </pc:sldChg>
      <pc:sldChg chg="modSp new mod ord">
        <pc:chgData name="Zamora, Ignacio02" userId="a3bff8c1-3c96-4f6c-af31-bedeeacab867" providerId="ADAL" clId="{4F810A0D-C639-4F70-8E89-AD0F0681A347}" dt="2022-10-17T17:00:46.817" v="818" actId="255"/>
        <pc:sldMkLst>
          <pc:docMk/>
          <pc:sldMk cId="4109821822" sldId="264"/>
        </pc:sldMkLst>
        <pc:spChg chg="mod">
          <ac:chgData name="Zamora, Ignacio02" userId="a3bff8c1-3c96-4f6c-af31-bedeeacab867" providerId="ADAL" clId="{4F810A0D-C639-4F70-8E89-AD0F0681A347}" dt="2022-10-17T16:44:31.349" v="246" actId="20577"/>
          <ac:spMkLst>
            <pc:docMk/>
            <pc:sldMk cId="4109821822" sldId="264"/>
            <ac:spMk id="2" creationId="{9A4E8CF9-53A9-4C44-9A25-0E8643715D32}"/>
          </ac:spMkLst>
        </pc:spChg>
        <pc:spChg chg="mod">
          <ac:chgData name="Zamora, Ignacio02" userId="a3bff8c1-3c96-4f6c-af31-bedeeacab867" providerId="ADAL" clId="{4F810A0D-C639-4F70-8E89-AD0F0681A347}" dt="2022-10-17T17:00:46.817" v="818" actId="255"/>
          <ac:spMkLst>
            <pc:docMk/>
            <pc:sldMk cId="4109821822" sldId="264"/>
            <ac:spMk id="3" creationId="{581D204D-758B-498A-A3D1-E41417A5B4FB}"/>
          </ac:spMkLst>
        </pc:spChg>
      </pc:sldChg>
      <pc:sldChg chg="modSp new mod ord">
        <pc:chgData name="Zamora, Ignacio02" userId="a3bff8c1-3c96-4f6c-af31-bedeeacab867" providerId="ADAL" clId="{4F810A0D-C639-4F70-8E89-AD0F0681A347}" dt="2022-10-17T16:56:36.312" v="661" actId="20577"/>
        <pc:sldMkLst>
          <pc:docMk/>
          <pc:sldMk cId="1202156560" sldId="265"/>
        </pc:sldMkLst>
        <pc:spChg chg="mod">
          <ac:chgData name="Zamora, Ignacio02" userId="a3bff8c1-3c96-4f6c-af31-bedeeacab867" providerId="ADAL" clId="{4F810A0D-C639-4F70-8E89-AD0F0681A347}" dt="2022-10-17T16:47:25.564" v="424" actId="20577"/>
          <ac:spMkLst>
            <pc:docMk/>
            <pc:sldMk cId="1202156560" sldId="265"/>
            <ac:spMk id="2" creationId="{AB9D9F85-E110-4AE6-9540-3B9855FF5BC1}"/>
          </ac:spMkLst>
        </pc:spChg>
        <pc:spChg chg="mod">
          <ac:chgData name="Zamora, Ignacio02" userId="a3bff8c1-3c96-4f6c-af31-bedeeacab867" providerId="ADAL" clId="{4F810A0D-C639-4F70-8E89-AD0F0681A347}" dt="2022-10-17T16:56:36.312" v="661" actId="20577"/>
          <ac:spMkLst>
            <pc:docMk/>
            <pc:sldMk cId="1202156560" sldId="265"/>
            <ac:spMk id="3" creationId="{467E85BC-76AE-4BAE-A0F6-D12D7FD24476}"/>
          </ac:spMkLst>
        </pc:spChg>
      </pc:sldChg>
      <pc:sldChg chg="addSp delSp modSp new mod">
        <pc:chgData name="Zamora, Ignacio02" userId="a3bff8c1-3c96-4f6c-af31-bedeeacab867" providerId="ADAL" clId="{4F810A0D-C639-4F70-8E89-AD0F0681A347}" dt="2022-10-17T16:53:16.214" v="449" actId="27614"/>
        <pc:sldMkLst>
          <pc:docMk/>
          <pc:sldMk cId="2551609982" sldId="266"/>
        </pc:sldMkLst>
        <pc:spChg chg="mod">
          <ac:chgData name="Zamora, Ignacio02" userId="a3bff8c1-3c96-4f6c-af31-bedeeacab867" providerId="ADAL" clId="{4F810A0D-C639-4F70-8E89-AD0F0681A347}" dt="2022-10-17T16:52:03.248" v="446"/>
          <ac:spMkLst>
            <pc:docMk/>
            <pc:sldMk cId="2551609982" sldId="266"/>
            <ac:spMk id="2" creationId="{6A6E4149-146C-46EE-AB77-71165F2BD800}"/>
          </ac:spMkLst>
        </pc:spChg>
        <pc:spChg chg="del">
          <ac:chgData name="Zamora, Ignacio02" userId="a3bff8c1-3c96-4f6c-af31-bedeeacab867" providerId="ADAL" clId="{4F810A0D-C639-4F70-8E89-AD0F0681A347}" dt="2022-10-17T16:51:54.810" v="444" actId="931"/>
          <ac:spMkLst>
            <pc:docMk/>
            <pc:sldMk cId="2551609982" sldId="266"/>
            <ac:spMk id="3" creationId="{0A908003-42BA-4DC2-A6D0-E56AEC0AC294}"/>
          </ac:spMkLst>
        </pc:spChg>
        <pc:spChg chg="add del mod">
          <ac:chgData name="Zamora, Ignacio02" userId="a3bff8c1-3c96-4f6c-af31-bedeeacab867" providerId="ADAL" clId="{4F810A0D-C639-4F70-8E89-AD0F0681A347}" dt="2022-10-17T16:53:13.956" v="448" actId="931"/>
          <ac:spMkLst>
            <pc:docMk/>
            <pc:sldMk cId="2551609982" sldId="266"/>
            <ac:spMk id="7" creationId="{B58EC019-DB6F-464C-9DA9-4EC3D0D3956F}"/>
          </ac:spMkLst>
        </pc:spChg>
        <pc:picChg chg="add del mod">
          <ac:chgData name="Zamora, Ignacio02" userId="a3bff8c1-3c96-4f6c-af31-bedeeacab867" providerId="ADAL" clId="{4F810A0D-C639-4F70-8E89-AD0F0681A347}" dt="2022-10-17T16:53:06.622" v="447" actId="478"/>
          <ac:picMkLst>
            <pc:docMk/>
            <pc:sldMk cId="2551609982" sldId="266"/>
            <ac:picMk id="5" creationId="{C6180BE8-0384-42CB-8426-B4E299CC9B2C}"/>
          </ac:picMkLst>
        </pc:picChg>
        <pc:picChg chg="add mod">
          <ac:chgData name="Zamora, Ignacio02" userId="a3bff8c1-3c96-4f6c-af31-bedeeacab867" providerId="ADAL" clId="{4F810A0D-C639-4F70-8E89-AD0F0681A347}" dt="2022-10-17T16:53:16.214" v="449" actId="27614"/>
          <ac:picMkLst>
            <pc:docMk/>
            <pc:sldMk cId="2551609982" sldId="266"/>
            <ac:picMk id="9" creationId="{FC980385-E92D-4B2F-8FB5-42DEB2102891}"/>
          </ac:picMkLst>
        </pc:picChg>
      </pc:sldChg>
      <pc:sldChg chg="modSp new mod">
        <pc:chgData name="Zamora, Ignacio02" userId="a3bff8c1-3c96-4f6c-af31-bedeeacab867" providerId="ADAL" clId="{4F810A0D-C639-4F70-8E89-AD0F0681A347}" dt="2022-10-17T17:03:39.140" v="1074" actId="20577"/>
        <pc:sldMkLst>
          <pc:docMk/>
          <pc:sldMk cId="2863157312" sldId="267"/>
        </pc:sldMkLst>
        <pc:spChg chg="mod">
          <ac:chgData name="Zamora, Ignacio02" userId="a3bff8c1-3c96-4f6c-af31-bedeeacab867" providerId="ADAL" clId="{4F810A0D-C639-4F70-8E89-AD0F0681A347}" dt="2022-10-17T17:02:21.084" v="845" actId="20577"/>
          <ac:spMkLst>
            <pc:docMk/>
            <pc:sldMk cId="2863157312" sldId="267"/>
            <ac:spMk id="2" creationId="{11B4F36A-CDE2-4A1D-BF24-752EACEF0FBB}"/>
          </ac:spMkLst>
        </pc:spChg>
        <pc:spChg chg="mod">
          <ac:chgData name="Zamora, Ignacio02" userId="a3bff8c1-3c96-4f6c-af31-bedeeacab867" providerId="ADAL" clId="{4F810A0D-C639-4F70-8E89-AD0F0681A347}" dt="2022-10-17T17:03:39.140" v="1074" actId="20577"/>
          <ac:spMkLst>
            <pc:docMk/>
            <pc:sldMk cId="2863157312" sldId="267"/>
            <ac:spMk id="3" creationId="{A63D5785-A847-429D-81CA-27206DD027A6}"/>
          </ac:spMkLst>
        </pc:spChg>
      </pc:sldChg>
      <pc:sldChg chg="modSp new mod">
        <pc:chgData name="Zamora, Ignacio02" userId="a3bff8c1-3c96-4f6c-af31-bedeeacab867" providerId="ADAL" clId="{4F810A0D-C639-4F70-8E89-AD0F0681A347}" dt="2022-10-17T17:54:01.633" v="1539" actId="20577"/>
        <pc:sldMkLst>
          <pc:docMk/>
          <pc:sldMk cId="1417855639" sldId="268"/>
        </pc:sldMkLst>
        <pc:spChg chg="mod">
          <ac:chgData name="Zamora, Ignacio02" userId="a3bff8c1-3c96-4f6c-af31-bedeeacab867" providerId="ADAL" clId="{4F810A0D-C639-4F70-8E89-AD0F0681A347}" dt="2022-10-17T17:33:42.465" v="1528" actId="20577"/>
          <ac:spMkLst>
            <pc:docMk/>
            <pc:sldMk cId="1417855639" sldId="268"/>
            <ac:spMk id="2" creationId="{3D363EEA-A591-4399-BAB7-43934D77358C}"/>
          </ac:spMkLst>
        </pc:spChg>
        <pc:spChg chg="mod">
          <ac:chgData name="Zamora, Ignacio02" userId="a3bff8c1-3c96-4f6c-af31-bedeeacab867" providerId="ADAL" clId="{4F810A0D-C639-4F70-8E89-AD0F0681A347}" dt="2022-10-17T17:54:01.633" v="1539" actId="20577"/>
          <ac:spMkLst>
            <pc:docMk/>
            <pc:sldMk cId="1417855639" sldId="268"/>
            <ac:spMk id="3" creationId="{022C51FE-8A75-43B2-95A8-E06D2A50F3AD}"/>
          </ac:spMkLst>
        </pc:spChg>
      </pc:sldChg>
      <pc:sldChg chg="addSp delSp modSp new mod">
        <pc:chgData name="Zamora, Ignacio02" userId="a3bff8c1-3c96-4f6c-af31-bedeeacab867" providerId="ADAL" clId="{4F810A0D-C639-4F70-8E89-AD0F0681A347}" dt="2022-10-17T18:54:24.642" v="1970" actId="20577"/>
        <pc:sldMkLst>
          <pc:docMk/>
          <pc:sldMk cId="1412694127" sldId="269"/>
        </pc:sldMkLst>
        <pc:spChg chg="mod">
          <ac:chgData name="Zamora, Ignacio02" userId="a3bff8c1-3c96-4f6c-af31-bedeeacab867" providerId="ADAL" clId="{4F810A0D-C639-4F70-8E89-AD0F0681A347}" dt="2022-10-17T18:38:26.070" v="1584" actId="20577"/>
          <ac:spMkLst>
            <pc:docMk/>
            <pc:sldMk cId="1412694127" sldId="269"/>
            <ac:spMk id="2" creationId="{4B0DA703-57D7-4EC1-92D8-FCE787502D68}"/>
          </ac:spMkLst>
        </pc:spChg>
        <pc:spChg chg="mod">
          <ac:chgData name="Zamora, Ignacio02" userId="a3bff8c1-3c96-4f6c-af31-bedeeacab867" providerId="ADAL" clId="{4F810A0D-C639-4F70-8E89-AD0F0681A347}" dt="2022-10-17T18:54:24.642" v="1970" actId="20577"/>
          <ac:spMkLst>
            <pc:docMk/>
            <pc:sldMk cId="1412694127" sldId="269"/>
            <ac:spMk id="3" creationId="{54FE0B5C-BF29-4BEE-82BD-57FCF7E08B8C}"/>
          </ac:spMkLst>
        </pc:spChg>
        <pc:spChg chg="add del">
          <ac:chgData name="Zamora, Ignacio02" userId="a3bff8c1-3c96-4f6c-af31-bedeeacab867" providerId="ADAL" clId="{4F810A0D-C639-4F70-8E89-AD0F0681A347}" dt="2022-10-17T18:52:12.052" v="1964"/>
          <ac:spMkLst>
            <pc:docMk/>
            <pc:sldMk cId="1412694127" sldId="269"/>
            <ac:spMk id="4" creationId="{C4017FB8-C70E-4480-A5AF-DA74AC13B2E2}"/>
          </ac:spMkLst>
        </pc:spChg>
      </pc:sldChg>
      <pc:sldChg chg="addSp modSp new mod ord">
        <pc:chgData name="Zamora, Ignacio02" userId="a3bff8c1-3c96-4f6c-af31-bedeeacab867" providerId="ADAL" clId="{4F810A0D-C639-4F70-8E89-AD0F0681A347}" dt="2022-10-17T18:47:27.248" v="1962" actId="1076"/>
        <pc:sldMkLst>
          <pc:docMk/>
          <pc:sldMk cId="324370832" sldId="270"/>
        </pc:sldMkLst>
        <pc:spChg chg="mod">
          <ac:chgData name="Zamora, Ignacio02" userId="a3bff8c1-3c96-4f6c-af31-bedeeacab867" providerId="ADAL" clId="{4F810A0D-C639-4F70-8E89-AD0F0681A347}" dt="2022-10-17T18:41:54.665" v="1797" actId="20577"/>
          <ac:spMkLst>
            <pc:docMk/>
            <pc:sldMk cId="324370832" sldId="270"/>
            <ac:spMk id="2" creationId="{717DC905-2962-474A-9635-95091D4FE7A5}"/>
          </ac:spMkLst>
        </pc:spChg>
        <pc:spChg chg="mod">
          <ac:chgData name="Zamora, Ignacio02" userId="a3bff8c1-3c96-4f6c-af31-bedeeacab867" providerId="ADAL" clId="{4F810A0D-C639-4F70-8E89-AD0F0681A347}" dt="2022-10-17T18:47:22.485" v="1960" actId="20577"/>
          <ac:spMkLst>
            <pc:docMk/>
            <pc:sldMk cId="324370832" sldId="270"/>
            <ac:spMk id="3" creationId="{4513659F-4BCD-4107-99C3-B962CB2E248E}"/>
          </ac:spMkLst>
        </pc:spChg>
        <pc:picChg chg="add mod">
          <ac:chgData name="Zamora, Ignacio02" userId="a3bff8c1-3c96-4f6c-af31-bedeeacab867" providerId="ADAL" clId="{4F810A0D-C639-4F70-8E89-AD0F0681A347}" dt="2022-10-17T18:47:27.248" v="1962" actId="1076"/>
          <ac:picMkLst>
            <pc:docMk/>
            <pc:sldMk cId="324370832" sldId="270"/>
            <ac:picMk id="5" creationId="{078DEABD-6278-4FAC-A868-D4AB2680E1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6AFF-5F1B-4D08-B8CD-A4E0FF42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7546-6EF2-4973-BF4F-79B4EDB8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BCD1-FDEC-4B14-96E3-5356F6D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F076-C9F8-4F7D-9C92-9849E505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0694-D001-4888-88B7-483E609A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41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3D5C-C447-4F3E-A908-94ABB985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88158-2D09-4AA6-8C8C-4C9DD925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D4B4-B721-47FE-9598-89024065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BE45-D8A6-4441-BF25-3020073D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E599-152C-4EFD-A0BB-241FD8C2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787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1E254-7A05-4BA3-A131-E3AC7FE7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D174-51D1-42DF-842F-B1A6AC74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11A6-3B33-4A2F-A978-D0F6E8BF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FC90-FC07-4068-9535-CB32A71B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5603-A62D-4A3C-AD30-3D8D0705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42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8142-0FE4-4605-9B08-DFFBB329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092B-95DE-417B-8C32-EFCEDD85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907A-A8D3-448E-9CD7-B69BB412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1360-67FE-4BC2-B7E8-40C07038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27E6-911E-45EF-9C25-8A5B0DB8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55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A206-1D78-47ED-AD87-91DC8B94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E2CC-B281-4635-9E64-BAA6ED3B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0B146-576D-4777-94B4-B0F7D65E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1277-E853-405F-91A1-289B6E47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C890-5E3F-473C-A825-B1BEA192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1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2F3A-730E-4A6A-BFAA-21A09579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521E-1B1D-4D26-B709-AC09FA50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5778-4D13-470A-A98A-2D8CA6BD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1435-982E-464C-86AC-58402372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42A04-1415-4822-A5EF-C034CA63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9D845-FD0F-4A3D-9927-BDACAE47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4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34C0-B1D4-42FB-B322-F8A15B2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367C-2EA2-4587-A8D0-6590553C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9CDC-2F0F-4FB5-B937-570BCDD2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5DDA9-34FB-4C1F-A327-CFB340DB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90D26-162A-4A07-9389-9D02DC071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95B2-AE87-49E0-A0BE-8148FAC6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4AE25-2084-4EC2-8285-52C9F8D8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D7AEE-2C20-4C53-ABB8-84B20AFF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45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2629-1A7C-4DCA-AF0E-A57039BE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A3225-9377-4833-BBA0-E790B53B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20B5C-B368-472B-AF55-40E4733B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C497B-25DE-4552-9635-8C6E4AD3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2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7D61A-B8C0-40E6-B308-65D3EEF0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81C04-86C7-4FF5-B866-4B9B8A54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2F16-4AC2-47C0-A690-A20BB226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611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13A-0E06-4F15-B42A-6D285378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075-3B8E-4FAB-B4A3-CCE0DAC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14936-DA18-49E1-AD37-F3B21E4C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B09D3-40EC-4E20-AFB3-B7A00058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9AF2-4266-432B-B392-2E893CB7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A035-5A92-4734-9B8C-F097BE0C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10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5BF7-E093-433F-AD5D-60B4C7C6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88B0E-B520-4EF9-A658-B9FB2FE4A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4659A-4820-40C9-923E-E9777BE5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771AB-2590-4C73-9E18-1C7322F1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C0DA-CFF2-4155-8AAE-C634B2C4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DD31-F30C-42FF-9B90-3DDF38FF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2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606AD-80D8-483F-9474-4C8B595A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5CE8-9E29-4B61-97FC-082D6E7D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D9D9-FAF5-4CFD-839F-E5A7FA83F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0101E-F8EC-4FF2-B51C-85702E312C31}" type="datetimeFigureOut">
              <a:rPr lang="es-MX" smtClean="0"/>
              <a:t>08/05/2023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2A79-E7FB-41B3-BEC3-E602D613F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DA65-890D-411C-8ADB-E4C11481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66C0-1161-48AF-97E9-692AAEAEB4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87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beagleboard.org/latest-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799F-AE4F-40D2-B1E5-09B461588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U-</a:t>
            </a:r>
            <a:r>
              <a:rPr lang="es-MX" dirty="0" err="1"/>
              <a:t>Boot</a:t>
            </a:r>
            <a:r>
              <a:rPr lang="es-MX" dirty="0"/>
              <a:t> – </a:t>
            </a:r>
            <a:r>
              <a:rPr lang="es-MX" dirty="0" err="1"/>
              <a:t>The</a:t>
            </a:r>
            <a:r>
              <a:rPr lang="es-MX" dirty="0"/>
              <a:t> Universal </a:t>
            </a:r>
            <a:r>
              <a:rPr lang="es-MX" dirty="0" err="1"/>
              <a:t>Bootloader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F5AA0-2F68-413A-8D14-4E5DED3D5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Booting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different</a:t>
            </a:r>
            <a:r>
              <a:rPr lang="es-MX" dirty="0"/>
              <a:t> </a:t>
            </a:r>
            <a:r>
              <a:rPr lang="es-MX" dirty="0" err="1"/>
              <a:t>sources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426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FC7E-D5E9-46B6-9B86-39A2A0B1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– Flashing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2C-9BE4-45AF-B49B-42EA90A6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comes with a Debian distribution pre-installed</a:t>
            </a:r>
          </a:p>
          <a:p>
            <a:r>
              <a:rPr lang="en-US" dirty="0"/>
              <a:t>Update process to the latest SW version is very easy</a:t>
            </a:r>
          </a:p>
          <a:p>
            <a:pPr lvl="1"/>
            <a:r>
              <a:rPr lang="en-US" dirty="0"/>
              <a:t>SD card</a:t>
            </a:r>
          </a:p>
          <a:p>
            <a:pPr lvl="1"/>
            <a:r>
              <a:rPr lang="en-US" dirty="0"/>
              <a:t>Download latest software version: </a:t>
            </a:r>
            <a:r>
              <a:rPr lang="en-US" dirty="0">
                <a:hlinkClick r:id="rId2"/>
              </a:rPr>
              <a:t>https://beagleboard.org/latest-images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https://www.balena.io/etcher/</a:t>
            </a:r>
            <a:r>
              <a:rPr lang="en-US" dirty="0"/>
              <a:t> to flash the OS image to the SD Card</a:t>
            </a:r>
          </a:p>
          <a:p>
            <a:pPr lvl="1"/>
            <a:r>
              <a:rPr lang="en-US" dirty="0"/>
              <a:t>Already flashed with official and recent Debian Distro image:</a:t>
            </a:r>
          </a:p>
          <a:p>
            <a:pPr lvl="3"/>
            <a:r>
              <a:rPr lang="en-US" b="1" dirty="0"/>
              <a:t>NO</a:t>
            </a:r>
            <a:r>
              <a:rPr lang="en-US" dirty="0"/>
              <a:t>: With the BBB turned off, insert </a:t>
            </a:r>
            <a:r>
              <a:rPr lang="en-US" dirty="0" err="1"/>
              <a:t>uSD</a:t>
            </a:r>
            <a:r>
              <a:rPr lang="en-US" dirty="0"/>
              <a:t> Card, </a:t>
            </a:r>
            <a:r>
              <a:rPr lang="en-US" b="1" dirty="0"/>
              <a:t>push and hold the BOOT button</a:t>
            </a:r>
            <a:r>
              <a:rPr lang="en-US" dirty="0"/>
              <a:t> and turn it on</a:t>
            </a:r>
          </a:p>
          <a:p>
            <a:pPr lvl="3"/>
            <a:r>
              <a:rPr lang="en-US" b="1" dirty="0"/>
              <a:t>YES</a:t>
            </a:r>
            <a:r>
              <a:rPr lang="en-US" dirty="0"/>
              <a:t>: With the BBB turned off, insert </a:t>
            </a:r>
            <a:r>
              <a:rPr lang="en-US" dirty="0" err="1"/>
              <a:t>uSD</a:t>
            </a:r>
            <a:r>
              <a:rPr lang="en-US" dirty="0"/>
              <a:t> Card and apply power</a:t>
            </a:r>
          </a:p>
          <a:p>
            <a:pPr lvl="1"/>
            <a:r>
              <a:rPr lang="en-US" dirty="0"/>
              <a:t>With the BBB turned off, push and hold the BOOT button and apply power</a:t>
            </a:r>
          </a:p>
          <a:p>
            <a:pPr lvl="1"/>
            <a:r>
              <a:rPr lang="en-US" dirty="0"/>
              <a:t>Wait for the flashing process to finish, it could take a while</a:t>
            </a:r>
          </a:p>
          <a:p>
            <a:r>
              <a:rPr lang="en-US" dirty="0"/>
              <a:t>SD Card can be used to test images without touching eMMC contents</a:t>
            </a:r>
          </a:p>
        </p:txBody>
      </p:sp>
    </p:spTree>
    <p:extLst>
      <p:ext uri="{BB962C8B-B14F-4D97-AF65-F5344CB8AC3E}">
        <p14:creationId xmlns:p14="http://schemas.microsoft.com/office/powerpoint/2010/main" val="38051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F36A-CDE2-4A1D-BF24-752EACEF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– Flashing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5785-A847-429D-81CA-27206DD0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“flasher” images when you want to flash to the eMMC</a:t>
            </a:r>
          </a:p>
          <a:p>
            <a:r>
              <a:rPr lang="en-US" dirty="0"/>
              <a:t>Use regular or “not-flasher” images when you only want to boot from </a:t>
            </a:r>
            <a:r>
              <a:rPr lang="en-US" dirty="0" err="1"/>
              <a:t>uSD</a:t>
            </a:r>
            <a:r>
              <a:rPr lang="en-US" dirty="0"/>
              <a:t> card and not flash.</a:t>
            </a:r>
          </a:p>
        </p:txBody>
      </p:sp>
    </p:spTree>
    <p:extLst>
      <p:ext uri="{BB962C8B-B14F-4D97-AF65-F5344CB8AC3E}">
        <p14:creationId xmlns:p14="http://schemas.microsoft.com/office/powerpoint/2010/main" val="28631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3EEA-A591-4399-BAB7-43934D77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– SPL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51FE-8A75-43B2-95A8-E06D2A50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AM335x capable of reading </a:t>
            </a:r>
            <a:r>
              <a:rPr lang="en-US" b="1" i="0" dirty="0">
                <a:solidFill>
                  <a:srgbClr val="232629"/>
                </a:solidFill>
                <a:effectLst/>
                <a:latin typeface="-apple-system"/>
              </a:rPr>
              <a:t>SPL/MLO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from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uSD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card (or eMMC) in: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RAW mode</a:t>
            </a:r>
          </a:p>
          <a:p>
            <a:pPr lvl="2"/>
            <a:r>
              <a:rPr lang="en-US" dirty="0">
                <a:solidFill>
                  <a:srgbClr val="232629"/>
                </a:solidFill>
                <a:latin typeface="-apple-system"/>
              </a:rPr>
              <a:t>1 of the 4 consecutive locations in main memory area:</a:t>
            </a:r>
          </a:p>
          <a:p>
            <a:pPr lvl="2"/>
            <a:r>
              <a:rPr lang="en-US" dirty="0">
                <a:solidFill>
                  <a:srgbClr val="232629"/>
                </a:solidFill>
                <a:latin typeface="-apple-system"/>
              </a:rPr>
              <a:t>0x00000 (0KB) / 0x20000 (128KB) / 0x40000 (256KB) / 0x60000 (384KB)</a:t>
            </a:r>
          </a:p>
          <a:p>
            <a:pPr lvl="1"/>
            <a:r>
              <a:rPr lang="en-US" dirty="0">
                <a:solidFill>
                  <a:srgbClr val="232629"/>
                </a:solidFill>
                <a:latin typeface="-apple-system"/>
              </a:rPr>
              <a:t>FAT Filesystem mode</a:t>
            </a:r>
          </a:p>
          <a:p>
            <a:pPr lvl="2"/>
            <a:r>
              <a:rPr lang="en-US" dirty="0"/>
              <a:t>ROM Code will look for a specific booting file named MLO</a:t>
            </a:r>
          </a:p>
          <a:p>
            <a:pPr lvl="2"/>
            <a:r>
              <a:rPr lang="en-US" dirty="0">
                <a:solidFill>
                  <a:srgbClr val="232629"/>
                </a:solidFill>
                <a:latin typeface="-apple-system"/>
              </a:rPr>
              <a:t>FAT12/16 or FAT32 active primary partition</a:t>
            </a:r>
          </a:p>
        </p:txBody>
      </p:sp>
    </p:spTree>
    <p:extLst>
      <p:ext uri="{BB962C8B-B14F-4D97-AF65-F5344CB8AC3E}">
        <p14:creationId xmlns:p14="http://schemas.microsoft.com/office/powerpoint/2010/main" val="141785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D840-7C17-45B9-8F4B-6E026D3B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Cross compile u-boot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5060-B0D9-4247-B1D5-64961EA2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dpkg</a:t>
            </a:r>
            <a:r>
              <a:rPr lang="en-US" dirty="0"/>
              <a:t> -L </a:t>
            </a:r>
            <a:r>
              <a:rPr lang="en-US" dirty="0" err="1"/>
              <a:t>gcc</a:t>
            </a:r>
            <a:r>
              <a:rPr lang="en-US" dirty="0"/>
              <a:t>-arm-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gcc</a:t>
            </a:r>
            <a:r>
              <a:rPr lang="en-US" dirty="0"/>
              <a:t>-arm-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endParaRPr lang="en-US" dirty="0"/>
          </a:p>
          <a:p>
            <a:r>
              <a:rPr lang="en-US" dirty="0"/>
              <a:t>git clone https://github.com/u-boot/u-boot.git</a:t>
            </a:r>
          </a:p>
          <a:p>
            <a:r>
              <a:rPr lang="en-US" dirty="0" err="1"/>
              <a:t>mkdir</a:t>
            </a:r>
            <a:r>
              <a:rPr lang="en-US" dirty="0"/>
              <a:t> u-</a:t>
            </a:r>
            <a:r>
              <a:rPr lang="en-US" dirty="0" err="1"/>
              <a:t>boot_build</a:t>
            </a:r>
            <a:endParaRPr lang="en-US" dirty="0"/>
          </a:p>
          <a:p>
            <a:r>
              <a:rPr lang="en-US" dirty="0"/>
              <a:t>cd u-boot</a:t>
            </a:r>
          </a:p>
          <a:p>
            <a:r>
              <a:rPr lang="en-US" dirty="0"/>
              <a:t>export ARCH=arm</a:t>
            </a:r>
          </a:p>
          <a:p>
            <a:r>
              <a:rPr lang="en-US" dirty="0"/>
              <a:t>export 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-</a:t>
            </a:r>
          </a:p>
          <a:p>
            <a:r>
              <a:rPr lang="en-US" dirty="0"/>
              <a:t>make am335x_evm_defconfig O=../u-</a:t>
            </a:r>
            <a:r>
              <a:rPr lang="en-US" dirty="0" err="1"/>
              <a:t>boot_build</a:t>
            </a:r>
            <a:endParaRPr lang="en-US" dirty="0"/>
          </a:p>
          <a:p>
            <a:r>
              <a:rPr lang="en-US" dirty="0"/>
              <a:t>make O=../u-</a:t>
            </a:r>
            <a:r>
              <a:rPr lang="en-US" dirty="0" err="1"/>
              <a:t>boot_build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C905-2962-474A-9635-95091D4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Prepare </a:t>
            </a:r>
            <a:r>
              <a:rPr lang="en-US" dirty="0" err="1"/>
              <a:t>uSD</a:t>
            </a:r>
            <a:r>
              <a:rPr lang="en-US" dirty="0"/>
              <a:t> Card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659F-4BCD-4107-99C3-B962CB2E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correct block device name</a:t>
            </a:r>
          </a:p>
          <a:p>
            <a:r>
              <a:rPr lang="en-US" dirty="0"/>
              <a:t>Connect </a:t>
            </a:r>
            <a:r>
              <a:rPr lang="en-US" dirty="0" err="1"/>
              <a:t>uSD</a:t>
            </a:r>
            <a:r>
              <a:rPr lang="en-US" dirty="0"/>
              <a:t> Card to the USB SD Card Reader and connect it to Host</a:t>
            </a:r>
          </a:p>
          <a:p>
            <a:r>
              <a:rPr lang="en-US" dirty="0" err="1"/>
              <a:t>dmesg</a:t>
            </a:r>
            <a:r>
              <a:rPr lang="en-US" dirty="0"/>
              <a:t> | tail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DEABD-6278-4FAC-A868-D4AB2680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3429000"/>
            <a:ext cx="9210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A703-57D7-4EC1-92D8-FCE78750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Boot custom u-boot from </a:t>
            </a:r>
            <a:r>
              <a:rPr lang="en-US" dirty="0" err="1"/>
              <a:t>uSD</a:t>
            </a:r>
            <a:r>
              <a:rPr lang="en-US" dirty="0"/>
              <a:t>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0B5C-BF29-4BEE-82BD-57FCF7E0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both MLO and u-</a:t>
            </a:r>
            <a:r>
              <a:rPr lang="en-US" dirty="0" err="1"/>
              <a:t>boot.img</a:t>
            </a:r>
            <a:r>
              <a:rPr lang="en-US" dirty="0"/>
              <a:t> to SD using</a:t>
            </a:r>
          </a:p>
          <a:p>
            <a:pPr lvl="1"/>
            <a:r>
              <a:rPr lang="en-US" dirty="0"/>
              <a:t>RAW mode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dd if=/dev/zero of=${DISK} bs=1M count=10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dd if=u-</a:t>
            </a:r>
            <a:r>
              <a:rPr lang="en-US" dirty="0" err="1"/>
              <a:t>boot_build</a:t>
            </a:r>
            <a:r>
              <a:rPr lang="en-US" dirty="0"/>
              <a:t>/MLO of=${DISK} count=1 seek=1 bs=128k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dd if=u-</a:t>
            </a:r>
            <a:r>
              <a:rPr lang="en-US" dirty="0" err="1"/>
              <a:t>boot_build</a:t>
            </a:r>
            <a:r>
              <a:rPr lang="en-US" dirty="0"/>
              <a:t>/u-</a:t>
            </a:r>
            <a:r>
              <a:rPr lang="en-US" dirty="0" err="1"/>
              <a:t>boot.img</a:t>
            </a:r>
            <a:r>
              <a:rPr lang="en-US" dirty="0"/>
              <a:t> of=${DISK} count=2 seek=1 bs=384k</a:t>
            </a:r>
          </a:p>
          <a:p>
            <a:pPr lvl="1"/>
            <a:r>
              <a:rPr lang="en-US" dirty="0"/>
              <a:t>FAT Filesystem mode </a:t>
            </a:r>
          </a:p>
          <a:p>
            <a:pPr lvl="2"/>
            <a:r>
              <a:rPr lang="en-US" dirty="0"/>
              <a:t>cp u-</a:t>
            </a:r>
            <a:r>
              <a:rPr lang="en-US" dirty="0" err="1"/>
              <a:t>boot_build</a:t>
            </a:r>
            <a:r>
              <a:rPr lang="en-US" dirty="0"/>
              <a:t>/MLO u-</a:t>
            </a:r>
            <a:r>
              <a:rPr lang="en-US" dirty="0" err="1"/>
              <a:t>boot_build</a:t>
            </a:r>
            <a:r>
              <a:rPr lang="en-US" dirty="0"/>
              <a:t>/u-</a:t>
            </a:r>
            <a:r>
              <a:rPr lang="en-US" dirty="0" err="1"/>
              <a:t>boot.img</a:t>
            </a:r>
            <a:r>
              <a:rPr lang="en-US" dirty="0"/>
              <a:t> /media/$USER/</a:t>
            </a:r>
            <a:r>
              <a:rPr lang="en-US" dirty="0" err="1"/>
              <a:t>sdboot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9A19-B90C-407E-BA33-660FEB5B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Booting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5DDE1A-56B6-4574-A12D-5C3EBD515EDD}"/>
              </a:ext>
            </a:extLst>
          </p:cNvPr>
          <p:cNvSpPr/>
          <p:nvPr/>
        </p:nvSpPr>
        <p:spPr>
          <a:xfrm>
            <a:off x="2340530" y="1510018"/>
            <a:ext cx="2030136" cy="62029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SoC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ROM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Bootloader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D6DEBE-6511-49CE-9962-FAF1C49A49E3}"/>
              </a:ext>
            </a:extLst>
          </p:cNvPr>
          <p:cNvSpPr/>
          <p:nvPr/>
        </p:nvSpPr>
        <p:spPr>
          <a:xfrm>
            <a:off x="2340530" y="2622051"/>
            <a:ext cx="2030136" cy="6202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First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Stage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Bootloader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6293F2-D79D-4614-841B-0E686DDBAC24}"/>
              </a:ext>
            </a:extLst>
          </p:cNvPr>
          <p:cNvSpPr/>
          <p:nvPr/>
        </p:nvSpPr>
        <p:spPr>
          <a:xfrm>
            <a:off x="2340530" y="3740999"/>
            <a:ext cx="2030136" cy="62029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Second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Stage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Bootloader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B92C85-E2F3-4FEB-80C1-AB36B8E7A23F}"/>
              </a:ext>
            </a:extLst>
          </p:cNvPr>
          <p:cNvSpPr/>
          <p:nvPr/>
        </p:nvSpPr>
        <p:spPr>
          <a:xfrm>
            <a:off x="2340530" y="4853032"/>
            <a:ext cx="2030136" cy="62029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Kernel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Device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Tree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9004F-0183-49CD-946F-EC65A9A87898}"/>
              </a:ext>
            </a:extLst>
          </p:cNvPr>
          <p:cNvSpPr/>
          <p:nvPr/>
        </p:nvSpPr>
        <p:spPr>
          <a:xfrm>
            <a:off x="2340530" y="5965065"/>
            <a:ext cx="2030136" cy="6202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Root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Filesystem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Process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06E7A-66E4-472B-BD40-A45297FE808B}"/>
              </a:ext>
            </a:extLst>
          </p:cNvPr>
          <p:cNvSpPr/>
          <p:nvPr/>
        </p:nvSpPr>
        <p:spPr>
          <a:xfrm>
            <a:off x="6081249" y="1510018"/>
            <a:ext cx="4230877" cy="6202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Texas </a:t>
            </a:r>
            <a:r>
              <a:rPr lang="es-MX" dirty="0" err="1"/>
              <a:t>Instrument</a:t>
            </a:r>
            <a:r>
              <a:rPr lang="es-MX" dirty="0"/>
              <a:t> AM335x ROM </a:t>
            </a:r>
            <a:r>
              <a:rPr lang="es-MX" dirty="0" err="1"/>
              <a:t>Bootloader</a:t>
            </a:r>
            <a:endParaRPr lang="es-MX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14CE0-B641-429F-812E-AA1E01D001A5}"/>
              </a:ext>
            </a:extLst>
          </p:cNvPr>
          <p:cNvSpPr/>
          <p:nvPr/>
        </p:nvSpPr>
        <p:spPr>
          <a:xfrm>
            <a:off x="6081249" y="2622651"/>
            <a:ext cx="4230877" cy="6202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SPL/MLO (</a:t>
            </a:r>
            <a:r>
              <a:rPr lang="es-MX" dirty="0" err="1"/>
              <a:t>Secondary</a:t>
            </a:r>
            <a:r>
              <a:rPr lang="es-MX" dirty="0"/>
              <a:t>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Loader</a:t>
            </a:r>
            <a:r>
              <a:rPr lang="es-MX" dirty="0"/>
              <a:t>/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Loader</a:t>
            </a:r>
            <a:r>
              <a:rPr lang="es-MX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B289C8-F386-4B6D-82E0-FE2D530093CE}"/>
              </a:ext>
            </a:extLst>
          </p:cNvPr>
          <p:cNvSpPr/>
          <p:nvPr/>
        </p:nvSpPr>
        <p:spPr>
          <a:xfrm>
            <a:off x="6081249" y="3740999"/>
            <a:ext cx="4230877" cy="62029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U-</a:t>
            </a:r>
            <a:r>
              <a:rPr lang="es-MX" dirty="0" err="1"/>
              <a:t>boot</a:t>
            </a:r>
            <a:r>
              <a:rPr lang="es-MX" dirty="0"/>
              <a:t> + uEnv.txt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91C96D-8400-451C-91D1-0153E558D1D6}"/>
              </a:ext>
            </a:extLst>
          </p:cNvPr>
          <p:cNvSpPr/>
          <p:nvPr/>
        </p:nvSpPr>
        <p:spPr>
          <a:xfrm>
            <a:off x="6081249" y="4853032"/>
            <a:ext cx="4230877" cy="6202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zImage</a:t>
            </a:r>
            <a:r>
              <a:rPr lang="es-MX" dirty="0"/>
              <a:t> / </a:t>
            </a:r>
            <a:r>
              <a:rPr lang="es-MX" dirty="0" err="1"/>
              <a:t>uImage</a:t>
            </a:r>
            <a:endParaRPr lang="es-MX" dirty="0"/>
          </a:p>
          <a:p>
            <a:pPr algn="ctr"/>
            <a:r>
              <a:rPr lang="es-MX" dirty="0"/>
              <a:t>am335x-boneblack.dtb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74983-1578-4556-A997-0BF01C8F5E77}"/>
              </a:ext>
            </a:extLst>
          </p:cNvPr>
          <p:cNvSpPr/>
          <p:nvPr/>
        </p:nvSpPr>
        <p:spPr>
          <a:xfrm>
            <a:off x="6081248" y="5965065"/>
            <a:ext cx="4230877" cy="6202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err="1"/>
              <a:t>Filesystem</a:t>
            </a:r>
            <a:endParaRPr lang="es-MX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494409-617A-49AF-B32E-5EADA790AD8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70666" y="1820165"/>
            <a:ext cx="171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7437AA-CB17-4E67-9627-6A186B1E48E1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370666" y="2932198"/>
            <a:ext cx="1710583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2BFF3-3AA2-4F6D-B95B-5049AEBD6269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70666" y="4051146"/>
            <a:ext cx="171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F9FED-5164-4249-94AD-02B660E1130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370666" y="6275212"/>
            <a:ext cx="171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443A2E1-B59A-4F17-A491-C9902793756C}"/>
              </a:ext>
            </a:extLst>
          </p:cNvPr>
          <p:cNvCxnSpPr/>
          <p:nvPr/>
        </p:nvCxnSpPr>
        <p:spPr>
          <a:xfrm>
            <a:off x="4370666" y="5033395"/>
            <a:ext cx="171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1251779A-CF11-46EC-B947-EFF5153E07E0}"/>
              </a:ext>
            </a:extLst>
          </p:cNvPr>
          <p:cNvCxnSpPr/>
          <p:nvPr/>
        </p:nvCxnSpPr>
        <p:spPr>
          <a:xfrm>
            <a:off x="4370666" y="5310232"/>
            <a:ext cx="1710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84A1000-B6C8-4679-B277-3957234D4DE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355598" y="2130311"/>
            <a:ext cx="0" cy="4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E479A46D-4BE8-4380-A7D5-B9CE7FB8B10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355598" y="3242344"/>
            <a:ext cx="0" cy="49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5F44BAF-B949-4513-9206-86C9B405702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55598" y="4361292"/>
            <a:ext cx="0" cy="4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6CF942B-F256-4C3F-83F8-BFDEB7F3966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355598" y="5473325"/>
            <a:ext cx="0" cy="49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7" name="Oval 1036">
            <a:extLst>
              <a:ext uri="{FF2B5EF4-FFF2-40B4-BE49-F238E27FC236}">
                <a16:creationId xmlns:a16="http://schemas.microsoft.com/office/drawing/2014/main" id="{FE746D23-85A2-4B03-B85B-45C831160D99}"/>
              </a:ext>
            </a:extLst>
          </p:cNvPr>
          <p:cNvSpPr/>
          <p:nvPr/>
        </p:nvSpPr>
        <p:spPr>
          <a:xfrm>
            <a:off x="1854710" y="1656578"/>
            <a:ext cx="334119" cy="327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BB4F07-9D80-4D08-9608-499584006162}"/>
              </a:ext>
            </a:extLst>
          </p:cNvPr>
          <p:cNvSpPr/>
          <p:nvPr/>
        </p:nvSpPr>
        <p:spPr>
          <a:xfrm>
            <a:off x="1854710" y="2768611"/>
            <a:ext cx="334119" cy="327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66FA4A4-0A64-4EC8-BC7D-5C8A94FB27E1}"/>
              </a:ext>
            </a:extLst>
          </p:cNvPr>
          <p:cNvSpPr/>
          <p:nvPr/>
        </p:nvSpPr>
        <p:spPr>
          <a:xfrm>
            <a:off x="1854709" y="3887559"/>
            <a:ext cx="334119" cy="327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64581C0-DB00-45AC-9850-9F7D5EAF1ADD}"/>
              </a:ext>
            </a:extLst>
          </p:cNvPr>
          <p:cNvSpPr/>
          <p:nvPr/>
        </p:nvSpPr>
        <p:spPr>
          <a:xfrm>
            <a:off x="1854708" y="4999592"/>
            <a:ext cx="334119" cy="327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0418E5-5CCD-4E97-9AC9-EC24313B7BCF}"/>
              </a:ext>
            </a:extLst>
          </p:cNvPr>
          <p:cNvSpPr/>
          <p:nvPr/>
        </p:nvSpPr>
        <p:spPr>
          <a:xfrm>
            <a:off x="1854707" y="6111625"/>
            <a:ext cx="334119" cy="3271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8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F306-5755-4700-8BE4-13E1C5DB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SoC</a:t>
            </a:r>
            <a:r>
              <a:rPr lang="es-MX" dirty="0"/>
              <a:t> ROM </a:t>
            </a:r>
            <a:r>
              <a:rPr lang="es-MX" dirty="0" err="1"/>
              <a:t>Bootloader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3AC3-6C08-42DF-938E-176335A7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Get’s</a:t>
            </a:r>
            <a:r>
              <a:rPr lang="es-MX" dirty="0"/>
              <a:t> </a:t>
            </a:r>
            <a:r>
              <a:rPr lang="es-MX" dirty="0" err="1"/>
              <a:t>executed</a:t>
            </a:r>
            <a:r>
              <a:rPr lang="es-MX" dirty="0"/>
              <a:t> </a:t>
            </a:r>
            <a:r>
              <a:rPr lang="es-MX" dirty="0" err="1"/>
              <a:t>first</a:t>
            </a:r>
            <a:r>
              <a:rPr lang="es-MX" dirty="0"/>
              <a:t>, </a:t>
            </a:r>
            <a:r>
              <a:rPr lang="es-MX" dirty="0" err="1"/>
              <a:t>also</a:t>
            </a:r>
            <a:r>
              <a:rPr lang="es-MX" dirty="0"/>
              <a:t> </a:t>
            </a:r>
            <a:r>
              <a:rPr lang="es-MX" dirty="0" err="1"/>
              <a:t>called</a:t>
            </a:r>
            <a:r>
              <a:rPr lang="es-MX" dirty="0"/>
              <a:t> </a:t>
            </a:r>
            <a:r>
              <a:rPr lang="es-MX" b="1" dirty="0" err="1"/>
              <a:t>Primary</a:t>
            </a:r>
            <a:r>
              <a:rPr lang="es-MX" b="1" dirty="0"/>
              <a:t> </a:t>
            </a:r>
            <a:r>
              <a:rPr lang="es-MX" b="1" dirty="0" err="1"/>
              <a:t>Program</a:t>
            </a:r>
            <a:r>
              <a:rPr lang="es-MX" b="1" dirty="0"/>
              <a:t> </a:t>
            </a:r>
            <a:r>
              <a:rPr lang="es-MX" b="1" dirty="0" err="1"/>
              <a:t>Loader</a:t>
            </a:r>
            <a:endParaRPr lang="es-MX" b="1" dirty="0"/>
          </a:p>
          <a:p>
            <a:r>
              <a:rPr lang="es-MX" dirty="0"/>
              <a:t>Similar </a:t>
            </a:r>
            <a:r>
              <a:rPr lang="es-MX" dirty="0" err="1"/>
              <a:t>to</a:t>
            </a:r>
            <a:r>
              <a:rPr lang="es-MX" dirty="0"/>
              <a:t> BIOS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PCs</a:t>
            </a:r>
            <a:endParaRPr lang="es-MX" dirty="0"/>
          </a:p>
          <a:p>
            <a:r>
              <a:rPr lang="es-MX" dirty="0" err="1"/>
              <a:t>Loads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 </a:t>
            </a:r>
            <a:r>
              <a:rPr lang="es-MX" dirty="0" err="1"/>
              <a:t>bootloader</a:t>
            </a:r>
            <a:r>
              <a:rPr lang="es-MX" dirty="0"/>
              <a:t> (U-</a:t>
            </a:r>
            <a:r>
              <a:rPr lang="es-MX" dirty="0" err="1"/>
              <a:t>boot</a:t>
            </a:r>
            <a:r>
              <a:rPr lang="es-MX" dirty="0"/>
              <a:t>/SPL,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example</a:t>
            </a:r>
            <a:r>
              <a:rPr lang="es-MX" dirty="0"/>
              <a:t>)</a:t>
            </a:r>
          </a:p>
          <a:p>
            <a:r>
              <a:rPr lang="es-MX" dirty="0" err="1"/>
              <a:t>Minimum</a:t>
            </a:r>
            <a:r>
              <a:rPr lang="es-MX" dirty="0"/>
              <a:t> </a:t>
            </a:r>
            <a:r>
              <a:rPr lang="es-MX" dirty="0" err="1"/>
              <a:t>booting</a:t>
            </a:r>
            <a:r>
              <a:rPr lang="es-MX" dirty="0"/>
              <a:t> </a:t>
            </a:r>
            <a:r>
              <a:rPr lang="es-MX" dirty="0" err="1"/>
              <a:t>capabilities</a:t>
            </a:r>
            <a:endParaRPr lang="es-MX" dirty="0"/>
          </a:p>
          <a:p>
            <a:pPr lvl="1"/>
            <a:r>
              <a:rPr lang="es-MX" dirty="0" err="1"/>
              <a:t>On</a:t>
            </a:r>
            <a:r>
              <a:rPr lang="es-MX" dirty="0"/>
              <a:t> BBB, </a:t>
            </a:r>
            <a:r>
              <a:rPr lang="es-MX" dirty="0" err="1"/>
              <a:t>it</a:t>
            </a:r>
            <a:r>
              <a:rPr lang="es-MX" dirty="0"/>
              <a:t> looks </a:t>
            </a:r>
            <a:r>
              <a:rPr lang="es-MX" dirty="0" err="1"/>
              <a:t>for</a:t>
            </a:r>
            <a:r>
              <a:rPr lang="es-MX" dirty="0"/>
              <a:t> MLO file in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specific</a:t>
            </a:r>
            <a:r>
              <a:rPr lang="es-MX" dirty="0"/>
              <a:t> </a:t>
            </a:r>
            <a:r>
              <a:rPr lang="es-MX" dirty="0" err="1"/>
              <a:t>location</a:t>
            </a:r>
            <a:endParaRPr lang="es-MX" dirty="0"/>
          </a:p>
          <a:p>
            <a:pPr lvl="1"/>
            <a:r>
              <a:rPr lang="es-MX" dirty="0"/>
              <a:t>MLO file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copied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Static</a:t>
            </a:r>
            <a:r>
              <a:rPr lang="es-MX" dirty="0"/>
              <a:t> RAM (</a:t>
            </a:r>
            <a:r>
              <a:rPr lang="es-MX" dirty="0" err="1"/>
              <a:t>because</a:t>
            </a:r>
            <a:r>
              <a:rPr lang="es-MX" dirty="0"/>
              <a:t> RAM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initialized</a:t>
            </a:r>
            <a:r>
              <a:rPr lang="es-MX" dirty="0"/>
              <a:t> </a:t>
            </a:r>
            <a:r>
              <a:rPr lang="es-MX" dirty="0" err="1"/>
              <a:t>yet</a:t>
            </a:r>
            <a:r>
              <a:rPr lang="es-MX" dirty="0"/>
              <a:t>)</a:t>
            </a:r>
          </a:p>
          <a:p>
            <a:r>
              <a:rPr lang="es-MX" dirty="0" err="1"/>
              <a:t>Cannot</a:t>
            </a:r>
            <a:r>
              <a:rPr lang="es-MX" dirty="0"/>
              <a:t> be </a:t>
            </a:r>
            <a:r>
              <a:rPr lang="es-MX" dirty="0" err="1"/>
              <a:t>written</a:t>
            </a:r>
            <a:r>
              <a:rPr lang="es-MX" dirty="0"/>
              <a:t>/</a:t>
            </a:r>
            <a:r>
              <a:rPr lang="es-MX" dirty="0" err="1"/>
              <a:t>updated</a:t>
            </a:r>
            <a:r>
              <a:rPr lang="es-MX" dirty="0"/>
              <a:t> (ROM </a:t>
            </a:r>
            <a:r>
              <a:rPr lang="es-MX" dirty="0" err="1"/>
              <a:t>Memory</a:t>
            </a:r>
            <a:r>
              <a:rPr lang="es-MX" dirty="0"/>
              <a:t>)</a:t>
            </a:r>
          </a:p>
          <a:p>
            <a:r>
              <a:rPr lang="es-MX" dirty="0" err="1"/>
              <a:t>Programmed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once at </a:t>
            </a:r>
            <a:r>
              <a:rPr lang="es-MX" dirty="0" err="1"/>
              <a:t>factory</a:t>
            </a:r>
            <a:r>
              <a:rPr lang="es-MX" dirty="0"/>
              <a:t>/</a:t>
            </a:r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level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730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AB7D-CEDD-4439-8990-78B1189A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9DCD-038B-4C89-9512-6FDCB3228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U-</a:t>
            </a:r>
            <a:r>
              <a:rPr lang="es-MX" dirty="0" err="1"/>
              <a:t>boot’s</a:t>
            </a:r>
            <a:r>
              <a:rPr lang="es-MX" dirty="0"/>
              <a:t> </a:t>
            </a:r>
            <a:r>
              <a:rPr lang="es-MX" b="1" dirty="0" err="1"/>
              <a:t>Secondary</a:t>
            </a:r>
            <a:r>
              <a:rPr lang="es-MX" b="1" dirty="0"/>
              <a:t> </a:t>
            </a:r>
            <a:r>
              <a:rPr lang="es-MX" b="1" dirty="0" err="1"/>
              <a:t>Program</a:t>
            </a:r>
            <a:r>
              <a:rPr lang="es-MX" b="1" dirty="0"/>
              <a:t> </a:t>
            </a:r>
            <a:r>
              <a:rPr lang="es-MX" b="1" dirty="0" err="1"/>
              <a:t>Loader</a:t>
            </a:r>
            <a:endParaRPr lang="es-MX" b="1" dirty="0"/>
          </a:p>
          <a:p>
            <a:r>
              <a:rPr lang="es-MX" dirty="0" err="1"/>
              <a:t>Stripped</a:t>
            </a:r>
            <a:r>
              <a:rPr lang="es-MX" dirty="0"/>
              <a:t> </a:t>
            </a:r>
            <a:r>
              <a:rPr lang="es-MX" dirty="0" err="1"/>
              <a:t>down</a:t>
            </a:r>
            <a:r>
              <a:rPr lang="es-MX" dirty="0"/>
              <a:t> </a:t>
            </a:r>
            <a:r>
              <a:rPr lang="es-MX" dirty="0" err="1"/>
              <a:t>version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n-US" dirty="0"/>
              <a:t>full-blown</a:t>
            </a:r>
            <a:r>
              <a:rPr lang="es-MX" dirty="0"/>
              <a:t> U-</a:t>
            </a:r>
            <a:r>
              <a:rPr lang="es-MX" dirty="0" err="1"/>
              <a:t>boot</a:t>
            </a:r>
            <a:r>
              <a:rPr lang="es-MX" dirty="0"/>
              <a:t> </a:t>
            </a:r>
            <a:r>
              <a:rPr lang="es-MX" dirty="0" err="1"/>
              <a:t>binary</a:t>
            </a:r>
            <a:endParaRPr lang="es-MX" dirty="0"/>
          </a:p>
          <a:p>
            <a:r>
              <a:rPr lang="es-MX" dirty="0"/>
              <a:t>Regular </a:t>
            </a:r>
            <a:r>
              <a:rPr lang="en-US" dirty="0"/>
              <a:t>bootloaders</a:t>
            </a:r>
            <a:r>
              <a:rPr lang="es-MX" dirty="0"/>
              <a:t> (</a:t>
            </a:r>
            <a:r>
              <a:rPr lang="es-MX" dirty="0" err="1"/>
              <a:t>like</a:t>
            </a:r>
            <a:r>
              <a:rPr lang="es-MX" dirty="0"/>
              <a:t> u-</a:t>
            </a:r>
            <a:r>
              <a:rPr lang="es-MX" dirty="0" err="1"/>
              <a:t>boot</a:t>
            </a:r>
            <a:r>
              <a:rPr lang="es-MX" dirty="0"/>
              <a:t>) are </a:t>
            </a:r>
            <a:r>
              <a:rPr lang="es-MX" dirty="0" err="1"/>
              <a:t>bigger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SRAM</a:t>
            </a:r>
          </a:p>
          <a:p>
            <a:r>
              <a:rPr lang="es-MX" dirty="0"/>
              <a:t>SPL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n-US" dirty="0"/>
              <a:t>loaded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ROM </a:t>
            </a:r>
            <a:r>
              <a:rPr lang="en-US" dirty="0"/>
              <a:t>bootloader</a:t>
            </a:r>
          </a:p>
          <a:p>
            <a:r>
              <a:rPr lang="es-MX" dirty="0"/>
              <a:t>SPL </a:t>
            </a:r>
            <a:r>
              <a:rPr lang="en-US" dirty="0"/>
              <a:t>initializes regular RAM and loads regular bootloader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972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E450-84A0-41A3-B0CF-F1E2C774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3E55-7E8E-4E16-A564-77317DB4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Third Stage Bootloader</a:t>
            </a:r>
          </a:p>
          <a:p>
            <a:r>
              <a:rPr lang="en-US" dirty="0"/>
              <a:t>Main purpose: to boot the Linux Kernel</a:t>
            </a:r>
          </a:p>
          <a:p>
            <a:r>
              <a:rPr lang="en-US" dirty="0"/>
              <a:t>Linux kernel could be loaded from different mediums</a:t>
            </a:r>
          </a:p>
          <a:p>
            <a:pPr lvl="1"/>
            <a:r>
              <a:rPr lang="en-US" dirty="0"/>
              <a:t>Non-volatile flash Memory – eMMC, NAND, NOR, SD Card.</a:t>
            </a:r>
          </a:p>
          <a:p>
            <a:pPr lvl="1"/>
            <a:r>
              <a:rPr lang="en-US" dirty="0"/>
              <a:t>USB</a:t>
            </a:r>
          </a:p>
          <a:p>
            <a:pPr lvl="1"/>
            <a:r>
              <a:rPr lang="en-US" dirty="0"/>
              <a:t>Network – NFS, TFTP</a:t>
            </a:r>
          </a:p>
          <a:p>
            <a:r>
              <a:rPr lang="en-US" dirty="0"/>
              <a:t>Comes with a lot of different features such as an interactive shell</a:t>
            </a:r>
          </a:p>
          <a:p>
            <a:r>
              <a:rPr lang="en-US" dirty="0"/>
              <a:t>One can think of it as a “Really small kernel”</a:t>
            </a:r>
          </a:p>
        </p:txBody>
      </p:sp>
    </p:spTree>
    <p:extLst>
      <p:ext uri="{BB962C8B-B14F-4D97-AF65-F5344CB8AC3E}">
        <p14:creationId xmlns:p14="http://schemas.microsoft.com/office/powerpoint/2010/main" val="37232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2425-49CC-4B8F-B34B-714CEEEB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- Features</a:t>
            </a:r>
          </a:p>
        </p:txBody>
      </p:sp>
      <p:pic>
        <p:nvPicPr>
          <p:cNvPr id="8" name="Content Placeholder 7" descr="A close-up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60553414-CAF6-4A05-81DB-0DB583DA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5162" y="2001044"/>
            <a:ext cx="578167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4149-146C-46EE-AB77-71165F2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- Features</a:t>
            </a:r>
          </a:p>
        </p:txBody>
      </p:sp>
      <p:pic>
        <p:nvPicPr>
          <p:cNvPr id="9" name="Content Placeholder 8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FC980385-E92D-4B2F-8FB5-42DEB2102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991519"/>
            <a:ext cx="6762750" cy="4019550"/>
          </a:xfrm>
        </p:spPr>
      </p:pic>
    </p:spTree>
    <p:extLst>
      <p:ext uri="{BB962C8B-B14F-4D97-AF65-F5344CB8AC3E}">
        <p14:creationId xmlns:p14="http://schemas.microsoft.com/office/powerpoint/2010/main" val="25516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9F85-E110-4AE6-9540-3B9855FF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–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85BC-76AE-4BAE-A0F6-D12D7FD2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Power Button (S3)</a:t>
            </a:r>
          </a:p>
          <a:p>
            <a:r>
              <a:rPr lang="en-US" dirty="0"/>
              <a:t>Reset Button (S1)</a:t>
            </a:r>
          </a:p>
          <a:p>
            <a:r>
              <a:rPr lang="en-US" dirty="0"/>
              <a:t>Boot Button (S2)</a:t>
            </a:r>
          </a:p>
          <a:p>
            <a:r>
              <a:rPr lang="en-US" dirty="0"/>
              <a:t>Mini USB (Underneath User LEDs)</a:t>
            </a:r>
          </a:p>
          <a:p>
            <a:pPr lvl="1"/>
            <a:r>
              <a:rPr lang="en-US" dirty="0"/>
              <a:t>Do not user USB Host connector to power up unit</a:t>
            </a:r>
          </a:p>
          <a:p>
            <a:r>
              <a:rPr lang="en-US" dirty="0"/>
              <a:t>5V DC Power</a:t>
            </a:r>
          </a:p>
          <a:p>
            <a:r>
              <a:rPr lang="en-US" dirty="0"/>
              <a:t>Serial Debug Interface</a:t>
            </a:r>
          </a:p>
          <a:p>
            <a:r>
              <a:rPr lang="en-US" dirty="0"/>
              <a:t>eMMC</a:t>
            </a:r>
          </a:p>
          <a:p>
            <a:r>
              <a:rPr lang="en-US" dirty="0" err="1"/>
              <a:t>uSD</a:t>
            </a:r>
            <a:r>
              <a:rPr lang="en-US" dirty="0"/>
              <a:t> Card Slot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5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8CF9-53A9-4C44-9A25-0E864371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BBB – Boot switch/button (S2)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204D-758B-498A-A3D1-E41417A5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Change boot sequence.</a:t>
            </a:r>
          </a:p>
          <a:p>
            <a:r>
              <a:rPr lang="en-US" sz="3000" dirty="0"/>
              <a:t>Push and hold while powering up the device</a:t>
            </a:r>
          </a:p>
          <a:p>
            <a:r>
              <a:rPr lang="en-US" sz="3000" dirty="0"/>
              <a:t>Default mode (not pressed)</a:t>
            </a:r>
          </a:p>
          <a:p>
            <a:pPr lvl="1"/>
            <a:r>
              <a:rPr lang="en-US" sz="1900" dirty="0"/>
              <a:t>MMC1 (onboard eMMC)</a:t>
            </a:r>
          </a:p>
          <a:p>
            <a:pPr lvl="1"/>
            <a:r>
              <a:rPr lang="en-US" sz="1900" dirty="0"/>
              <a:t>MMC0 (external </a:t>
            </a:r>
            <a:r>
              <a:rPr lang="en-US" sz="1900" dirty="0" err="1"/>
              <a:t>uSD</a:t>
            </a:r>
            <a:r>
              <a:rPr lang="en-US" sz="1900" dirty="0"/>
              <a:t> Card)</a:t>
            </a:r>
          </a:p>
          <a:p>
            <a:pPr lvl="1"/>
            <a:r>
              <a:rPr lang="en-US" sz="1900" dirty="0"/>
              <a:t>UART0</a:t>
            </a:r>
          </a:p>
          <a:p>
            <a:pPr lvl="1"/>
            <a:r>
              <a:rPr lang="en-US" sz="1900" dirty="0"/>
              <a:t>USB0</a:t>
            </a:r>
          </a:p>
          <a:p>
            <a:r>
              <a:rPr lang="en-US" sz="3000" dirty="0"/>
              <a:t>Boot sequence changed (pressed)</a:t>
            </a:r>
          </a:p>
          <a:p>
            <a:pPr lvl="1"/>
            <a:r>
              <a:rPr lang="en-US" sz="1900" dirty="0"/>
              <a:t>SPI0</a:t>
            </a:r>
          </a:p>
          <a:p>
            <a:pPr lvl="1"/>
            <a:r>
              <a:rPr lang="en-US" sz="1900" dirty="0"/>
              <a:t>MMC0 (external </a:t>
            </a:r>
            <a:r>
              <a:rPr lang="en-US" sz="1900" dirty="0" err="1"/>
              <a:t>uSD</a:t>
            </a:r>
            <a:r>
              <a:rPr lang="en-US" sz="1900" dirty="0"/>
              <a:t> Card)</a:t>
            </a:r>
          </a:p>
          <a:p>
            <a:pPr lvl="1"/>
            <a:r>
              <a:rPr lang="en-US" sz="1900" dirty="0"/>
              <a:t>UART0</a:t>
            </a:r>
          </a:p>
          <a:p>
            <a:pPr lvl="1"/>
            <a:r>
              <a:rPr lang="en-US" sz="1900" dirty="0"/>
              <a:t>USB0</a:t>
            </a:r>
          </a:p>
        </p:txBody>
      </p:sp>
    </p:spTree>
    <p:extLst>
      <p:ext uri="{BB962C8B-B14F-4D97-AF65-F5344CB8AC3E}">
        <p14:creationId xmlns:p14="http://schemas.microsoft.com/office/powerpoint/2010/main" val="410982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U-Boot – The Universal Bootloader</vt:lpstr>
      <vt:lpstr>Booting process</vt:lpstr>
      <vt:lpstr>SoC ROM Bootloader</vt:lpstr>
      <vt:lpstr>SPL</vt:lpstr>
      <vt:lpstr>U-boot</vt:lpstr>
      <vt:lpstr>BBB - Features</vt:lpstr>
      <vt:lpstr>BBB - Features</vt:lpstr>
      <vt:lpstr>BBB – Features</vt:lpstr>
      <vt:lpstr>BBB – Boot switch/button (S2)</vt:lpstr>
      <vt:lpstr>BBB – Flashing images</vt:lpstr>
      <vt:lpstr>BBB – Flashing images</vt:lpstr>
      <vt:lpstr>BBB – SPL loading</vt:lpstr>
      <vt:lpstr>Lab – Cross compile u-boot</vt:lpstr>
      <vt:lpstr>Lab – Prepare uSD Card contents</vt:lpstr>
      <vt:lpstr>Lab – Boot custom u-boot from uSD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U-Boot – The Universal Bootloader</dc:title>
  <dc:creator>Zamora, Ignacio02</dc:creator>
  <cp:lastModifiedBy>Leon, Alberto02</cp:lastModifiedBy>
  <cp:revision>1</cp:revision>
  <dcterms:created xsi:type="dcterms:W3CDTF">2022-10-11T13:35:37Z</dcterms:created>
  <dcterms:modified xsi:type="dcterms:W3CDTF">2023-05-10T02:34:42Z</dcterms:modified>
</cp:coreProperties>
</file>