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0"/>
  </p:notesMasterIdLst>
  <p:handoutMasterIdLst>
    <p:handoutMasterId r:id="rId31"/>
  </p:handoutMasterIdLst>
  <p:sldIdLst>
    <p:sldId id="309" r:id="rId2"/>
    <p:sldId id="333" r:id="rId3"/>
    <p:sldId id="337" r:id="rId4"/>
    <p:sldId id="336" r:id="rId5"/>
    <p:sldId id="308" r:id="rId6"/>
    <p:sldId id="305" r:id="rId7"/>
    <p:sldId id="339" r:id="rId8"/>
    <p:sldId id="338" r:id="rId9"/>
    <p:sldId id="340" r:id="rId10"/>
    <p:sldId id="341" r:id="rId11"/>
    <p:sldId id="342" r:id="rId12"/>
    <p:sldId id="306" r:id="rId13"/>
    <p:sldId id="304" r:id="rId14"/>
    <p:sldId id="343" r:id="rId15"/>
    <p:sldId id="344" r:id="rId16"/>
    <p:sldId id="334" r:id="rId17"/>
    <p:sldId id="347" r:id="rId18"/>
    <p:sldId id="348" r:id="rId19"/>
    <p:sldId id="314" r:id="rId20"/>
    <p:sldId id="335" r:id="rId21"/>
    <p:sldId id="346" r:id="rId22"/>
    <p:sldId id="345" r:id="rId23"/>
    <p:sldId id="349" r:id="rId24"/>
    <p:sldId id="351" r:id="rId25"/>
    <p:sldId id="350" r:id="rId26"/>
    <p:sldId id="353" r:id="rId27"/>
    <p:sldId id="354" r:id="rId28"/>
    <p:sldId id="317" r:id="rId29"/>
  </p:sldIdLst>
  <p:sldSz cx="9144000" cy="6858000" type="screen4x3"/>
  <p:notesSz cx="6797675" cy="9926638"/>
  <p:custDataLst>
    <p:tags r:id="rId32"/>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5">
          <p15:clr>
            <a:srgbClr val="A4A3A4"/>
          </p15:clr>
        </p15:guide>
        <p15:guide id="2" orient="horz" pos="3702">
          <p15:clr>
            <a:srgbClr val="A4A3A4"/>
          </p15:clr>
        </p15:guide>
        <p15:guide id="3" orient="horz" pos="2296">
          <p15:clr>
            <a:srgbClr val="A4A3A4"/>
          </p15:clr>
        </p15:guide>
        <p15:guide id="4" orient="horz" pos="2251">
          <p15:clr>
            <a:srgbClr val="A4A3A4"/>
          </p15:clr>
        </p15:guide>
        <p15:guide id="5" orient="horz" pos="119">
          <p15:clr>
            <a:srgbClr val="A4A3A4"/>
          </p15:clr>
        </p15:guide>
        <p15:guide id="6" orient="horz" pos="4201">
          <p15:clr>
            <a:srgbClr val="A4A3A4"/>
          </p15:clr>
        </p15:guide>
        <p15:guide id="7" orient="horz" pos="2614">
          <p15:clr>
            <a:srgbClr val="A4A3A4"/>
          </p15:clr>
        </p15:guide>
        <p15:guide id="8" pos="249">
          <p15:clr>
            <a:srgbClr val="A4A3A4"/>
          </p15:clr>
        </p15:guide>
        <p15:guide id="9" pos="2857">
          <p15:clr>
            <a:srgbClr val="A4A3A4"/>
          </p15:clr>
        </p15:guide>
        <p15:guide id="10" pos="2903">
          <p15:clr>
            <a:srgbClr val="A4A3A4"/>
          </p15:clr>
        </p15:guide>
        <p15:guide id="11" pos="3787">
          <p15:clr>
            <a:srgbClr val="A4A3A4"/>
          </p15:clr>
        </p15:guide>
        <p15:guide id="12" pos="3742">
          <p15:clr>
            <a:srgbClr val="A4A3A4"/>
          </p15:clr>
        </p15:guide>
        <p15:guide id="13" pos="2018">
          <p15:clr>
            <a:srgbClr val="A4A3A4"/>
          </p15:clr>
        </p15:guide>
        <p15:guide id="14" pos="1973">
          <p15:clr>
            <a:srgbClr val="A4A3A4"/>
          </p15:clr>
        </p15:guide>
        <p15:guide id="15" pos="5511">
          <p15:clr>
            <a:srgbClr val="A4A3A4"/>
          </p15:clr>
        </p15:guide>
        <p15:guide id="16" pos="113">
          <p15:clr>
            <a:srgbClr val="A4A3A4"/>
          </p15:clr>
        </p15:guide>
        <p15:guide id="17" pos="5647">
          <p15:clr>
            <a:srgbClr val="A4A3A4"/>
          </p15:clr>
        </p15:guide>
        <p15:guide id="18" pos="5465">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747474"/>
    <a:srgbClr val="A6A6A6"/>
    <a:srgbClr val="B2B2B2"/>
    <a:srgbClr val="EAEAEA"/>
    <a:srgbClr val="FFFEFD"/>
    <a:srgbClr val="FFFEFE"/>
    <a:srgbClr val="FFFFFE"/>
    <a:srgbClr val="FFFE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0F89AF-2D16-4379-A378-97BF989EC01A}" v="2" dt="2023-06-28T00:09:54.38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6357" autoAdjust="0"/>
  </p:normalViewPr>
  <p:slideViewPr>
    <p:cSldViewPr snapToObjects="1" showGuides="1">
      <p:cViewPr varScale="1">
        <p:scale>
          <a:sx n="110" d="100"/>
          <a:sy n="110" d="100"/>
        </p:scale>
        <p:origin x="1680" y="102"/>
      </p:cViewPr>
      <p:guideLst>
        <p:guide orient="horz" pos="845"/>
        <p:guide orient="horz" pos="3702"/>
        <p:guide orient="horz" pos="2296"/>
        <p:guide orient="horz" pos="2251"/>
        <p:guide orient="horz" pos="119"/>
        <p:guide orient="horz" pos="4201"/>
        <p:guide orient="horz" pos="2614"/>
        <p:guide pos="249"/>
        <p:guide pos="2857"/>
        <p:guide pos="2903"/>
        <p:guide pos="3787"/>
        <p:guide pos="3742"/>
        <p:guide pos="2018"/>
        <p:guide pos="1973"/>
        <p:guide pos="5511"/>
        <p:guide pos="113"/>
        <p:guide pos="5647"/>
        <p:guide pos="5465"/>
      </p:guideLst>
    </p:cSldViewPr>
  </p:slideViewPr>
  <p:outlineViewPr>
    <p:cViewPr>
      <p:scale>
        <a:sx n="33" d="100"/>
        <a:sy n="33" d="100"/>
      </p:scale>
      <p:origin x="0" y="-1524"/>
    </p:cViewPr>
  </p:outlineViewPr>
  <p:notesTextViewPr>
    <p:cViewPr>
      <p:scale>
        <a:sx n="100" d="100"/>
        <a:sy n="100" d="100"/>
      </p:scale>
      <p:origin x="0" y="0"/>
    </p:cViewPr>
  </p:notesTextViewPr>
  <p:sorterViewPr>
    <p:cViewPr>
      <p:scale>
        <a:sx n="100" d="100"/>
        <a:sy n="100" d="100"/>
      </p:scale>
      <p:origin x="0" y="0"/>
    </p:cViewPr>
  </p:sorterViewPr>
  <p:notesViewPr>
    <p:cSldViewPr snapToObjects="1" showGuides="1">
      <p:cViewPr varScale="1">
        <p:scale>
          <a:sx n="91" d="100"/>
          <a:sy n="91" d="100"/>
        </p:scale>
        <p:origin x="-3738" y="-114"/>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ndoza, Miguel02" userId="6acfb020-7c8d-4685-a657-39aa9cd64df7" providerId="ADAL" clId="{360F89AF-2D16-4379-A378-97BF989EC01A}"/>
    <pc:docChg chg="modSld">
      <pc:chgData name="Mendoza, Miguel02" userId="6acfb020-7c8d-4685-a657-39aa9cd64df7" providerId="ADAL" clId="{360F89AF-2D16-4379-A378-97BF989EC01A}" dt="2023-06-28T00:22:24.743" v="1" actId="1076"/>
      <pc:docMkLst>
        <pc:docMk/>
      </pc:docMkLst>
      <pc:sldChg chg="modSp">
        <pc:chgData name="Mendoza, Miguel02" userId="6acfb020-7c8d-4685-a657-39aa9cd64df7" providerId="ADAL" clId="{360F89AF-2D16-4379-A378-97BF989EC01A}" dt="2023-06-28T00:09:49.796" v="0" actId="20578"/>
        <pc:sldMkLst>
          <pc:docMk/>
          <pc:sldMk cId="2549494517" sldId="304"/>
        </pc:sldMkLst>
        <pc:spChg chg="mod">
          <ac:chgData name="Mendoza, Miguel02" userId="6acfb020-7c8d-4685-a657-39aa9cd64df7" providerId="ADAL" clId="{360F89AF-2D16-4379-A378-97BF989EC01A}" dt="2023-06-28T00:09:49.796" v="0" actId="20578"/>
          <ac:spMkLst>
            <pc:docMk/>
            <pc:sldMk cId="2549494517" sldId="304"/>
            <ac:spMk id="2" creationId="{00000000-0000-0000-0000-000000000000}"/>
          </ac:spMkLst>
        </pc:spChg>
      </pc:sldChg>
      <pc:sldChg chg="modSp mod">
        <pc:chgData name="Mendoza, Miguel02" userId="6acfb020-7c8d-4685-a657-39aa9cd64df7" providerId="ADAL" clId="{360F89AF-2D16-4379-A378-97BF989EC01A}" dt="2023-06-28T00:22:24.743" v="1" actId="1076"/>
        <pc:sldMkLst>
          <pc:docMk/>
          <pc:sldMk cId="2285872761" sldId="314"/>
        </pc:sldMkLst>
        <pc:spChg chg="mod">
          <ac:chgData name="Mendoza, Miguel02" userId="6acfb020-7c8d-4685-a657-39aa9cd64df7" providerId="ADAL" clId="{360F89AF-2D16-4379-A378-97BF989EC01A}" dt="2023-06-28T00:22:24.743" v="1" actId="1076"/>
          <ac:spMkLst>
            <pc:docMk/>
            <pc:sldMk cId="2285872761" sldId="314"/>
            <ac:spMk id="8" creationId="{00000000-0000-0000-0000-000000000000}"/>
          </ac:spMkLst>
        </pc:spChg>
      </pc:sldChg>
    </pc:docChg>
  </pc:docChgLst>
  <pc:docChgLst>
    <pc:chgData name="Mendoza, Miguel02" userId="6acfb020-7c8d-4685-a657-39aa9cd64df7" providerId="ADAL" clId="{4C43BF0E-6823-4B8C-BB7E-A475588FA37D}"/>
    <pc:docChg chg="undo custSel addSld delSld modSld">
      <pc:chgData name="Mendoza, Miguel02" userId="6acfb020-7c8d-4685-a657-39aa9cd64df7" providerId="ADAL" clId="{4C43BF0E-6823-4B8C-BB7E-A475588FA37D}" dt="2022-10-13T03:32:26.899" v="938" actId="1076"/>
      <pc:docMkLst>
        <pc:docMk/>
      </pc:docMkLst>
      <pc:sldChg chg="modSp del mod">
        <pc:chgData name="Mendoza, Miguel02" userId="6acfb020-7c8d-4685-a657-39aa9cd64df7" providerId="ADAL" clId="{4C43BF0E-6823-4B8C-BB7E-A475588FA37D}" dt="2022-10-12T02:52:29.543" v="104" actId="47"/>
        <pc:sldMkLst>
          <pc:docMk/>
          <pc:sldMk cId="0" sldId="270"/>
        </pc:sldMkLst>
        <pc:spChg chg="mod">
          <ac:chgData name="Mendoza, Miguel02" userId="6acfb020-7c8d-4685-a657-39aa9cd64df7" providerId="ADAL" clId="{4C43BF0E-6823-4B8C-BB7E-A475588FA37D}" dt="2022-10-12T02:52:19.093" v="103" actId="20577"/>
          <ac:spMkLst>
            <pc:docMk/>
            <pc:sldMk cId="0" sldId="270"/>
            <ac:spMk id="6" creationId="{00000000-0000-0000-0000-000000000000}"/>
          </ac:spMkLst>
        </pc:spChg>
      </pc:sldChg>
      <pc:sldChg chg="modSp del mod">
        <pc:chgData name="Mendoza, Miguel02" userId="6acfb020-7c8d-4685-a657-39aa9cd64df7" providerId="ADAL" clId="{4C43BF0E-6823-4B8C-BB7E-A475588FA37D}" dt="2022-10-13T03:32:03.682" v="931" actId="47"/>
        <pc:sldMkLst>
          <pc:docMk/>
          <pc:sldMk cId="0" sldId="271"/>
        </pc:sldMkLst>
        <pc:spChg chg="mod">
          <ac:chgData name="Mendoza, Miguel02" userId="6acfb020-7c8d-4685-a657-39aa9cd64df7" providerId="ADAL" clId="{4C43BF0E-6823-4B8C-BB7E-A475588FA37D}" dt="2022-10-12T02:53:40.070" v="166"/>
          <ac:spMkLst>
            <pc:docMk/>
            <pc:sldMk cId="0" sldId="271"/>
            <ac:spMk id="6" creationId="{00000000-0000-0000-0000-000000000000}"/>
          </ac:spMkLst>
        </pc:spChg>
        <pc:spChg chg="mod">
          <ac:chgData name="Mendoza, Miguel02" userId="6acfb020-7c8d-4685-a657-39aa9cd64df7" providerId="ADAL" clId="{4C43BF0E-6823-4B8C-BB7E-A475588FA37D}" dt="2022-10-12T02:52:35.333" v="105" actId="20577"/>
          <ac:spMkLst>
            <pc:docMk/>
            <pc:sldMk cId="0" sldId="271"/>
            <ac:spMk id="15" creationId="{00000000-0000-0000-0000-000000000000}"/>
          </ac:spMkLst>
        </pc:spChg>
      </pc:sldChg>
      <pc:sldChg chg="del">
        <pc:chgData name="Mendoza, Miguel02" userId="6acfb020-7c8d-4685-a657-39aa9cd64df7" providerId="ADAL" clId="{4C43BF0E-6823-4B8C-BB7E-A475588FA37D}" dt="2022-10-12T02:52:39.181" v="106" actId="47"/>
        <pc:sldMkLst>
          <pc:docMk/>
          <pc:sldMk cId="0" sldId="272"/>
        </pc:sldMkLst>
      </pc:sldChg>
      <pc:sldChg chg="modSp mod">
        <pc:chgData name="Mendoza, Miguel02" userId="6acfb020-7c8d-4685-a657-39aa9cd64df7" providerId="ADAL" clId="{4C43BF0E-6823-4B8C-BB7E-A475588FA37D}" dt="2022-10-12T03:09:11.551" v="583" actId="113"/>
        <pc:sldMkLst>
          <pc:docMk/>
          <pc:sldMk cId="2549494517" sldId="304"/>
        </pc:sldMkLst>
        <pc:spChg chg="mod">
          <ac:chgData name="Mendoza, Miguel02" userId="6acfb020-7c8d-4685-a657-39aa9cd64df7" providerId="ADAL" clId="{4C43BF0E-6823-4B8C-BB7E-A475588FA37D}" dt="2022-10-12T03:09:11.551" v="583" actId="113"/>
          <ac:spMkLst>
            <pc:docMk/>
            <pc:sldMk cId="2549494517" sldId="304"/>
            <ac:spMk id="2" creationId="{00000000-0000-0000-0000-000000000000}"/>
          </ac:spMkLst>
        </pc:spChg>
        <pc:spChg chg="mod">
          <ac:chgData name="Mendoza, Miguel02" userId="6acfb020-7c8d-4685-a657-39aa9cd64df7" providerId="ADAL" clId="{4C43BF0E-6823-4B8C-BB7E-A475588FA37D}" dt="2022-10-12T03:08:34.317" v="571" actId="20577"/>
          <ac:spMkLst>
            <pc:docMk/>
            <pc:sldMk cId="2549494517" sldId="304"/>
            <ac:spMk id="3" creationId="{00000000-0000-0000-0000-000000000000}"/>
          </ac:spMkLst>
        </pc:spChg>
      </pc:sldChg>
      <pc:sldChg chg="addSp delSp modSp mod">
        <pc:chgData name="Mendoza, Miguel02" userId="6acfb020-7c8d-4685-a657-39aa9cd64df7" providerId="ADAL" clId="{4C43BF0E-6823-4B8C-BB7E-A475588FA37D}" dt="2022-10-12T03:04:24.056" v="445" actId="20577"/>
        <pc:sldMkLst>
          <pc:docMk/>
          <pc:sldMk cId="1268231016" sldId="305"/>
        </pc:sldMkLst>
        <pc:spChg chg="mod">
          <ac:chgData name="Mendoza, Miguel02" userId="6acfb020-7c8d-4685-a657-39aa9cd64df7" providerId="ADAL" clId="{4C43BF0E-6823-4B8C-BB7E-A475588FA37D}" dt="2022-10-12T03:04:24.056" v="445" actId="20577"/>
          <ac:spMkLst>
            <pc:docMk/>
            <pc:sldMk cId="1268231016" sldId="305"/>
            <ac:spMk id="2" creationId="{00000000-0000-0000-0000-000000000000}"/>
          </ac:spMkLst>
        </pc:spChg>
        <pc:spChg chg="mod">
          <ac:chgData name="Mendoza, Miguel02" userId="6acfb020-7c8d-4685-a657-39aa9cd64df7" providerId="ADAL" clId="{4C43BF0E-6823-4B8C-BB7E-A475588FA37D}" dt="2022-10-12T02:57:43.287" v="263"/>
          <ac:spMkLst>
            <pc:docMk/>
            <pc:sldMk cId="1268231016" sldId="305"/>
            <ac:spMk id="3" creationId="{00000000-0000-0000-0000-000000000000}"/>
          </ac:spMkLst>
        </pc:spChg>
        <pc:spChg chg="add del mod">
          <ac:chgData name="Mendoza, Miguel02" userId="6acfb020-7c8d-4685-a657-39aa9cd64df7" providerId="ADAL" clId="{4C43BF0E-6823-4B8C-BB7E-A475588FA37D}" dt="2022-10-12T02:58:23.586" v="267"/>
          <ac:spMkLst>
            <pc:docMk/>
            <pc:sldMk cId="1268231016" sldId="305"/>
            <ac:spMk id="7" creationId="{189C4483-8F7C-407E-AD82-06BF0775A639}"/>
          </ac:spMkLst>
        </pc:spChg>
        <pc:spChg chg="add del mod">
          <ac:chgData name="Mendoza, Miguel02" userId="6acfb020-7c8d-4685-a657-39aa9cd64df7" providerId="ADAL" clId="{4C43BF0E-6823-4B8C-BB7E-A475588FA37D}" dt="2022-10-12T02:58:23.586" v="267"/>
          <ac:spMkLst>
            <pc:docMk/>
            <pc:sldMk cId="1268231016" sldId="305"/>
            <ac:spMk id="9" creationId="{9B2CA898-BF49-42B1-BE16-4FD615729DCE}"/>
          </ac:spMkLst>
        </pc:spChg>
        <pc:spChg chg="add del mod">
          <ac:chgData name="Mendoza, Miguel02" userId="6acfb020-7c8d-4685-a657-39aa9cd64df7" providerId="ADAL" clId="{4C43BF0E-6823-4B8C-BB7E-A475588FA37D}" dt="2022-10-12T02:58:23.586" v="267"/>
          <ac:spMkLst>
            <pc:docMk/>
            <pc:sldMk cId="1268231016" sldId="305"/>
            <ac:spMk id="10" creationId="{57DE0FD4-4D0D-4ABB-937B-9046F3ED21B8}"/>
          </ac:spMkLst>
        </pc:spChg>
        <pc:spChg chg="add del mod">
          <ac:chgData name="Mendoza, Miguel02" userId="6acfb020-7c8d-4685-a657-39aa9cd64df7" providerId="ADAL" clId="{4C43BF0E-6823-4B8C-BB7E-A475588FA37D}" dt="2022-10-12T02:58:26.142" v="270"/>
          <ac:spMkLst>
            <pc:docMk/>
            <pc:sldMk cId="1268231016" sldId="305"/>
            <ac:spMk id="11" creationId="{64C90CE8-592D-458B-BB78-4E751FBE6532}"/>
          </ac:spMkLst>
        </pc:spChg>
        <pc:spChg chg="add del mod">
          <ac:chgData name="Mendoza, Miguel02" userId="6acfb020-7c8d-4685-a657-39aa9cd64df7" providerId="ADAL" clId="{4C43BF0E-6823-4B8C-BB7E-A475588FA37D}" dt="2022-10-12T02:58:26.142" v="270"/>
          <ac:spMkLst>
            <pc:docMk/>
            <pc:sldMk cId="1268231016" sldId="305"/>
            <ac:spMk id="13" creationId="{4C3D3B31-05EE-4FD0-BE2E-1BA4D8032EBE}"/>
          </ac:spMkLst>
        </pc:spChg>
        <pc:spChg chg="add del mod">
          <ac:chgData name="Mendoza, Miguel02" userId="6acfb020-7c8d-4685-a657-39aa9cd64df7" providerId="ADAL" clId="{4C43BF0E-6823-4B8C-BB7E-A475588FA37D}" dt="2022-10-12T02:58:26.142" v="270"/>
          <ac:spMkLst>
            <pc:docMk/>
            <pc:sldMk cId="1268231016" sldId="305"/>
            <ac:spMk id="14" creationId="{396DBC1D-9CB3-4715-A4FB-3C6D7E117BC8}"/>
          </ac:spMkLst>
        </pc:spChg>
        <pc:graphicFrameChg chg="add del mod">
          <ac:chgData name="Mendoza, Miguel02" userId="6acfb020-7c8d-4685-a657-39aa9cd64df7" providerId="ADAL" clId="{4C43BF0E-6823-4B8C-BB7E-A475588FA37D}" dt="2022-10-12T02:58:23.586" v="267"/>
          <ac:graphicFrameMkLst>
            <pc:docMk/>
            <pc:sldMk cId="1268231016" sldId="305"/>
            <ac:graphicFrameMk id="8" creationId="{8AF84D95-7557-4E6E-9C63-50044540DC06}"/>
          </ac:graphicFrameMkLst>
        </pc:graphicFrameChg>
        <pc:graphicFrameChg chg="add del mod">
          <ac:chgData name="Mendoza, Miguel02" userId="6acfb020-7c8d-4685-a657-39aa9cd64df7" providerId="ADAL" clId="{4C43BF0E-6823-4B8C-BB7E-A475588FA37D}" dt="2022-10-12T02:58:26.142" v="270"/>
          <ac:graphicFrameMkLst>
            <pc:docMk/>
            <pc:sldMk cId="1268231016" sldId="305"/>
            <ac:graphicFrameMk id="12" creationId="{612429CB-C0B6-4400-BC39-63D3B8EE9611}"/>
          </ac:graphicFrameMkLst>
        </pc:graphicFrameChg>
      </pc:sldChg>
      <pc:sldChg chg="modSp mod">
        <pc:chgData name="Mendoza, Miguel02" userId="6acfb020-7c8d-4685-a657-39aa9cd64df7" providerId="ADAL" clId="{4C43BF0E-6823-4B8C-BB7E-A475588FA37D}" dt="2022-10-12T03:07:58.925" v="550" actId="27636"/>
        <pc:sldMkLst>
          <pc:docMk/>
          <pc:sldMk cId="376741096" sldId="306"/>
        </pc:sldMkLst>
        <pc:spChg chg="mod">
          <ac:chgData name="Mendoza, Miguel02" userId="6acfb020-7c8d-4685-a657-39aa9cd64df7" providerId="ADAL" clId="{4C43BF0E-6823-4B8C-BB7E-A475588FA37D}" dt="2022-10-12T03:07:58.925" v="550" actId="27636"/>
          <ac:spMkLst>
            <pc:docMk/>
            <pc:sldMk cId="376741096" sldId="306"/>
            <ac:spMk id="2" creationId="{00000000-0000-0000-0000-000000000000}"/>
          </ac:spMkLst>
        </pc:spChg>
        <pc:spChg chg="mod">
          <ac:chgData name="Mendoza, Miguel02" userId="6acfb020-7c8d-4685-a657-39aa9cd64df7" providerId="ADAL" clId="{4C43BF0E-6823-4B8C-BB7E-A475588FA37D}" dt="2022-10-12T03:05:32.363" v="472" actId="20577"/>
          <ac:spMkLst>
            <pc:docMk/>
            <pc:sldMk cId="376741096" sldId="306"/>
            <ac:spMk id="3" creationId="{00000000-0000-0000-0000-000000000000}"/>
          </ac:spMkLst>
        </pc:spChg>
      </pc:sldChg>
      <pc:sldChg chg="modSp mod">
        <pc:chgData name="Mendoza, Miguel02" userId="6acfb020-7c8d-4685-a657-39aa9cd64df7" providerId="ADAL" clId="{4C43BF0E-6823-4B8C-BB7E-A475588FA37D}" dt="2022-10-12T02:57:33.803" v="262" actId="20577"/>
        <pc:sldMkLst>
          <pc:docMk/>
          <pc:sldMk cId="3663866328" sldId="308"/>
        </pc:sldMkLst>
        <pc:spChg chg="mod">
          <ac:chgData name="Mendoza, Miguel02" userId="6acfb020-7c8d-4685-a657-39aa9cd64df7" providerId="ADAL" clId="{4C43BF0E-6823-4B8C-BB7E-A475588FA37D}" dt="2022-10-12T02:57:33.803" v="262" actId="20577"/>
          <ac:spMkLst>
            <pc:docMk/>
            <pc:sldMk cId="3663866328" sldId="308"/>
            <ac:spMk id="2" creationId="{00000000-0000-0000-0000-000000000000}"/>
          </ac:spMkLst>
        </pc:spChg>
        <pc:spChg chg="mod">
          <ac:chgData name="Mendoza, Miguel02" userId="6acfb020-7c8d-4685-a657-39aa9cd64df7" providerId="ADAL" clId="{4C43BF0E-6823-4B8C-BB7E-A475588FA37D}" dt="2022-10-12T02:55:28.434" v="221" actId="20577"/>
          <ac:spMkLst>
            <pc:docMk/>
            <pc:sldMk cId="3663866328" sldId="308"/>
            <ac:spMk id="3" creationId="{00000000-0000-0000-0000-000000000000}"/>
          </ac:spMkLst>
        </pc:spChg>
      </pc:sldChg>
      <pc:sldChg chg="modSp mod">
        <pc:chgData name="Mendoza, Miguel02" userId="6acfb020-7c8d-4685-a657-39aa9cd64df7" providerId="ADAL" clId="{4C43BF0E-6823-4B8C-BB7E-A475588FA37D}" dt="2022-10-13T03:32:26.899" v="938" actId="1076"/>
        <pc:sldMkLst>
          <pc:docMk/>
          <pc:sldMk cId="2263366998" sldId="309"/>
        </pc:sldMkLst>
        <pc:spChg chg="mod">
          <ac:chgData name="Mendoza, Miguel02" userId="6acfb020-7c8d-4685-a657-39aa9cd64df7" providerId="ADAL" clId="{4C43BF0E-6823-4B8C-BB7E-A475588FA37D}" dt="2022-10-13T03:32:14.169" v="935" actId="20577"/>
          <ac:spMkLst>
            <pc:docMk/>
            <pc:sldMk cId="2263366998" sldId="309"/>
            <ac:spMk id="8" creationId="{00000000-0000-0000-0000-000000000000}"/>
          </ac:spMkLst>
        </pc:spChg>
        <pc:picChg chg="mod">
          <ac:chgData name="Mendoza, Miguel02" userId="6acfb020-7c8d-4685-a657-39aa9cd64df7" providerId="ADAL" clId="{4C43BF0E-6823-4B8C-BB7E-A475588FA37D}" dt="2022-10-13T03:32:26.899" v="938" actId="1076"/>
          <ac:picMkLst>
            <pc:docMk/>
            <pc:sldMk cId="2263366998" sldId="309"/>
            <ac:picMk id="5" creationId="{13020E89-0495-46B8-A91C-C7A52A9897EA}"/>
          </ac:picMkLst>
        </pc:picChg>
      </pc:sldChg>
      <pc:sldChg chg="modSp mod">
        <pc:chgData name="Mendoza, Miguel02" userId="6acfb020-7c8d-4685-a657-39aa9cd64df7" providerId="ADAL" clId="{4C43BF0E-6823-4B8C-BB7E-A475588FA37D}" dt="2022-10-12T03:22:07.694" v="901" actId="20577"/>
        <pc:sldMkLst>
          <pc:docMk/>
          <pc:sldMk cId="2285872761" sldId="314"/>
        </pc:sldMkLst>
        <pc:spChg chg="mod">
          <ac:chgData name="Mendoza, Miguel02" userId="6acfb020-7c8d-4685-a657-39aa9cd64df7" providerId="ADAL" clId="{4C43BF0E-6823-4B8C-BB7E-A475588FA37D}" dt="2022-10-12T03:14:34.620" v="807" actId="20577"/>
          <ac:spMkLst>
            <pc:docMk/>
            <pc:sldMk cId="2285872761" sldId="314"/>
            <ac:spMk id="2" creationId="{00000000-0000-0000-0000-000000000000}"/>
          </ac:spMkLst>
        </pc:spChg>
        <pc:spChg chg="mod">
          <ac:chgData name="Mendoza, Miguel02" userId="6acfb020-7c8d-4685-a657-39aa9cd64df7" providerId="ADAL" clId="{4C43BF0E-6823-4B8C-BB7E-A475588FA37D}" dt="2022-10-12T03:12:40.415" v="665" actId="20577"/>
          <ac:spMkLst>
            <pc:docMk/>
            <pc:sldMk cId="2285872761" sldId="314"/>
            <ac:spMk id="3" creationId="{00000000-0000-0000-0000-000000000000}"/>
          </ac:spMkLst>
        </pc:spChg>
        <pc:spChg chg="mod">
          <ac:chgData name="Mendoza, Miguel02" userId="6acfb020-7c8d-4685-a657-39aa9cd64df7" providerId="ADAL" clId="{4C43BF0E-6823-4B8C-BB7E-A475588FA37D}" dt="2022-10-12T03:22:07.694" v="901" actId="20577"/>
          <ac:spMkLst>
            <pc:docMk/>
            <pc:sldMk cId="2285872761" sldId="314"/>
            <ac:spMk id="8" creationId="{00000000-0000-0000-0000-000000000000}"/>
          </ac:spMkLst>
        </pc:spChg>
      </pc:sldChg>
      <pc:sldChg chg="modSp mod">
        <pc:chgData name="Mendoza, Miguel02" userId="6acfb020-7c8d-4685-a657-39aa9cd64df7" providerId="ADAL" clId="{4C43BF0E-6823-4B8C-BB7E-A475588FA37D}" dt="2022-10-12T02:51:48.407" v="73" actId="20577"/>
        <pc:sldMkLst>
          <pc:docMk/>
          <pc:sldMk cId="2263366998" sldId="333"/>
        </pc:sldMkLst>
        <pc:spChg chg="mod">
          <ac:chgData name="Mendoza, Miguel02" userId="6acfb020-7c8d-4685-a657-39aa9cd64df7" providerId="ADAL" clId="{4C43BF0E-6823-4B8C-BB7E-A475588FA37D}" dt="2022-10-12T02:51:39.802" v="64" actId="20577"/>
          <ac:spMkLst>
            <pc:docMk/>
            <pc:sldMk cId="2263366998" sldId="333"/>
            <ac:spMk id="2" creationId="{00000000-0000-0000-0000-000000000000}"/>
          </ac:spMkLst>
        </pc:spChg>
        <pc:spChg chg="mod">
          <ac:chgData name="Mendoza, Miguel02" userId="6acfb020-7c8d-4685-a657-39aa9cd64df7" providerId="ADAL" clId="{4C43BF0E-6823-4B8C-BB7E-A475588FA37D}" dt="2022-10-12T02:51:48.407" v="73" actId="20577"/>
          <ac:spMkLst>
            <pc:docMk/>
            <pc:sldMk cId="2263366998" sldId="333"/>
            <ac:spMk id="3" creationId="{00000000-0000-0000-0000-000000000000}"/>
          </ac:spMkLst>
        </pc:spChg>
      </pc:sldChg>
      <pc:sldChg chg="del">
        <pc:chgData name="Mendoza, Miguel02" userId="6acfb020-7c8d-4685-a657-39aa9cd64df7" providerId="ADAL" clId="{4C43BF0E-6823-4B8C-BB7E-A475588FA37D}" dt="2022-10-12T02:51:53.093" v="74" actId="47"/>
        <pc:sldMkLst>
          <pc:docMk/>
          <pc:sldMk cId="2263366998" sldId="334"/>
        </pc:sldMkLst>
      </pc:sldChg>
      <pc:sldChg chg="modSp add mod">
        <pc:chgData name="Mendoza, Miguel02" userId="6acfb020-7c8d-4685-a657-39aa9cd64df7" providerId="ADAL" clId="{4C43BF0E-6823-4B8C-BB7E-A475588FA37D}" dt="2022-10-12T03:10:05.163" v="595" actId="20577"/>
        <pc:sldMkLst>
          <pc:docMk/>
          <pc:sldMk cId="3627148382" sldId="334"/>
        </pc:sldMkLst>
        <pc:spChg chg="mod">
          <ac:chgData name="Mendoza, Miguel02" userId="6acfb020-7c8d-4685-a657-39aa9cd64df7" providerId="ADAL" clId="{4C43BF0E-6823-4B8C-BB7E-A475588FA37D}" dt="2022-10-12T03:10:02.964" v="594" actId="20577"/>
          <ac:spMkLst>
            <pc:docMk/>
            <pc:sldMk cId="3627148382" sldId="334"/>
            <ac:spMk id="2" creationId="{00000000-0000-0000-0000-000000000000}"/>
          </ac:spMkLst>
        </pc:spChg>
        <pc:spChg chg="mod">
          <ac:chgData name="Mendoza, Miguel02" userId="6acfb020-7c8d-4685-a657-39aa9cd64df7" providerId="ADAL" clId="{4C43BF0E-6823-4B8C-BB7E-A475588FA37D}" dt="2022-10-12T03:10:05.163" v="595" actId="20577"/>
          <ac:spMkLst>
            <pc:docMk/>
            <pc:sldMk cId="3627148382" sldId="334"/>
            <ac:spMk id="3" creationId="{00000000-0000-0000-0000-000000000000}"/>
          </ac:spMkLst>
        </pc:spChg>
      </pc:sldChg>
      <pc:sldChg chg="modSp add mod">
        <pc:chgData name="Mendoza, Miguel02" userId="6acfb020-7c8d-4685-a657-39aa9cd64df7" providerId="ADAL" clId="{4C43BF0E-6823-4B8C-BB7E-A475588FA37D}" dt="2022-10-12T03:25:08.202" v="930" actId="20577"/>
        <pc:sldMkLst>
          <pc:docMk/>
          <pc:sldMk cId="3685813165" sldId="335"/>
        </pc:sldMkLst>
        <pc:spChg chg="mod">
          <ac:chgData name="Mendoza, Miguel02" userId="6acfb020-7c8d-4685-a657-39aa9cd64df7" providerId="ADAL" clId="{4C43BF0E-6823-4B8C-BB7E-A475588FA37D}" dt="2022-10-12T03:23:49.130" v="924"/>
          <ac:spMkLst>
            <pc:docMk/>
            <pc:sldMk cId="3685813165" sldId="335"/>
            <ac:spMk id="2" creationId="{00000000-0000-0000-0000-000000000000}"/>
          </ac:spMkLst>
        </pc:spChg>
        <pc:spChg chg="mod">
          <ac:chgData name="Mendoza, Miguel02" userId="6acfb020-7c8d-4685-a657-39aa9cd64df7" providerId="ADAL" clId="{4C43BF0E-6823-4B8C-BB7E-A475588FA37D}" dt="2022-10-12T03:19:08.266" v="836" actId="20577"/>
          <ac:spMkLst>
            <pc:docMk/>
            <pc:sldMk cId="3685813165" sldId="335"/>
            <ac:spMk id="3" creationId="{00000000-0000-0000-0000-000000000000}"/>
          </ac:spMkLst>
        </pc:spChg>
        <pc:spChg chg="mod">
          <ac:chgData name="Mendoza, Miguel02" userId="6acfb020-7c8d-4685-a657-39aa9cd64df7" providerId="ADAL" clId="{4C43BF0E-6823-4B8C-BB7E-A475588FA37D}" dt="2022-10-12T03:25:08.202" v="930" actId="20577"/>
          <ac:spMkLst>
            <pc:docMk/>
            <pc:sldMk cId="3685813165" sldId="335"/>
            <ac:spMk id="8" creationId="{00000000-0000-0000-0000-000000000000}"/>
          </ac:spMkLst>
        </pc:spChg>
      </pc:sldChg>
    </pc:docChg>
  </pc:docChgLst>
  <pc:docChgLst>
    <pc:chgData name="Mendoza, Miguel02" userId="6acfb020-7c8d-4685-a657-39aa9cd64df7" providerId="ADAL" clId="{CEF7B8C8-0EB3-44AD-AF25-0063CCE7FAAE}"/>
    <pc:docChg chg="undo custSel addSld delSld modSld sldOrd">
      <pc:chgData name="Mendoza, Miguel02" userId="6acfb020-7c8d-4685-a657-39aa9cd64df7" providerId="ADAL" clId="{CEF7B8C8-0EB3-44AD-AF25-0063CCE7FAAE}" dt="2022-11-04T20:31:08.310" v="1268" actId="20577"/>
      <pc:docMkLst>
        <pc:docMk/>
      </pc:docMkLst>
      <pc:sldChg chg="modSp mod">
        <pc:chgData name="Mendoza, Miguel02" userId="6acfb020-7c8d-4685-a657-39aa9cd64df7" providerId="ADAL" clId="{CEF7B8C8-0EB3-44AD-AF25-0063CCE7FAAE}" dt="2022-10-30T23:50:38.058" v="512" actId="20577"/>
        <pc:sldMkLst>
          <pc:docMk/>
          <pc:sldMk cId="2549494517" sldId="304"/>
        </pc:sldMkLst>
        <pc:spChg chg="mod">
          <ac:chgData name="Mendoza, Miguel02" userId="6acfb020-7c8d-4685-a657-39aa9cd64df7" providerId="ADAL" clId="{CEF7B8C8-0EB3-44AD-AF25-0063CCE7FAAE}" dt="2022-10-30T23:50:38.058" v="512" actId="20577"/>
          <ac:spMkLst>
            <pc:docMk/>
            <pc:sldMk cId="2549494517" sldId="304"/>
            <ac:spMk id="2" creationId="{00000000-0000-0000-0000-000000000000}"/>
          </ac:spMkLst>
        </pc:spChg>
        <pc:spChg chg="mod">
          <ac:chgData name="Mendoza, Miguel02" userId="6acfb020-7c8d-4685-a657-39aa9cd64df7" providerId="ADAL" clId="{CEF7B8C8-0EB3-44AD-AF25-0063CCE7FAAE}" dt="2022-10-30T23:48:51.031" v="357" actId="20577"/>
          <ac:spMkLst>
            <pc:docMk/>
            <pc:sldMk cId="2549494517" sldId="304"/>
            <ac:spMk id="3" creationId="{00000000-0000-0000-0000-000000000000}"/>
          </ac:spMkLst>
        </pc:spChg>
      </pc:sldChg>
      <pc:sldChg chg="addSp delSp modSp mod">
        <pc:chgData name="Mendoza, Miguel02" userId="6acfb020-7c8d-4685-a657-39aa9cd64df7" providerId="ADAL" clId="{CEF7B8C8-0EB3-44AD-AF25-0063CCE7FAAE}" dt="2022-10-30T22:21:42.307" v="177" actId="1076"/>
        <pc:sldMkLst>
          <pc:docMk/>
          <pc:sldMk cId="1268231016" sldId="305"/>
        </pc:sldMkLst>
        <pc:spChg chg="del mod">
          <ac:chgData name="Mendoza, Miguel02" userId="6acfb020-7c8d-4685-a657-39aa9cd64df7" providerId="ADAL" clId="{CEF7B8C8-0EB3-44AD-AF25-0063CCE7FAAE}" dt="2022-10-30T22:21:36.276" v="175"/>
          <ac:spMkLst>
            <pc:docMk/>
            <pc:sldMk cId="1268231016" sldId="305"/>
            <ac:spMk id="2" creationId="{00000000-0000-0000-0000-000000000000}"/>
          </ac:spMkLst>
        </pc:spChg>
        <pc:spChg chg="mod">
          <ac:chgData name="Mendoza, Miguel02" userId="6acfb020-7c8d-4685-a657-39aa9cd64df7" providerId="ADAL" clId="{CEF7B8C8-0EB3-44AD-AF25-0063CCE7FAAE}" dt="2022-10-30T22:18:31.124" v="171" actId="20577"/>
          <ac:spMkLst>
            <pc:docMk/>
            <pc:sldMk cId="1268231016" sldId="305"/>
            <ac:spMk id="3" creationId="{00000000-0000-0000-0000-000000000000}"/>
          </ac:spMkLst>
        </pc:spChg>
        <pc:picChg chg="add mod">
          <ac:chgData name="Mendoza, Miguel02" userId="6acfb020-7c8d-4685-a657-39aa9cd64df7" providerId="ADAL" clId="{CEF7B8C8-0EB3-44AD-AF25-0063CCE7FAAE}" dt="2022-10-30T22:21:42.307" v="177" actId="1076"/>
          <ac:picMkLst>
            <pc:docMk/>
            <pc:sldMk cId="1268231016" sldId="305"/>
            <ac:picMk id="2050" creationId="{63DE87DC-9729-49A3-971F-0E28CEA0FE07}"/>
          </ac:picMkLst>
        </pc:picChg>
      </pc:sldChg>
      <pc:sldChg chg="modSp mod">
        <pc:chgData name="Mendoza, Miguel02" userId="6acfb020-7c8d-4685-a657-39aa9cd64df7" providerId="ADAL" clId="{CEF7B8C8-0EB3-44AD-AF25-0063CCE7FAAE}" dt="2022-10-30T22:33:35.695" v="324" actId="20577"/>
        <pc:sldMkLst>
          <pc:docMk/>
          <pc:sldMk cId="376741096" sldId="306"/>
        </pc:sldMkLst>
        <pc:spChg chg="mod">
          <ac:chgData name="Mendoza, Miguel02" userId="6acfb020-7c8d-4685-a657-39aa9cd64df7" providerId="ADAL" clId="{CEF7B8C8-0EB3-44AD-AF25-0063CCE7FAAE}" dt="2022-10-30T22:33:35.695" v="324" actId="20577"/>
          <ac:spMkLst>
            <pc:docMk/>
            <pc:sldMk cId="376741096" sldId="306"/>
            <ac:spMk id="2" creationId="{00000000-0000-0000-0000-000000000000}"/>
          </ac:spMkLst>
        </pc:spChg>
      </pc:sldChg>
      <pc:sldChg chg="modSp mod modNotesTx">
        <pc:chgData name="Mendoza, Miguel02" userId="6acfb020-7c8d-4685-a657-39aa9cd64df7" providerId="ADAL" clId="{CEF7B8C8-0EB3-44AD-AF25-0063CCE7FAAE}" dt="2022-11-04T20:15:12.463" v="1265" actId="20577"/>
        <pc:sldMkLst>
          <pc:docMk/>
          <pc:sldMk cId="3663866328" sldId="308"/>
        </pc:sldMkLst>
        <pc:spChg chg="mod">
          <ac:chgData name="Mendoza, Miguel02" userId="6acfb020-7c8d-4685-a657-39aa9cd64df7" providerId="ADAL" clId="{CEF7B8C8-0EB3-44AD-AF25-0063CCE7FAAE}" dt="2022-11-04T20:15:12.463" v="1265" actId="20577"/>
          <ac:spMkLst>
            <pc:docMk/>
            <pc:sldMk cId="3663866328" sldId="308"/>
            <ac:spMk id="2" creationId="{00000000-0000-0000-0000-000000000000}"/>
          </ac:spMkLst>
        </pc:spChg>
        <pc:spChg chg="mod">
          <ac:chgData name="Mendoza, Miguel02" userId="6acfb020-7c8d-4685-a657-39aa9cd64df7" providerId="ADAL" clId="{CEF7B8C8-0EB3-44AD-AF25-0063CCE7FAAE}" dt="2022-10-30T22:14:00.509" v="131" actId="20577"/>
          <ac:spMkLst>
            <pc:docMk/>
            <pc:sldMk cId="3663866328" sldId="308"/>
            <ac:spMk id="3" creationId="{00000000-0000-0000-0000-000000000000}"/>
          </ac:spMkLst>
        </pc:spChg>
      </pc:sldChg>
      <pc:sldChg chg="addSp delSp modSp mod">
        <pc:chgData name="Mendoza, Miguel02" userId="6acfb020-7c8d-4685-a657-39aa9cd64df7" providerId="ADAL" clId="{CEF7B8C8-0EB3-44AD-AF25-0063CCE7FAAE}" dt="2022-10-30T22:04:54.520" v="30" actId="20577"/>
        <pc:sldMkLst>
          <pc:docMk/>
          <pc:sldMk cId="2263366998" sldId="309"/>
        </pc:sldMkLst>
        <pc:spChg chg="mod">
          <ac:chgData name="Mendoza, Miguel02" userId="6acfb020-7c8d-4685-a657-39aa9cd64df7" providerId="ADAL" clId="{CEF7B8C8-0EB3-44AD-AF25-0063CCE7FAAE}" dt="2022-10-30T22:04:54.520" v="30" actId="20577"/>
          <ac:spMkLst>
            <pc:docMk/>
            <pc:sldMk cId="2263366998" sldId="309"/>
            <ac:spMk id="2" creationId="{00000000-0000-0000-0000-000000000000}"/>
          </ac:spMkLst>
        </pc:spChg>
        <pc:picChg chg="del">
          <ac:chgData name="Mendoza, Miguel02" userId="6acfb020-7c8d-4685-a657-39aa9cd64df7" providerId="ADAL" clId="{CEF7B8C8-0EB3-44AD-AF25-0063CCE7FAAE}" dt="2022-10-30T22:02:24.117" v="0" actId="478"/>
          <ac:picMkLst>
            <pc:docMk/>
            <pc:sldMk cId="2263366998" sldId="309"/>
            <ac:picMk id="5" creationId="{13020E89-0495-46B8-A91C-C7A52A9897EA}"/>
          </ac:picMkLst>
        </pc:picChg>
        <pc:picChg chg="add mod">
          <ac:chgData name="Mendoza, Miguel02" userId="6acfb020-7c8d-4685-a657-39aa9cd64df7" providerId="ADAL" clId="{CEF7B8C8-0EB3-44AD-AF25-0063CCE7FAAE}" dt="2022-10-30T22:04:40.745" v="13" actId="1076"/>
          <ac:picMkLst>
            <pc:docMk/>
            <pc:sldMk cId="2263366998" sldId="309"/>
            <ac:picMk id="1026" creationId="{1D160687-DC3A-4ABC-9513-E54B7CBB2E17}"/>
          </ac:picMkLst>
        </pc:picChg>
      </pc:sldChg>
      <pc:sldChg chg="modSp mod">
        <pc:chgData name="Mendoza, Miguel02" userId="6acfb020-7c8d-4685-a657-39aa9cd64df7" providerId="ADAL" clId="{CEF7B8C8-0EB3-44AD-AF25-0063CCE7FAAE}" dt="2022-10-30T23:59:48.864" v="714" actId="20577"/>
        <pc:sldMkLst>
          <pc:docMk/>
          <pc:sldMk cId="2285872761" sldId="314"/>
        </pc:sldMkLst>
        <pc:spChg chg="mod">
          <ac:chgData name="Mendoza, Miguel02" userId="6acfb020-7c8d-4685-a657-39aa9cd64df7" providerId="ADAL" clId="{CEF7B8C8-0EB3-44AD-AF25-0063CCE7FAAE}" dt="2022-10-30T23:59:48.864" v="714" actId="20577"/>
          <ac:spMkLst>
            <pc:docMk/>
            <pc:sldMk cId="2285872761" sldId="314"/>
            <ac:spMk id="2" creationId="{00000000-0000-0000-0000-000000000000}"/>
          </ac:spMkLst>
        </pc:spChg>
        <pc:spChg chg="mod">
          <ac:chgData name="Mendoza, Miguel02" userId="6acfb020-7c8d-4685-a657-39aa9cd64df7" providerId="ADAL" clId="{CEF7B8C8-0EB3-44AD-AF25-0063CCE7FAAE}" dt="2022-10-30T23:56:28.436" v="641" actId="20577"/>
          <ac:spMkLst>
            <pc:docMk/>
            <pc:sldMk cId="2285872761" sldId="314"/>
            <ac:spMk id="3" creationId="{00000000-0000-0000-0000-000000000000}"/>
          </ac:spMkLst>
        </pc:spChg>
        <pc:spChg chg="mod">
          <ac:chgData name="Mendoza, Miguel02" userId="6acfb020-7c8d-4685-a657-39aa9cd64df7" providerId="ADAL" clId="{CEF7B8C8-0EB3-44AD-AF25-0063CCE7FAAE}" dt="2022-10-30T23:59:18.220" v="704" actId="27636"/>
          <ac:spMkLst>
            <pc:docMk/>
            <pc:sldMk cId="2285872761" sldId="314"/>
            <ac:spMk id="8" creationId="{00000000-0000-0000-0000-000000000000}"/>
          </ac:spMkLst>
        </pc:spChg>
      </pc:sldChg>
      <pc:sldChg chg="modSp mod">
        <pc:chgData name="Mendoza, Miguel02" userId="6acfb020-7c8d-4685-a657-39aa9cd64df7" providerId="ADAL" clId="{CEF7B8C8-0EB3-44AD-AF25-0063CCE7FAAE}" dt="2022-10-30T23:55:27.819" v="580" actId="20577"/>
        <pc:sldMkLst>
          <pc:docMk/>
          <pc:sldMk cId="2263366998" sldId="333"/>
        </pc:sldMkLst>
        <pc:spChg chg="mod">
          <ac:chgData name="Mendoza, Miguel02" userId="6acfb020-7c8d-4685-a657-39aa9cd64df7" providerId="ADAL" clId="{CEF7B8C8-0EB3-44AD-AF25-0063CCE7FAAE}" dt="2022-10-30T23:55:27.819" v="580" actId="20577"/>
          <ac:spMkLst>
            <pc:docMk/>
            <pc:sldMk cId="2263366998" sldId="333"/>
            <ac:spMk id="2" creationId="{00000000-0000-0000-0000-000000000000}"/>
          </ac:spMkLst>
        </pc:spChg>
        <pc:spChg chg="mod">
          <ac:chgData name="Mendoza, Miguel02" userId="6acfb020-7c8d-4685-a657-39aa9cd64df7" providerId="ADAL" clId="{CEF7B8C8-0EB3-44AD-AF25-0063CCE7FAAE}" dt="2022-10-30T23:55:22.423" v="570"/>
          <ac:spMkLst>
            <pc:docMk/>
            <pc:sldMk cId="2263366998" sldId="333"/>
            <ac:spMk id="3" creationId="{00000000-0000-0000-0000-000000000000}"/>
          </ac:spMkLst>
        </pc:spChg>
      </pc:sldChg>
      <pc:sldChg chg="modSp mod">
        <pc:chgData name="Mendoza, Miguel02" userId="6acfb020-7c8d-4685-a657-39aa9cd64df7" providerId="ADAL" clId="{CEF7B8C8-0EB3-44AD-AF25-0063CCE7FAAE}" dt="2022-10-30T23:55:40.881" v="589" actId="20577"/>
        <pc:sldMkLst>
          <pc:docMk/>
          <pc:sldMk cId="3627148382" sldId="334"/>
        </pc:sldMkLst>
        <pc:spChg chg="mod">
          <ac:chgData name="Mendoza, Miguel02" userId="6acfb020-7c8d-4685-a657-39aa9cd64df7" providerId="ADAL" clId="{CEF7B8C8-0EB3-44AD-AF25-0063CCE7FAAE}" dt="2022-10-30T23:55:38.140" v="582"/>
          <ac:spMkLst>
            <pc:docMk/>
            <pc:sldMk cId="3627148382" sldId="334"/>
            <ac:spMk id="2" creationId="{00000000-0000-0000-0000-000000000000}"/>
          </ac:spMkLst>
        </pc:spChg>
        <pc:spChg chg="mod">
          <ac:chgData name="Mendoza, Miguel02" userId="6acfb020-7c8d-4685-a657-39aa9cd64df7" providerId="ADAL" clId="{CEF7B8C8-0EB3-44AD-AF25-0063CCE7FAAE}" dt="2022-10-30T23:55:40.881" v="589" actId="20577"/>
          <ac:spMkLst>
            <pc:docMk/>
            <pc:sldMk cId="3627148382" sldId="334"/>
            <ac:spMk id="3" creationId="{00000000-0000-0000-0000-000000000000}"/>
          </ac:spMkLst>
        </pc:spChg>
      </pc:sldChg>
      <pc:sldChg chg="modSp mod">
        <pc:chgData name="Mendoza, Miguel02" userId="6acfb020-7c8d-4685-a657-39aa9cd64df7" providerId="ADAL" clId="{CEF7B8C8-0EB3-44AD-AF25-0063CCE7FAAE}" dt="2022-10-31T00:08:52.351" v="892" actId="20577"/>
        <pc:sldMkLst>
          <pc:docMk/>
          <pc:sldMk cId="3685813165" sldId="335"/>
        </pc:sldMkLst>
        <pc:spChg chg="mod">
          <ac:chgData name="Mendoza, Miguel02" userId="6acfb020-7c8d-4685-a657-39aa9cd64df7" providerId="ADAL" clId="{CEF7B8C8-0EB3-44AD-AF25-0063CCE7FAAE}" dt="2022-10-31T00:08:22.695" v="887" actId="20577"/>
          <ac:spMkLst>
            <pc:docMk/>
            <pc:sldMk cId="3685813165" sldId="335"/>
            <ac:spMk id="2" creationId="{00000000-0000-0000-0000-000000000000}"/>
          </ac:spMkLst>
        </pc:spChg>
        <pc:spChg chg="mod">
          <ac:chgData name="Mendoza, Miguel02" userId="6acfb020-7c8d-4685-a657-39aa9cd64df7" providerId="ADAL" clId="{CEF7B8C8-0EB3-44AD-AF25-0063CCE7FAAE}" dt="2022-10-31T00:01:08.774" v="730" actId="20577"/>
          <ac:spMkLst>
            <pc:docMk/>
            <pc:sldMk cId="3685813165" sldId="335"/>
            <ac:spMk id="3" creationId="{00000000-0000-0000-0000-000000000000}"/>
          </ac:spMkLst>
        </pc:spChg>
        <pc:spChg chg="mod">
          <ac:chgData name="Mendoza, Miguel02" userId="6acfb020-7c8d-4685-a657-39aa9cd64df7" providerId="ADAL" clId="{CEF7B8C8-0EB3-44AD-AF25-0063CCE7FAAE}" dt="2022-10-31T00:08:52.351" v="892" actId="20577"/>
          <ac:spMkLst>
            <pc:docMk/>
            <pc:sldMk cId="3685813165" sldId="335"/>
            <ac:spMk id="8" creationId="{00000000-0000-0000-0000-000000000000}"/>
          </ac:spMkLst>
        </pc:spChg>
      </pc:sldChg>
      <pc:sldChg chg="modSp new mod ord">
        <pc:chgData name="Mendoza, Miguel02" userId="6acfb020-7c8d-4685-a657-39aa9cd64df7" providerId="ADAL" clId="{CEF7B8C8-0EB3-44AD-AF25-0063CCE7FAAE}" dt="2022-10-30T22:13:50.747" v="113" actId="20577"/>
        <pc:sldMkLst>
          <pc:docMk/>
          <pc:sldMk cId="3691856405" sldId="336"/>
        </pc:sldMkLst>
        <pc:spChg chg="mod">
          <ac:chgData name="Mendoza, Miguel02" userId="6acfb020-7c8d-4685-a657-39aa9cd64df7" providerId="ADAL" clId="{CEF7B8C8-0EB3-44AD-AF25-0063CCE7FAAE}" dt="2022-10-30T22:13:50.747" v="113" actId="20577"/>
          <ac:spMkLst>
            <pc:docMk/>
            <pc:sldMk cId="3691856405" sldId="336"/>
            <ac:spMk id="2" creationId="{BB7FEDA1-4923-4138-8E97-EAEAB1438DEC}"/>
          </ac:spMkLst>
        </pc:spChg>
        <pc:spChg chg="mod">
          <ac:chgData name="Mendoza, Miguel02" userId="6acfb020-7c8d-4685-a657-39aa9cd64df7" providerId="ADAL" clId="{CEF7B8C8-0EB3-44AD-AF25-0063CCE7FAAE}" dt="2022-10-30T22:13:24.106" v="107" actId="20577"/>
          <ac:spMkLst>
            <pc:docMk/>
            <pc:sldMk cId="3691856405" sldId="336"/>
            <ac:spMk id="3" creationId="{B395DA64-3B75-4105-9BDF-C08543AACF45}"/>
          </ac:spMkLst>
        </pc:spChg>
      </pc:sldChg>
      <pc:sldChg chg="addSp delSp modSp new del mod">
        <pc:chgData name="Mendoza, Miguel02" userId="6acfb020-7c8d-4685-a657-39aa9cd64df7" providerId="ADAL" clId="{CEF7B8C8-0EB3-44AD-AF25-0063CCE7FAAE}" dt="2022-10-30T22:12:40.190" v="86" actId="2696"/>
        <pc:sldMkLst>
          <pc:docMk/>
          <pc:sldMk cId="2401509100" sldId="337"/>
        </pc:sldMkLst>
        <pc:spChg chg="del">
          <ac:chgData name="Mendoza, Miguel02" userId="6acfb020-7c8d-4685-a657-39aa9cd64df7" providerId="ADAL" clId="{CEF7B8C8-0EB3-44AD-AF25-0063CCE7FAAE}" dt="2022-10-30T22:07:18.457" v="69" actId="22"/>
          <ac:spMkLst>
            <pc:docMk/>
            <pc:sldMk cId="2401509100" sldId="337"/>
            <ac:spMk id="2" creationId="{04574241-B185-4067-BBA2-1C151CFEE194}"/>
          </ac:spMkLst>
        </pc:spChg>
        <pc:spChg chg="del">
          <ac:chgData name="Mendoza, Miguel02" userId="6acfb020-7c8d-4685-a657-39aa9cd64df7" providerId="ADAL" clId="{CEF7B8C8-0EB3-44AD-AF25-0063CCE7FAAE}" dt="2022-10-30T22:07:36.879" v="70" actId="22"/>
          <ac:spMkLst>
            <pc:docMk/>
            <pc:sldMk cId="2401509100" sldId="337"/>
            <ac:spMk id="3" creationId="{B68D2FDC-5D55-4270-887D-2C13AF15085D}"/>
          </ac:spMkLst>
        </pc:spChg>
        <pc:spChg chg="mod">
          <ac:chgData name="Mendoza, Miguel02" userId="6acfb020-7c8d-4685-a657-39aa9cd64df7" providerId="ADAL" clId="{CEF7B8C8-0EB3-44AD-AF25-0063CCE7FAAE}" dt="2022-10-30T22:07:49.250" v="72"/>
          <ac:spMkLst>
            <pc:docMk/>
            <pc:sldMk cId="2401509100" sldId="337"/>
            <ac:spMk id="4" creationId="{3DE2CD65-570B-4501-9E5A-5E016C174BF2}"/>
          </ac:spMkLst>
        </pc:spChg>
        <pc:picChg chg="add mod ord">
          <ac:chgData name="Mendoza, Miguel02" userId="6acfb020-7c8d-4685-a657-39aa9cd64df7" providerId="ADAL" clId="{CEF7B8C8-0EB3-44AD-AF25-0063CCE7FAAE}" dt="2022-10-30T22:07:18.457" v="69" actId="22"/>
          <ac:picMkLst>
            <pc:docMk/>
            <pc:sldMk cId="2401509100" sldId="337"/>
            <ac:picMk id="9" creationId="{38B007D1-8739-415A-802F-A8FBCB7D918F}"/>
          </ac:picMkLst>
        </pc:picChg>
        <pc:picChg chg="add mod ord modCrop">
          <ac:chgData name="Mendoza, Miguel02" userId="6acfb020-7c8d-4685-a657-39aa9cd64df7" providerId="ADAL" clId="{CEF7B8C8-0EB3-44AD-AF25-0063CCE7FAAE}" dt="2022-10-30T22:07:41.975" v="71" actId="732"/>
          <ac:picMkLst>
            <pc:docMk/>
            <pc:sldMk cId="2401509100" sldId="337"/>
            <ac:picMk id="15" creationId="{4FE9D98B-E2B2-4659-AF9C-6E3B2A900ABC}"/>
          </ac:picMkLst>
        </pc:picChg>
      </pc:sldChg>
      <pc:sldChg chg="add">
        <pc:chgData name="Mendoza, Miguel02" userId="6acfb020-7c8d-4685-a657-39aa9cd64df7" providerId="ADAL" clId="{CEF7B8C8-0EB3-44AD-AF25-0063CCE7FAAE}" dt="2022-10-30T22:12:44.205" v="87"/>
        <pc:sldMkLst>
          <pc:docMk/>
          <pc:sldMk cId="4041711155" sldId="337"/>
        </pc:sldMkLst>
      </pc:sldChg>
      <pc:sldChg chg="addSp modSp new">
        <pc:chgData name="Mendoza, Miguel02" userId="6acfb020-7c8d-4685-a657-39aa9cd64df7" providerId="ADAL" clId="{CEF7B8C8-0EB3-44AD-AF25-0063CCE7FAAE}" dt="2022-10-30T22:26:06.265" v="208" actId="1076"/>
        <pc:sldMkLst>
          <pc:docMk/>
          <pc:sldMk cId="1387996419" sldId="338"/>
        </pc:sldMkLst>
        <pc:picChg chg="add mod">
          <ac:chgData name="Mendoza, Miguel02" userId="6acfb020-7c8d-4685-a657-39aa9cd64df7" providerId="ADAL" clId="{CEF7B8C8-0EB3-44AD-AF25-0063CCE7FAAE}" dt="2022-10-30T22:26:06.265" v="208" actId="1076"/>
          <ac:picMkLst>
            <pc:docMk/>
            <pc:sldMk cId="1387996419" sldId="338"/>
            <ac:picMk id="3074" creationId="{F9D85D2B-7BEE-416F-86AF-5483EC7DD6D1}"/>
          </ac:picMkLst>
        </pc:picChg>
      </pc:sldChg>
      <pc:sldChg chg="modSp new mod">
        <pc:chgData name="Mendoza, Miguel02" userId="6acfb020-7c8d-4685-a657-39aa9cd64df7" providerId="ADAL" clId="{CEF7B8C8-0EB3-44AD-AF25-0063CCE7FAAE}" dt="2022-10-30T22:26:39.669" v="214" actId="20577"/>
        <pc:sldMkLst>
          <pc:docMk/>
          <pc:sldMk cId="1568705345" sldId="339"/>
        </pc:sldMkLst>
        <pc:spChg chg="mod">
          <ac:chgData name="Mendoza, Miguel02" userId="6acfb020-7c8d-4685-a657-39aa9cd64df7" providerId="ADAL" clId="{CEF7B8C8-0EB3-44AD-AF25-0063CCE7FAAE}" dt="2022-10-30T22:26:39.669" v="214" actId="20577"/>
          <ac:spMkLst>
            <pc:docMk/>
            <pc:sldMk cId="1568705345" sldId="339"/>
            <ac:spMk id="2" creationId="{BE173906-C989-4B80-9DA7-C18502952E27}"/>
          </ac:spMkLst>
        </pc:spChg>
        <pc:spChg chg="mod">
          <ac:chgData name="Mendoza, Miguel02" userId="6acfb020-7c8d-4685-a657-39aa9cd64df7" providerId="ADAL" clId="{CEF7B8C8-0EB3-44AD-AF25-0063CCE7FAAE}" dt="2022-10-30T22:23:05.439" v="182" actId="20577"/>
          <ac:spMkLst>
            <pc:docMk/>
            <pc:sldMk cId="1568705345" sldId="339"/>
            <ac:spMk id="3" creationId="{582B5A1D-139C-4977-9D3D-D84A26DEB245}"/>
          </ac:spMkLst>
        </pc:spChg>
      </pc:sldChg>
      <pc:sldChg chg="modSp new mod">
        <pc:chgData name="Mendoza, Miguel02" userId="6acfb020-7c8d-4685-a657-39aa9cd64df7" providerId="ADAL" clId="{CEF7B8C8-0EB3-44AD-AF25-0063CCE7FAAE}" dt="2022-10-30T22:28:07.761" v="248" actId="20577"/>
        <pc:sldMkLst>
          <pc:docMk/>
          <pc:sldMk cId="705105223" sldId="340"/>
        </pc:sldMkLst>
        <pc:spChg chg="mod">
          <ac:chgData name="Mendoza, Miguel02" userId="6acfb020-7c8d-4685-a657-39aa9cd64df7" providerId="ADAL" clId="{CEF7B8C8-0EB3-44AD-AF25-0063CCE7FAAE}" dt="2022-10-30T22:28:07.761" v="248" actId="20577"/>
          <ac:spMkLst>
            <pc:docMk/>
            <pc:sldMk cId="705105223" sldId="340"/>
            <ac:spMk id="2" creationId="{4BFDD346-3BC9-4D06-AE90-367E8B8A92D9}"/>
          </ac:spMkLst>
        </pc:spChg>
        <pc:spChg chg="mod">
          <ac:chgData name="Mendoza, Miguel02" userId="6acfb020-7c8d-4685-a657-39aa9cd64df7" providerId="ADAL" clId="{CEF7B8C8-0EB3-44AD-AF25-0063CCE7FAAE}" dt="2022-10-30T22:26:48.805" v="227" actId="20577"/>
          <ac:spMkLst>
            <pc:docMk/>
            <pc:sldMk cId="705105223" sldId="340"/>
            <ac:spMk id="3" creationId="{5AB995C4-23B7-4C32-8641-6348BEF0F9F1}"/>
          </ac:spMkLst>
        </pc:spChg>
      </pc:sldChg>
      <pc:sldChg chg="addSp modSp new">
        <pc:chgData name="Mendoza, Miguel02" userId="6acfb020-7c8d-4685-a657-39aa9cd64df7" providerId="ADAL" clId="{CEF7B8C8-0EB3-44AD-AF25-0063CCE7FAAE}" dt="2022-10-30T22:28:51.280" v="255" actId="1076"/>
        <pc:sldMkLst>
          <pc:docMk/>
          <pc:sldMk cId="1059553620" sldId="341"/>
        </pc:sldMkLst>
        <pc:picChg chg="add mod">
          <ac:chgData name="Mendoza, Miguel02" userId="6acfb020-7c8d-4685-a657-39aa9cd64df7" providerId="ADAL" clId="{CEF7B8C8-0EB3-44AD-AF25-0063CCE7FAAE}" dt="2022-10-30T22:28:51.280" v="255" actId="1076"/>
          <ac:picMkLst>
            <pc:docMk/>
            <pc:sldMk cId="1059553620" sldId="341"/>
            <ac:picMk id="4098" creationId="{615C9932-F643-4505-870B-9A5CA43DF974}"/>
          </ac:picMkLst>
        </pc:picChg>
      </pc:sldChg>
      <pc:sldChg chg="new del">
        <pc:chgData name="Mendoza, Miguel02" userId="6acfb020-7c8d-4685-a657-39aa9cd64df7" providerId="ADAL" clId="{CEF7B8C8-0EB3-44AD-AF25-0063CCE7FAAE}" dt="2022-10-30T22:28:38.670" v="250" actId="47"/>
        <pc:sldMkLst>
          <pc:docMk/>
          <pc:sldMk cId="2840286857" sldId="341"/>
        </pc:sldMkLst>
      </pc:sldChg>
      <pc:sldChg chg="delSp modSp new mod">
        <pc:chgData name="Mendoza, Miguel02" userId="6acfb020-7c8d-4685-a657-39aa9cd64df7" providerId="ADAL" clId="{CEF7B8C8-0EB3-44AD-AF25-0063CCE7FAAE}" dt="2022-10-30T23:55:34.195" v="581"/>
        <pc:sldMkLst>
          <pc:docMk/>
          <pc:sldMk cId="4006913428" sldId="342"/>
        </pc:sldMkLst>
        <pc:spChg chg="mod">
          <ac:chgData name="Mendoza, Miguel02" userId="6acfb020-7c8d-4685-a657-39aa9cd64df7" providerId="ADAL" clId="{CEF7B8C8-0EB3-44AD-AF25-0063CCE7FAAE}" dt="2022-10-30T23:55:34.195" v="581"/>
          <ac:spMkLst>
            <pc:docMk/>
            <pc:sldMk cId="4006913428" sldId="342"/>
            <ac:spMk id="2" creationId="{331ADBF6-6202-4932-82F9-D9FC6FE1232F}"/>
          </ac:spMkLst>
        </pc:spChg>
        <pc:spChg chg="mod">
          <ac:chgData name="Mendoza, Miguel02" userId="6acfb020-7c8d-4685-a657-39aa9cd64df7" providerId="ADAL" clId="{CEF7B8C8-0EB3-44AD-AF25-0063CCE7FAAE}" dt="2022-10-30T22:29:32.281" v="271" actId="20577"/>
          <ac:spMkLst>
            <pc:docMk/>
            <pc:sldMk cId="4006913428" sldId="342"/>
            <ac:spMk id="3" creationId="{D892881A-85DC-403C-A82A-8B816C225FAC}"/>
          </ac:spMkLst>
        </pc:spChg>
        <pc:spChg chg="del">
          <ac:chgData name="Mendoza, Miguel02" userId="6acfb020-7c8d-4685-a657-39aa9cd64df7" providerId="ADAL" clId="{CEF7B8C8-0EB3-44AD-AF25-0063CCE7FAAE}" dt="2022-10-30T22:31:40.468" v="275" actId="478"/>
          <ac:spMkLst>
            <pc:docMk/>
            <pc:sldMk cId="4006913428" sldId="342"/>
            <ac:spMk id="4" creationId="{C3F2F2C2-F5A6-4659-8F0A-F957D8C87D3D}"/>
          </ac:spMkLst>
        </pc:spChg>
        <pc:spChg chg="del mod">
          <ac:chgData name="Mendoza, Miguel02" userId="6acfb020-7c8d-4685-a657-39aa9cd64df7" providerId="ADAL" clId="{CEF7B8C8-0EB3-44AD-AF25-0063CCE7FAAE}" dt="2022-10-30T22:31:46.114" v="278" actId="478"/>
          <ac:spMkLst>
            <pc:docMk/>
            <pc:sldMk cId="4006913428" sldId="342"/>
            <ac:spMk id="5" creationId="{48B912E2-BF85-4B35-8996-A1990074183D}"/>
          </ac:spMkLst>
        </pc:spChg>
      </pc:sldChg>
      <pc:sldChg chg="addSp delSp modSp new mod">
        <pc:chgData name="Mendoza, Miguel02" userId="6acfb020-7c8d-4685-a657-39aa9cd64df7" providerId="ADAL" clId="{CEF7B8C8-0EB3-44AD-AF25-0063CCE7FAAE}" dt="2022-10-30T23:54:25.193" v="559" actId="22"/>
        <pc:sldMkLst>
          <pc:docMk/>
          <pc:sldMk cId="2292554651" sldId="343"/>
        </pc:sldMkLst>
        <pc:spChg chg="del">
          <ac:chgData name="Mendoza, Miguel02" userId="6acfb020-7c8d-4685-a657-39aa9cd64df7" providerId="ADAL" clId="{CEF7B8C8-0EB3-44AD-AF25-0063CCE7FAAE}" dt="2022-10-30T23:51:47.385" v="520" actId="3680"/>
          <ac:spMkLst>
            <pc:docMk/>
            <pc:sldMk cId="2292554651" sldId="343"/>
            <ac:spMk id="2" creationId="{3DE5C329-2F68-4D1F-98D6-BA5941AB43A1}"/>
          </ac:spMkLst>
        </pc:spChg>
        <pc:spChg chg="mod">
          <ac:chgData name="Mendoza, Miguel02" userId="6acfb020-7c8d-4685-a657-39aa9cd64df7" providerId="ADAL" clId="{CEF7B8C8-0EB3-44AD-AF25-0063CCE7FAAE}" dt="2022-10-30T23:51:05.765" v="519"/>
          <ac:spMkLst>
            <pc:docMk/>
            <pc:sldMk cId="2292554651" sldId="343"/>
            <ac:spMk id="3" creationId="{3F9EBDB6-BB9D-40E0-875E-57F9F0345561}"/>
          </ac:spMkLst>
        </pc:spChg>
        <pc:spChg chg="add del mod">
          <ac:chgData name="Mendoza, Miguel02" userId="6acfb020-7c8d-4685-a657-39aa9cd64df7" providerId="ADAL" clId="{CEF7B8C8-0EB3-44AD-AF25-0063CCE7FAAE}" dt="2022-10-30T23:54:25.193" v="559" actId="22"/>
          <ac:spMkLst>
            <pc:docMk/>
            <pc:sldMk cId="2292554651" sldId="343"/>
            <ac:spMk id="9" creationId="{653ADCC5-A1BD-425E-B10C-2D64BCDD931A}"/>
          </ac:spMkLst>
        </pc:spChg>
        <pc:graphicFrameChg chg="add del mod ord modGraphic">
          <ac:chgData name="Mendoza, Miguel02" userId="6acfb020-7c8d-4685-a657-39aa9cd64df7" providerId="ADAL" clId="{CEF7B8C8-0EB3-44AD-AF25-0063CCE7FAAE}" dt="2022-10-30T23:54:24.142" v="558" actId="478"/>
          <ac:graphicFrameMkLst>
            <pc:docMk/>
            <pc:sldMk cId="2292554651" sldId="343"/>
            <ac:graphicFrameMk id="7" creationId="{9C8F47E9-C089-437B-844A-7CF879F077DE}"/>
          </ac:graphicFrameMkLst>
        </pc:graphicFrameChg>
        <pc:picChg chg="add mod ord">
          <ac:chgData name="Mendoza, Miguel02" userId="6acfb020-7c8d-4685-a657-39aa9cd64df7" providerId="ADAL" clId="{CEF7B8C8-0EB3-44AD-AF25-0063CCE7FAAE}" dt="2022-10-30T23:54:25.193" v="559" actId="22"/>
          <ac:picMkLst>
            <pc:docMk/>
            <pc:sldMk cId="2292554651" sldId="343"/>
            <ac:picMk id="11" creationId="{DB0B418F-2464-488A-AF6A-E38766239D4C}"/>
          </ac:picMkLst>
        </pc:picChg>
      </pc:sldChg>
      <pc:sldChg chg="modSp new mod">
        <pc:chgData name="Mendoza, Miguel02" userId="6acfb020-7c8d-4685-a657-39aa9cd64df7" providerId="ADAL" clId="{CEF7B8C8-0EB3-44AD-AF25-0063CCE7FAAE}" dt="2022-11-04T20:31:08.310" v="1268" actId="20577"/>
        <pc:sldMkLst>
          <pc:docMk/>
          <pc:sldMk cId="1675526608" sldId="344"/>
        </pc:sldMkLst>
        <pc:spChg chg="mod">
          <ac:chgData name="Mendoza, Miguel02" userId="6acfb020-7c8d-4685-a657-39aa9cd64df7" providerId="ADAL" clId="{CEF7B8C8-0EB3-44AD-AF25-0063CCE7FAAE}" dt="2022-11-04T20:31:08.310" v="1268" actId="20577"/>
          <ac:spMkLst>
            <pc:docMk/>
            <pc:sldMk cId="1675526608" sldId="344"/>
            <ac:spMk id="2" creationId="{117E4F19-E417-43F2-8045-5FBC4644A738}"/>
          </ac:spMkLst>
        </pc:spChg>
        <pc:spChg chg="mod">
          <ac:chgData name="Mendoza, Miguel02" userId="6acfb020-7c8d-4685-a657-39aa9cd64df7" providerId="ADAL" clId="{CEF7B8C8-0EB3-44AD-AF25-0063CCE7FAAE}" dt="2022-10-31T00:03:33.724" v="773" actId="20577"/>
          <ac:spMkLst>
            <pc:docMk/>
            <pc:sldMk cId="1675526608" sldId="344"/>
            <ac:spMk id="3" creationId="{BE1144B2-811B-4623-B74E-5414BF63B17E}"/>
          </ac:spMkLst>
        </pc:spChg>
      </pc:sldChg>
      <pc:sldChg chg="modSp new mod">
        <pc:chgData name="Mendoza, Miguel02" userId="6acfb020-7c8d-4685-a657-39aa9cd64df7" providerId="ADAL" clId="{CEF7B8C8-0EB3-44AD-AF25-0063CCE7FAAE}" dt="2022-10-31T00:06:16.888" v="859" actId="20577"/>
        <pc:sldMkLst>
          <pc:docMk/>
          <pc:sldMk cId="3675652184" sldId="345"/>
        </pc:sldMkLst>
        <pc:spChg chg="mod">
          <ac:chgData name="Mendoza, Miguel02" userId="6acfb020-7c8d-4685-a657-39aa9cd64df7" providerId="ADAL" clId="{CEF7B8C8-0EB3-44AD-AF25-0063CCE7FAAE}" dt="2022-10-31T00:06:16.888" v="859" actId="20577"/>
          <ac:spMkLst>
            <pc:docMk/>
            <pc:sldMk cId="3675652184" sldId="345"/>
            <ac:spMk id="2" creationId="{8186BB04-8A7B-4E3C-9662-F9829E874E09}"/>
          </ac:spMkLst>
        </pc:spChg>
      </pc:sldChg>
      <pc:sldChg chg="modSp new mod">
        <pc:chgData name="Mendoza, Miguel02" userId="6acfb020-7c8d-4685-a657-39aa9cd64df7" providerId="ADAL" clId="{CEF7B8C8-0EB3-44AD-AF25-0063CCE7FAAE}" dt="2022-10-31T00:09:44.377" v="912" actId="2711"/>
        <pc:sldMkLst>
          <pc:docMk/>
          <pc:sldMk cId="1766041909" sldId="346"/>
        </pc:sldMkLst>
        <pc:spChg chg="mod">
          <ac:chgData name="Mendoza, Miguel02" userId="6acfb020-7c8d-4685-a657-39aa9cd64df7" providerId="ADAL" clId="{CEF7B8C8-0EB3-44AD-AF25-0063CCE7FAAE}" dt="2022-10-31T00:09:28.681" v="908" actId="207"/>
          <ac:spMkLst>
            <pc:docMk/>
            <pc:sldMk cId="1766041909" sldId="346"/>
            <ac:spMk id="2" creationId="{64DFFA5B-9918-4DC7-A842-658BE8FB534A}"/>
          </ac:spMkLst>
        </pc:spChg>
        <pc:spChg chg="mod">
          <ac:chgData name="Mendoza, Miguel02" userId="6acfb020-7c8d-4685-a657-39aa9cd64df7" providerId="ADAL" clId="{CEF7B8C8-0EB3-44AD-AF25-0063CCE7FAAE}" dt="2022-10-31T00:09:44.377" v="912" actId="2711"/>
          <ac:spMkLst>
            <pc:docMk/>
            <pc:sldMk cId="1766041909" sldId="346"/>
            <ac:spMk id="3" creationId="{3218FB6A-F888-486B-AE83-7866B4AB61F8}"/>
          </ac:spMkLst>
        </pc:spChg>
        <pc:spChg chg="mod">
          <ac:chgData name="Mendoza, Miguel02" userId="6acfb020-7c8d-4685-a657-39aa9cd64df7" providerId="ADAL" clId="{CEF7B8C8-0EB3-44AD-AF25-0063CCE7FAAE}" dt="2022-10-31T00:09:12.012" v="904" actId="20577"/>
          <ac:spMkLst>
            <pc:docMk/>
            <pc:sldMk cId="1766041909" sldId="346"/>
            <ac:spMk id="4" creationId="{F1F90134-AB8B-41C6-A7AA-1F28A82BCF94}"/>
          </ac:spMkLst>
        </pc:spChg>
      </pc:sldChg>
      <pc:sldChg chg="modSp new mod">
        <pc:chgData name="Mendoza, Miguel02" userId="6acfb020-7c8d-4685-a657-39aa9cd64df7" providerId="ADAL" clId="{CEF7B8C8-0EB3-44AD-AF25-0063CCE7FAAE}" dt="2022-10-31T00:15:48.483" v="969" actId="20577"/>
        <pc:sldMkLst>
          <pc:docMk/>
          <pc:sldMk cId="3143284906" sldId="347"/>
        </pc:sldMkLst>
        <pc:spChg chg="mod">
          <ac:chgData name="Mendoza, Miguel02" userId="6acfb020-7c8d-4685-a657-39aa9cd64df7" providerId="ADAL" clId="{CEF7B8C8-0EB3-44AD-AF25-0063CCE7FAAE}" dt="2022-10-31T00:15:48.483" v="969" actId="20577"/>
          <ac:spMkLst>
            <pc:docMk/>
            <pc:sldMk cId="3143284906" sldId="347"/>
            <ac:spMk id="2" creationId="{4A76EBEF-3C79-4D88-B5E6-9A83DD2B9A04}"/>
          </ac:spMkLst>
        </pc:spChg>
        <pc:spChg chg="mod">
          <ac:chgData name="Mendoza, Miguel02" userId="6acfb020-7c8d-4685-a657-39aa9cd64df7" providerId="ADAL" clId="{CEF7B8C8-0EB3-44AD-AF25-0063CCE7FAAE}" dt="2022-10-31T00:13:58.164" v="925" actId="20577"/>
          <ac:spMkLst>
            <pc:docMk/>
            <pc:sldMk cId="3143284906" sldId="347"/>
            <ac:spMk id="3" creationId="{DC48DDA3-75A2-4E42-8BD3-98D1DA8D9A2A}"/>
          </ac:spMkLst>
        </pc:spChg>
      </pc:sldChg>
      <pc:sldChg chg="modSp new mod">
        <pc:chgData name="Mendoza, Miguel02" userId="6acfb020-7c8d-4685-a657-39aa9cd64df7" providerId="ADAL" clId="{CEF7B8C8-0EB3-44AD-AF25-0063CCE7FAAE}" dt="2022-10-31T00:18:58.368" v="1030" actId="20577"/>
        <pc:sldMkLst>
          <pc:docMk/>
          <pc:sldMk cId="641037590" sldId="348"/>
        </pc:sldMkLst>
        <pc:spChg chg="mod">
          <ac:chgData name="Mendoza, Miguel02" userId="6acfb020-7c8d-4685-a657-39aa9cd64df7" providerId="ADAL" clId="{CEF7B8C8-0EB3-44AD-AF25-0063CCE7FAAE}" dt="2022-10-31T00:18:58.368" v="1030" actId="20577"/>
          <ac:spMkLst>
            <pc:docMk/>
            <pc:sldMk cId="641037590" sldId="348"/>
            <ac:spMk id="2" creationId="{D00B2C4B-6412-4564-918D-438CAA6D4795}"/>
          </ac:spMkLst>
        </pc:spChg>
        <pc:spChg chg="mod">
          <ac:chgData name="Mendoza, Miguel02" userId="6acfb020-7c8d-4685-a657-39aa9cd64df7" providerId="ADAL" clId="{CEF7B8C8-0EB3-44AD-AF25-0063CCE7FAAE}" dt="2022-10-31T00:16:15.577" v="979" actId="20577"/>
          <ac:spMkLst>
            <pc:docMk/>
            <pc:sldMk cId="641037590" sldId="348"/>
            <ac:spMk id="3" creationId="{EF7D3413-BE9C-4C3F-8C11-6CDEB55C19FC}"/>
          </ac:spMkLst>
        </pc:spChg>
      </pc:sldChg>
      <pc:sldChg chg="modSp new mod">
        <pc:chgData name="Mendoza, Miguel02" userId="6acfb020-7c8d-4685-a657-39aa9cd64df7" providerId="ADAL" clId="{CEF7B8C8-0EB3-44AD-AF25-0063CCE7FAAE}" dt="2022-10-31T00:19:45.867" v="1060" actId="20577"/>
        <pc:sldMkLst>
          <pc:docMk/>
          <pc:sldMk cId="865416754" sldId="349"/>
        </pc:sldMkLst>
        <pc:spChg chg="mod">
          <ac:chgData name="Mendoza, Miguel02" userId="6acfb020-7c8d-4685-a657-39aa9cd64df7" providerId="ADAL" clId="{CEF7B8C8-0EB3-44AD-AF25-0063CCE7FAAE}" dt="2022-10-31T00:19:39.742" v="1042" actId="20577"/>
          <ac:spMkLst>
            <pc:docMk/>
            <pc:sldMk cId="865416754" sldId="349"/>
            <ac:spMk id="2" creationId="{60E976FF-97C8-48A4-9692-4E6BCB912196}"/>
          </ac:spMkLst>
        </pc:spChg>
        <pc:spChg chg="mod">
          <ac:chgData name="Mendoza, Miguel02" userId="6acfb020-7c8d-4685-a657-39aa9cd64df7" providerId="ADAL" clId="{CEF7B8C8-0EB3-44AD-AF25-0063CCE7FAAE}" dt="2022-10-31T00:19:45.867" v="1060" actId="20577"/>
          <ac:spMkLst>
            <pc:docMk/>
            <pc:sldMk cId="865416754" sldId="349"/>
            <ac:spMk id="3" creationId="{738B9C3B-FB9D-4AB3-8F44-93FFB3E0E5F4}"/>
          </ac:spMkLst>
        </pc:spChg>
      </pc:sldChg>
      <pc:sldChg chg="modSp new mod">
        <pc:chgData name="Mendoza, Miguel02" userId="6acfb020-7c8d-4685-a657-39aa9cd64df7" providerId="ADAL" clId="{CEF7B8C8-0EB3-44AD-AF25-0063CCE7FAAE}" dt="2022-10-31T00:23:38.962" v="1153" actId="20577"/>
        <pc:sldMkLst>
          <pc:docMk/>
          <pc:sldMk cId="72045233" sldId="350"/>
        </pc:sldMkLst>
        <pc:spChg chg="mod">
          <ac:chgData name="Mendoza, Miguel02" userId="6acfb020-7c8d-4685-a657-39aa9cd64df7" providerId="ADAL" clId="{CEF7B8C8-0EB3-44AD-AF25-0063CCE7FAAE}" dt="2022-10-31T00:23:38.962" v="1153" actId="20577"/>
          <ac:spMkLst>
            <pc:docMk/>
            <pc:sldMk cId="72045233" sldId="350"/>
            <ac:spMk id="2" creationId="{A27D6EDD-C109-4B39-9020-8601D1CAD89E}"/>
          </ac:spMkLst>
        </pc:spChg>
        <pc:spChg chg="mod">
          <ac:chgData name="Mendoza, Miguel02" userId="6acfb020-7c8d-4685-a657-39aa9cd64df7" providerId="ADAL" clId="{CEF7B8C8-0EB3-44AD-AF25-0063CCE7FAAE}" dt="2022-10-31T00:21:34.005" v="1108" actId="20577"/>
          <ac:spMkLst>
            <pc:docMk/>
            <pc:sldMk cId="72045233" sldId="350"/>
            <ac:spMk id="3" creationId="{4606AA8F-1C1D-4718-8021-38794B0EC7EC}"/>
          </ac:spMkLst>
        </pc:spChg>
      </pc:sldChg>
      <pc:sldChg chg="modSp new mod">
        <pc:chgData name="Mendoza, Miguel02" userId="6acfb020-7c8d-4685-a657-39aa9cd64df7" providerId="ADAL" clId="{CEF7B8C8-0EB3-44AD-AF25-0063CCE7FAAE}" dt="2022-10-31T00:21:06.295" v="1093" actId="20577"/>
        <pc:sldMkLst>
          <pc:docMk/>
          <pc:sldMk cId="3660630515" sldId="351"/>
        </pc:sldMkLst>
        <pc:spChg chg="mod">
          <ac:chgData name="Mendoza, Miguel02" userId="6acfb020-7c8d-4685-a657-39aa9cd64df7" providerId="ADAL" clId="{CEF7B8C8-0EB3-44AD-AF25-0063CCE7FAAE}" dt="2022-10-31T00:21:00.541" v="1073" actId="20577"/>
          <ac:spMkLst>
            <pc:docMk/>
            <pc:sldMk cId="3660630515" sldId="351"/>
            <ac:spMk id="2" creationId="{6883976A-3947-40EB-B473-2D3705AEE4D8}"/>
          </ac:spMkLst>
        </pc:spChg>
        <pc:spChg chg="mod">
          <ac:chgData name="Mendoza, Miguel02" userId="6acfb020-7c8d-4685-a657-39aa9cd64df7" providerId="ADAL" clId="{CEF7B8C8-0EB3-44AD-AF25-0063CCE7FAAE}" dt="2022-10-31T00:21:06.295" v="1093" actId="20577"/>
          <ac:spMkLst>
            <pc:docMk/>
            <pc:sldMk cId="3660630515" sldId="351"/>
            <ac:spMk id="3" creationId="{9AF3F6A4-FDB0-488D-A228-032976234778}"/>
          </ac:spMkLst>
        </pc:spChg>
      </pc:sldChg>
      <pc:sldChg chg="modSp new del mod">
        <pc:chgData name="Mendoza, Miguel02" userId="6acfb020-7c8d-4685-a657-39aa9cd64df7" providerId="ADAL" clId="{CEF7B8C8-0EB3-44AD-AF25-0063CCE7FAAE}" dt="2022-10-31T00:24:53.848" v="1169" actId="47"/>
        <pc:sldMkLst>
          <pc:docMk/>
          <pc:sldMk cId="1996774928" sldId="352"/>
        </pc:sldMkLst>
        <pc:spChg chg="mod">
          <ac:chgData name="Mendoza, Miguel02" userId="6acfb020-7c8d-4685-a657-39aa9cd64df7" providerId="ADAL" clId="{CEF7B8C8-0EB3-44AD-AF25-0063CCE7FAAE}" dt="2022-10-31T00:24:43.972" v="1167" actId="207"/>
          <ac:spMkLst>
            <pc:docMk/>
            <pc:sldMk cId="1996774928" sldId="352"/>
            <ac:spMk id="2" creationId="{CF5635EA-4AE6-40CB-A804-A772F68A0B97}"/>
          </ac:spMkLst>
        </pc:spChg>
        <pc:spChg chg="mod">
          <ac:chgData name="Mendoza, Miguel02" userId="6acfb020-7c8d-4685-a657-39aa9cd64df7" providerId="ADAL" clId="{CEF7B8C8-0EB3-44AD-AF25-0063CCE7FAAE}" dt="2022-10-31T00:24:26.213" v="1165" actId="20577"/>
          <ac:spMkLst>
            <pc:docMk/>
            <pc:sldMk cId="1996774928" sldId="352"/>
            <ac:spMk id="3" creationId="{FB50541C-19FB-49EA-99B4-5453EEEAA0AC}"/>
          </ac:spMkLst>
        </pc:spChg>
      </pc:sldChg>
      <pc:sldChg chg="modSp new mod">
        <pc:chgData name="Mendoza, Miguel02" userId="6acfb020-7c8d-4685-a657-39aa9cd64df7" providerId="ADAL" clId="{CEF7B8C8-0EB3-44AD-AF25-0063CCE7FAAE}" dt="2022-10-31T00:25:35.227" v="1231" actId="5793"/>
        <pc:sldMkLst>
          <pc:docMk/>
          <pc:sldMk cId="3818716071" sldId="353"/>
        </pc:sldMkLst>
        <pc:spChg chg="mod">
          <ac:chgData name="Mendoza, Miguel02" userId="6acfb020-7c8d-4685-a657-39aa9cd64df7" providerId="ADAL" clId="{CEF7B8C8-0EB3-44AD-AF25-0063CCE7FAAE}" dt="2022-10-31T00:25:35.227" v="1231" actId="5793"/>
          <ac:spMkLst>
            <pc:docMk/>
            <pc:sldMk cId="3818716071" sldId="353"/>
            <ac:spMk id="2" creationId="{B6439BCF-03CC-4C0C-930C-BA75F8A7373E}"/>
          </ac:spMkLst>
        </pc:spChg>
        <pc:spChg chg="mod">
          <ac:chgData name="Mendoza, Miguel02" userId="6acfb020-7c8d-4685-a657-39aa9cd64df7" providerId="ADAL" clId="{CEF7B8C8-0EB3-44AD-AF25-0063CCE7FAAE}" dt="2022-10-31T00:24:59.278" v="1180" actId="20577"/>
          <ac:spMkLst>
            <pc:docMk/>
            <pc:sldMk cId="3818716071" sldId="353"/>
            <ac:spMk id="3" creationId="{BDA34C2F-8D8A-42D9-844C-FD7EAAA60136}"/>
          </ac:spMkLst>
        </pc:spChg>
      </pc:sldChg>
      <pc:sldChg chg="modSp new mod">
        <pc:chgData name="Mendoza, Miguel02" userId="6acfb020-7c8d-4685-a657-39aa9cd64df7" providerId="ADAL" clId="{CEF7B8C8-0EB3-44AD-AF25-0063CCE7FAAE}" dt="2022-10-31T00:26:43.067" v="1264" actId="20577"/>
        <pc:sldMkLst>
          <pc:docMk/>
          <pc:sldMk cId="1386783890" sldId="354"/>
        </pc:sldMkLst>
        <pc:spChg chg="mod">
          <ac:chgData name="Mendoza, Miguel02" userId="6acfb020-7c8d-4685-a657-39aa9cd64df7" providerId="ADAL" clId="{CEF7B8C8-0EB3-44AD-AF25-0063CCE7FAAE}" dt="2022-10-31T00:26:11.005" v="1243" actId="20577"/>
          <ac:spMkLst>
            <pc:docMk/>
            <pc:sldMk cId="1386783890" sldId="354"/>
            <ac:spMk id="2" creationId="{94F902DA-AC7B-42EE-9E5A-82CDFDAE4785}"/>
          </ac:spMkLst>
        </pc:spChg>
        <pc:spChg chg="mod">
          <ac:chgData name="Mendoza, Miguel02" userId="6acfb020-7c8d-4685-a657-39aa9cd64df7" providerId="ADAL" clId="{CEF7B8C8-0EB3-44AD-AF25-0063CCE7FAAE}" dt="2022-10-31T00:26:43.067" v="1264" actId="20577"/>
          <ac:spMkLst>
            <pc:docMk/>
            <pc:sldMk cId="1386783890" sldId="354"/>
            <ac:spMk id="3" creationId="{1E0B0D9D-7557-49A9-BF09-ABDC6494E66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9AD0BAD0-1087-43A9-B1A9-7A9D8A84A638}" type="datetimeFigureOut">
              <a:rPr lang="de-DE" smtClean="0"/>
              <a:pPr/>
              <a:t>27.06.2023</a:t>
            </a:fld>
            <a:endParaRPr lang="de-DE"/>
          </a:p>
        </p:txBody>
      </p:sp>
      <p:sp>
        <p:nvSpPr>
          <p:cNvPr id="4" name="Fußzeilenplatzhalt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46CF6FF2-31AE-4F51-8EE2-6B6790F3B26A}" type="slidenum">
              <a:rPr lang="de-DE" smtClean="0"/>
              <a:pPr/>
              <a:t>‹#›</a:t>
            </a:fld>
            <a:endParaRPr lang="de-DE"/>
          </a:p>
        </p:txBody>
      </p:sp>
    </p:spTree>
    <p:extLst>
      <p:ext uri="{BB962C8B-B14F-4D97-AF65-F5344CB8AC3E}">
        <p14:creationId xmlns:p14="http://schemas.microsoft.com/office/powerpoint/2010/main" val="925766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F8C568D1-65C2-4CDE-9B8E-4F04E333B056}" type="datetimeFigureOut">
              <a:rPr lang="en-US" smtClean="0"/>
              <a:pPr/>
              <a:t>6/27/2023</a:t>
            </a:fld>
            <a:endParaRPr lang="en-US"/>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917575" y="4714875"/>
            <a:ext cx="4962525" cy="4467225"/>
          </a:xfrm>
          <a:prstGeom prst="rect">
            <a:avLst/>
          </a:prstGeom>
        </p:spPr>
        <p:txBody>
          <a:bodyPr vert="horz" lIns="0" tIns="0" rIns="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ußzeilenplatzhalt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5DCD5AE8-B077-49EA-8F01-5B4042BFABD6}" type="slidenum">
              <a:rPr lang="en-US" smtClean="0"/>
              <a:pPr/>
              <a:t>‹#›</a:t>
            </a:fld>
            <a:endParaRPr lang="en-US"/>
          </a:p>
        </p:txBody>
      </p:sp>
    </p:spTree>
    <p:extLst>
      <p:ext uri="{BB962C8B-B14F-4D97-AF65-F5344CB8AC3E}">
        <p14:creationId xmlns:p14="http://schemas.microsoft.com/office/powerpoint/2010/main" val="3547395618"/>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1pPr>
    <a:lvl2pPr marL="534988"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2pPr>
    <a:lvl3pPr marL="896938"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3pPr>
    <a:lvl4pPr marL="1249363"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4pPr>
    <a:lvl5pPr marL="1622425"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noProof="0" dirty="0"/>
              <a:t>Para ver un ejemplo de un </a:t>
            </a:r>
            <a:r>
              <a:rPr lang="es-MX" noProof="0" dirty="0" err="1"/>
              <a:t>microkernel</a:t>
            </a:r>
            <a:r>
              <a:rPr lang="es-MX" noProof="0" dirty="0"/>
              <a:t> completamente operativo, es posible que desee examinar MINIX 3, que se lanza bajo un estilo </a:t>
            </a:r>
            <a:r>
              <a:rPr lang="es-MX" noProof="0" dirty="0" err="1"/>
              <a:t>BSDlicencia</a:t>
            </a:r>
            <a:r>
              <a:rPr lang="es-MX" noProof="0" dirty="0"/>
              <a:t> de código abierto. La documentación completa y las descargas se pueden encontrar en http://www.minix3.org. </a:t>
            </a:r>
            <a:endParaRPr lang="es-MX" dirty="0"/>
          </a:p>
        </p:txBody>
      </p:sp>
      <p:sp>
        <p:nvSpPr>
          <p:cNvPr id="4" name="Slide Number Placeholder 3"/>
          <p:cNvSpPr>
            <a:spLocks noGrp="1"/>
          </p:cNvSpPr>
          <p:nvPr>
            <p:ph type="sldNum" sz="quarter" idx="5"/>
          </p:nvPr>
        </p:nvSpPr>
        <p:spPr/>
        <p:txBody>
          <a:bodyPr/>
          <a:lstStyle/>
          <a:p>
            <a:fld id="{5DCD5AE8-B077-49EA-8F01-5B4042BFABD6}" type="slidenum">
              <a:rPr lang="en-US" smtClean="0"/>
              <a:pPr/>
              <a:t>5</a:t>
            </a:fld>
            <a:endParaRPr lang="en-US"/>
          </a:p>
        </p:txBody>
      </p:sp>
    </p:spTree>
    <p:extLst>
      <p:ext uri="{BB962C8B-B14F-4D97-AF65-F5344CB8AC3E}">
        <p14:creationId xmlns:p14="http://schemas.microsoft.com/office/powerpoint/2010/main" val="763236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Picture">
    <p:spTree>
      <p:nvGrpSpPr>
        <p:cNvPr id="1" name=""/>
        <p:cNvGrpSpPr/>
        <p:nvPr/>
      </p:nvGrpSpPr>
      <p:grpSpPr>
        <a:xfrm>
          <a:off x="0" y="0"/>
          <a:ext cx="0" cy="0"/>
          <a:chOff x="0" y="0"/>
          <a:chExt cx="0" cy="0"/>
        </a:xfrm>
      </p:grpSpPr>
      <p:sp>
        <p:nvSpPr>
          <p:cNvPr id="9" name="Rechteck 8"/>
          <p:cNvSpPr/>
          <p:nvPr userDrawn="1"/>
        </p:nvSpPr>
        <p:spPr>
          <a:xfrm>
            <a:off x="179388" y="188913"/>
            <a:ext cx="8785225" cy="3960812"/>
          </a:xfrm>
          <a:prstGeom prst="rect">
            <a:avLst/>
          </a:prstGeom>
          <a:pattFill prst="wdUpDiag">
            <a:fgClr>
              <a:schemeClr val="accent5"/>
            </a:fgClr>
            <a:bgClr>
              <a:schemeClr val="accent6"/>
            </a:bgClr>
          </a:patt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noProof="0" dirty="0" err="1">
                <a:solidFill>
                  <a:schemeClr val="bg1"/>
                </a:solidFill>
              </a:rPr>
              <a:t>Bitte</a:t>
            </a:r>
            <a:r>
              <a:rPr lang="en-US" sz="1600" baseline="0" noProof="0" dirty="0">
                <a:solidFill>
                  <a:schemeClr val="bg1"/>
                </a:solidFill>
              </a:rPr>
              <a:t> </a:t>
            </a:r>
            <a:r>
              <a:rPr lang="en-US" sz="1600" baseline="0" noProof="0" dirty="0" err="1">
                <a:solidFill>
                  <a:schemeClr val="bg1"/>
                </a:solidFill>
              </a:rPr>
              <a:t>decken</a:t>
            </a:r>
            <a:r>
              <a:rPr lang="en-US" sz="1600" baseline="0" noProof="0" dirty="0">
                <a:solidFill>
                  <a:schemeClr val="bg1"/>
                </a:solidFill>
              </a:rPr>
              <a:t> </a:t>
            </a:r>
            <a:r>
              <a:rPr lang="en-US" sz="1600" baseline="0" noProof="0" dirty="0" err="1">
                <a:solidFill>
                  <a:schemeClr val="bg1"/>
                </a:solidFill>
              </a:rPr>
              <a:t>Sie</a:t>
            </a:r>
            <a:r>
              <a:rPr lang="en-US" sz="1600" baseline="0" noProof="0" dirty="0">
                <a:solidFill>
                  <a:schemeClr val="bg1"/>
                </a:solidFill>
              </a:rPr>
              <a:t> die </a:t>
            </a:r>
            <a:r>
              <a:rPr lang="en-US" sz="1600" baseline="0" noProof="0" dirty="0" err="1">
                <a:solidFill>
                  <a:schemeClr val="bg1"/>
                </a:solidFill>
              </a:rPr>
              <a:t>schraffierte</a:t>
            </a:r>
            <a:r>
              <a:rPr lang="en-US" sz="1600" baseline="0" noProof="0" dirty="0">
                <a:solidFill>
                  <a:schemeClr val="bg1"/>
                </a:solidFill>
              </a:rPr>
              <a:t> </a:t>
            </a:r>
            <a:r>
              <a:rPr lang="en-US" sz="1600" baseline="0" noProof="0" dirty="0" err="1">
                <a:solidFill>
                  <a:schemeClr val="bg1"/>
                </a:solidFill>
              </a:rPr>
              <a:t>Fläche</a:t>
            </a:r>
            <a:r>
              <a:rPr lang="en-US" sz="1600" baseline="0" noProof="0" dirty="0">
                <a:solidFill>
                  <a:schemeClr val="bg1"/>
                </a:solidFill>
              </a:rPr>
              <a:t> </a:t>
            </a:r>
            <a:r>
              <a:rPr lang="en-US" sz="1600" baseline="0" noProof="0" dirty="0" err="1">
                <a:solidFill>
                  <a:schemeClr val="bg1"/>
                </a:solidFill>
              </a:rPr>
              <a:t>mit</a:t>
            </a:r>
            <a:r>
              <a:rPr lang="en-US" sz="1600" baseline="0" noProof="0" dirty="0">
                <a:solidFill>
                  <a:schemeClr val="bg1"/>
                </a:solidFill>
              </a:rPr>
              <a:t> </a:t>
            </a:r>
            <a:r>
              <a:rPr lang="en-US" sz="1600" baseline="0" noProof="0" dirty="0" err="1">
                <a:solidFill>
                  <a:schemeClr val="bg1"/>
                </a:solidFill>
              </a:rPr>
              <a:t>einem</a:t>
            </a:r>
            <a:r>
              <a:rPr lang="en-US" sz="1600" baseline="0" noProof="0" dirty="0">
                <a:solidFill>
                  <a:schemeClr val="bg1"/>
                </a:solidFill>
              </a:rPr>
              <a:t> </a:t>
            </a:r>
            <a:r>
              <a:rPr lang="en-US" sz="1600" baseline="0" noProof="0" dirty="0" err="1">
                <a:solidFill>
                  <a:schemeClr val="bg1"/>
                </a:solidFill>
              </a:rPr>
              <a:t>Bild</a:t>
            </a:r>
            <a:r>
              <a:rPr lang="en-US" sz="1600" baseline="0" noProof="0" dirty="0">
                <a:solidFill>
                  <a:schemeClr val="bg1"/>
                </a:solidFill>
              </a:rPr>
              <a:t> ab</a:t>
            </a:r>
            <a:r>
              <a:rPr lang="en-US" sz="1600" noProof="0" dirty="0">
                <a:solidFill>
                  <a:schemeClr val="bg1"/>
                </a:solidFill>
              </a:rPr>
              <a:t>.</a:t>
            </a:r>
          </a:p>
          <a:p>
            <a:pPr algn="ctr"/>
            <a:r>
              <a:rPr lang="en-US" sz="1600" noProof="0" dirty="0">
                <a:solidFill>
                  <a:schemeClr val="bg1"/>
                </a:solidFill>
              </a:rPr>
              <a:t>Please cover</a:t>
            </a:r>
            <a:r>
              <a:rPr lang="en-US" sz="1600" baseline="0" noProof="0" dirty="0">
                <a:solidFill>
                  <a:schemeClr val="bg1"/>
                </a:solidFill>
              </a:rPr>
              <a:t> the shaded area with a picture</a:t>
            </a:r>
            <a:r>
              <a:rPr lang="en-US" sz="1600" noProof="0" dirty="0">
                <a:solidFill>
                  <a:schemeClr val="bg1"/>
                </a:solidFill>
              </a:rPr>
              <a:t>.</a:t>
            </a:r>
          </a:p>
          <a:p>
            <a:pPr algn="ctr"/>
            <a:r>
              <a:rPr lang="en-US" sz="1600" noProof="0" dirty="0">
                <a:solidFill>
                  <a:schemeClr val="bg1"/>
                </a:solidFill>
              </a:rPr>
              <a:t>(24,4 x 11,0 cm)</a:t>
            </a:r>
          </a:p>
        </p:txBody>
      </p:sp>
      <p:sp>
        <p:nvSpPr>
          <p:cNvPr id="12" name="Rechteck 11"/>
          <p:cNvSpPr/>
          <p:nvPr userDrawn="1"/>
        </p:nvSpPr>
        <p:spPr>
          <a:xfrm>
            <a:off x="503548" y="-567404"/>
            <a:ext cx="8640452" cy="360000"/>
          </a:xfrm>
          <a:prstGeom prst="rect">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0" tIns="46800" rIns="72000" bIns="46800" rtlCol="0" anchor="t" anchorCtr="0"/>
          <a:lstStyle/>
          <a:p>
            <a:r>
              <a:rPr lang="en-US" sz="900" noProof="0">
                <a:solidFill>
                  <a:schemeClr val="tx1"/>
                </a:solidFill>
              </a:rPr>
              <a:t>Wenn Sie ein neues Bild einfügen: Klicken Sie mit der rechten Maustaste auf das Bild und wählen „In den Hintergrund“, um das Bild hinter das Quality Seal zu bringen.</a:t>
            </a:r>
          </a:p>
          <a:p>
            <a:r>
              <a:rPr lang="en-US" sz="900" noProof="0">
                <a:solidFill>
                  <a:schemeClr val="tx1"/>
                </a:solidFill>
              </a:rPr>
              <a:t>If you insert a new picture: Right click on the picture and select “Send to the back” to position it behind the Quality Seal.</a:t>
            </a:r>
          </a:p>
        </p:txBody>
      </p:sp>
      <p:cxnSp>
        <p:nvCxnSpPr>
          <p:cNvPr id="14" name="Gerade Verbindung 13"/>
          <p:cNvCxnSpPr/>
          <p:nvPr userDrawn="1"/>
        </p:nvCxnSpPr>
        <p:spPr>
          <a:xfrm>
            <a:off x="503548"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a:xfrm>
            <a:off x="3059832"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a:xfrm rot="5400000">
            <a:off x="-103432" y="1237844"/>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rot="5400000">
            <a:off x="-113608" y="-6692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nvPr>
        </p:nvSpPr>
        <p:spPr>
          <a:xfrm>
            <a:off x="503547" y="4401108"/>
            <a:ext cx="8172141" cy="418502"/>
          </a:xfrm>
        </p:spPr>
        <p:txBody>
          <a:bodyPr tIns="0" rIns="0" bIns="0" anchor="t" anchorCtr="0">
            <a:normAutofit/>
          </a:bodyPr>
          <a:lstStyle>
            <a:lvl1pPr algn="l">
              <a:defRPr sz="2400">
                <a:solidFill>
                  <a:schemeClr val="accent1"/>
                </a:solidFill>
              </a:defRPr>
            </a:lvl1pPr>
          </a:lstStyle>
          <a:p>
            <a:r>
              <a:rPr lang="en-US" noProof="0"/>
              <a:t>Click to edit Master title style</a:t>
            </a:r>
          </a:p>
        </p:txBody>
      </p:sp>
      <p:sp>
        <p:nvSpPr>
          <p:cNvPr id="3" name="Untertitel 2"/>
          <p:cNvSpPr>
            <a:spLocks noGrp="1"/>
          </p:cNvSpPr>
          <p:nvPr>
            <p:ph type="subTitle" idx="1"/>
          </p:nvPr>
        </p:nvSpPr>
        <p:spPr>
          <a:xfrm>
            <a:off x="503548" y="4746878"/>
            <a:ext cx="8172140" cy="1138230"/>
          </a:xfrm>
        </p:spPr>
        <p:txBody>
          <a:bodyPr tIns="0" rIns="0" bIns="0" anchor="t" anchorCtr="0">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lvl1pPr>
          </a:lstStyle>
          <a:p>
            <a:pPr lvl="0"/>
            <a:r>
              <a:rPr lang="en-US" noProof="0"/>
              <a:t>Division Naming</a:t>
            </a:r>
          </a:p>
          <a:p>
            <a:pPr lvl="0"/>
            <a:endParaRPr lang="en-US" noProof="0"/>
          </a:p>
        </p:txBody>
      </p:sp>
      <p:sp>
        <p:nvSpPr>
          <p:cNvPr id="8" name="Textplatzhalter 7"/>
          <p:cNvSpPr>
            <a:spLocks noGrp="1"/>
          </p:cNvSpPr>
          <p:nvPr>
            <p:ph type="body" sz="quarter" idx="12" hasCustomPrompt="1"/>
          </p:nvPr>
        </p:nvSpPr>
        <p:spPr>
          <a:xfrm>
            <a:off x="503238" y="0"/>
            <a:ext cx="2555875" cy="1304925"/>
          </a:xfrm>
          <a:blipFill dpi="0" rotWithShape="1">
            <a:blip r:embed="rId2"/>
            <a:srcRect/>
            <a:stretch>
              <a:fillRect/>
            </a:stretch>
          </a:blipFill>
        </p:spPr>
        <p:txBody>
          <a:bodyPr>
            <a:noAutofit/>
          </a:bodyPr>
          <a:lstStyle>
            <a:lvl1pPr marL="0" indent="0" algn="ctr">
              <a:spcAft>
                <a:spcPts val="0"/>
              </a:spcAft>
              <a:buNone/>
              <a:defRPr sz="800"/>
            </a:lvl1pPr>
          </a:lstStyle>
          <a:p>
            <a:pPr lvl="0"/>
            <a:r>
              <a:rPr lang="en-US" noProof="0" dirty="0"/>
              <a:t>Das Quality Seal hat </a:t>
            </a:r>
            <a:r>
              <a:rPr lang="en-US" noProof="0" dirty="0" err="1"/>
              <a:t>im</a:t>
            </a:r>
            <a:r>
              <a:rPr lang="en-US" noProof="0" dirty="0"/>
              <a:t> </a:t>
            </a:r>
            <a:r>
              <a:rPr lang="en-US" noProof="0" dirty="0" err="1"/>
              <a:t>Vordergrund</a:t>
            </a:r>
            <a:r>
              <a:rPr lang="en-US" noProof="0" dirty="0"/>
              <a:t> </a:t>
            </a:r>
            <a:r>
              <a:rPr lang="en-US" noProof="0" dirty="0" err="1"/>
              <a:t>zu</a:t>
            </a:r>
            <a:r>
              <a:rPr lang="en-US" noProof="0" dirty="0"/>
              <a:t> </a:t>
            </a:r>
            <a:r>
              <a:rPr lang="en-US" noProof="0" dirty="0" err="1"/>
              <a:t>stehen</a:t>
            </a:r>
            <a:r>
              <a:rPr lang="en-US" noProof="0" dirty="0"/>
              <a:t>.</a:t>
            </a:r>
            <a:br>
              <a:rPr lang="en-US" noProof="0" dirty="0"/>
            </a:br>
            <a:r>
              <a:rPr lang="en-US" noProof="0" dirty="0" err="1"/>
              <a:t>Bitte</a:t>
            </a:r>
            <a:r>
              <a:rPr lang="en-US" noProof="0" dirty="0"/>
              <a:t> </a:t>
            </a:r>
            <a:r>
              <a:rPr lang="en-US" noProof="0" dirty="0" err="1"/>
              <a:t>ändern</a:t>
            </a:r>
            <a:r>
              <a:rPr lang="en-US" noProof="0" dirty="0"/>
              <a:t> </a:t>
            </a:r>
            <a:r>
              <a:rPr lang="en-US" noProof="0" dirty="0" err="1"/>
              <a:t>Sie</a:t>
            </a:r>
            <a:r>
              <a:rPr lang="en-US" noProof="0" dirty="0"/>
              <a:t> </a:t>
            </a:r>
            <a:r>
              <a:rPr lang="en-US" noProof="0" dirty="0" err="1"/>
              <a:t>nicht</a:t>
            </a:r>
            <a:r>
              <a:rPr lang="en-US" noProof="0" dirty="0"/>
              <a:t> die </a:t>
            </a:r>
            <a:r>
              <a:rPr lang="en-US" noProof="0" dirty="0" err="1"/>
              <a:t>Größe</a:t>
            </a:r>
            <a:r>
              <a:rPr lang="en-US" noProof="0" dirty="0"/>
              <a:t> </a:t>
            </a:r>
            <a:r>
              <a:rPr lang="en-US" noProof="0" dirty="0" err="1"/>
              <a:t>oder</a:t>
            </a:r>
            <a:r>
              <a:rPr lang="en-US" noProof="0" dirty="0"/>
              <a:t> Position.</a:t>
            </a:r>
            <a:br>
              <a:rPr lang="en-US" noProof="0" dirty="0"/>
            </a:br>
            <a:r>
              <a:rPr lang="en-US" noProof="0" dirty="0"/>
              <a:t>The Quality Seal has to stay on top.</a:t>
            </a:r>
            <a:br>
              <a:rPr lang="en-US" noProof="0" dirty="0"/>
            </a:br>
            <a:r>
              <a:rPr lang="en-US" noProof="0" dirty="0"/>
              <a:t>Please do not change size or position.</a:t>
            </a:r>
          </a:p>
          <a:p>
            <a:pPr lvl="0"/>
            <a:endParaRPr lang="en-US" noProof="0" dirty="0"/>
          </a:p>
        </p:txBody>
      </p:sp>
    </p:spTree>
    <p:extLst>
      <p:ext uri="{BB962C8B-B14F-4D97-AF65-F5344CB8AC3E}">
        <p14:creationId xmlns:p14="http://schemas.microsoft.com/office/powerpoint/2010/main" val="88906325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1437"/>
            <a:ext cx="4140200"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4" name="Inhaltsplatzhalter 3"/>
          <p:cNvSpPr>
            <a:spLocks noGrp="1"/>
          </p:cNvSpPr>
          <p:nvPr>
            <p:ph sz="half" idx="2"/>
          </p:nvPr>
        </p:nvSpPr>
        <p:spPr>
          <a:xfrm>
            <a:off x="4606926" y="1341437"/>
            <a:ext cx="4141788"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2" name="Titel 11"/>
          <p:cNvSpPr>
            <a:spLocks noGrp="1"/>
          </p:cNvSpPr>
          <p:nvPr>
            <p:ph type="title"/>
          </p:nvPr>
        </p:nvSpPr>
        <p:spPr>
          <a:xfrm>
            <a:off x="395289" y="296862"/>
            <a:ext cx="8353424" cy="719137"/>
          </a:xfrm>
        </p:spPr>
        <p:txBody>
          <a:bodyPr/>
          <a:lstStyle>
            <a:lvl1pPr>
              <a:defRPr>
                <a:solidFill>
                  <a:schemeClr val="accent1"/>
                </a:solidFill>
                <a:latin typeface="+mj-lt"/>
              </a:defRPr>
            </a:lvl1pPr>
          </a:lstStyle>
          <a:p>
            <a:r>
              <a:rPr lang="en-US" noProof="0"/>
              <a:t>Click to edit Master title style</a:t>
            </a:r>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F1258F60-48FC-489A-91BC-6E0B464E8D2C}" type="datetime3">
              <a:rPr lang="en-US" noProof="0" smtClean="0"/>
              <a:pPr/>
              <a:t>27 June 2023</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a:t>Author, © Continental AG</a:t>
            </a:r>
          </a:p>
        </p:txBody>
      </p:sp>
    </p:spTree>
    <p:extLst>
      <p:ext uri="{BB962C8B-B14F-4D97-AF65-F5344CB8AC3E}">
        <p14:creationId xmlns:p14="http://schemas.microsoft.com/office/powerpoint/2010/main" val="6179362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Left Content Area">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1437"/>
            <a:ext cx="4140200" cy="4535488"/>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2" name="Titel 11"/>
          <p:cNvSpPr>
            <a:spLocks noGrp="1"/>
          </p:cNvSpPr>
          <p:nvPr>
            <p:ph type="title"/>
          </p:nvPr>
        </p:nvSpPr>
        <p:spPr/>
        <p:txBody>
          <a:bodyPr/>
          <a:lstStyle>
            <a:lvl1pPr>
              <a:defRPr>
                <a:solidFill>
                  <a:schemeClr val="accent1"/>
                </a:solidFill>
                <a:latin typeface="+mj-lt"/>
              </a:defRPr>
            </a:lvl1pPr>
          </a:lstStyle>
          <a:p>
            <a:r>
              <a:rPr lang="en-US" noProof="0"/>
              <a:t>Click to edit Master title style</a:t>
            </a:r>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D8E2632B-7ABB-47FF-88A0-4A9B8B63F9DA}" type="datetime3">
              <a:rPr lang="en-US" noProof="0" smtClean="0"/>
              <a:pPr/>
              <a:t>27 June 2023</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a:t>Author, © Continental AG</a:t>
            </a:r>
          </a:p>
        </p:txBody>
      </p:sp>
    </p:spTree>
    <p:extLst>
      <p:ext uri="{BB962C8B-B14F-4D97-AF65-F5344CB8AC3E}">
        <p14:creationId xmlns:p14="http://schemas.microsoft.com/office/powerpoint/2010/main" val="38335598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hree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8" y="1341437"/>
            <a:ext cx="2736850" cy="4535488"/>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4" name="Inhaltsplatzhalter 3"/>
          <p:cNvSpPr>
            <a:spLocks noGrp="1"/>
          </p:cNvSpPr>
          <p:nvPr>
            <p:ph sz="half" idx="2"/>
          </p:nvPr>
        </p:nvSpPr>
        <p:spPr>
          <a:xfrm>
            <a:off x="3203575" y="1341437"/>
            <a:ext cx="2736850"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8" name="Inhaltsplatzhalter 3"/>
          <p:cNvSpPr>
            <a:spLocks noGrp="1"/>
          </p:cNvSpPr>
          <p:nvPr>
            <p:ph sz="half" idx="13"/>
          </p:nvPr>
        </p:nvSpPr>
        <p:spPr>
          <a:xfrm>
            <a:off x="6011863" y="1341437"/>
            <a:ext cx="2736850" cy="45354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Titel 8"/>
          <p:cNvSpPr>
            <a:spLocks noGrp="1"/>
          </p:cNvSpPr>
          <p:nvPr>
            <p:ph type="title"/>
          </p:nvPr>
        </p:nvSpPr>
        <p:spPr/>
        <p:txBody>
          <a:bodyPr/>
          <a:lstStyle>
            <a:lvl1pPr>
              <a:defRPr>
                <a:solidFill>
                  <a:schemeClr val="accent1"/>
                </a:solidFill>
                <a:latin typeface="+mj-lt"/>
              </a:defRPr>
            </a:lvl1pPr>
          </a:lstStyle>
          <a:p>
            <a:r>
              <a:rPr lang="en-US" noProof="0"/>
              <a:t>Click to edit Master title style</a:t>
            </a:r>
          </a:p>
        </p:txBody>
      </p:sp>
      <p:sp>
        <p:nvSpPr>
          <p:cNvPr id="10" name="Datumsplatzhalter 9"/>
          <p:cNvSpPr>
            <a:spLocks noGrp="1"/>
          </p:cNvSpPr>
          <p:nvPr>
            <p:ph type="dt" sz="half" idx="14"/>
          </p:nvPr>
        </p:nvSpPr>
        <p:spPr/>
        <p:txBody>
          <a:bodyPr/>
          <a:lstStyle>
            <a:lvl1pPr>
              <a:defRPr>
                <a:solidFill>
                  <a:schemeClr val="tx1"/>
                </a:solidFill>
                <a:latin typeface="+mn-lt"/>
              </a:defRPr>
            </a:lvl1pPr>
          </a:lstStyle>
          <a:p>
            <a:fld id="{2055C603-2F96-4C80-BB05-9921AB8672CA}" type="datetime3">
              <a:rPr lang="en-US" noProof="0" smtClean="0"/>
              <a:pPr/>
              <a:t>27 June 2023</a:t>
            </a:fld>
            <a:endParaRPr lang="en-US" noProof="0"/>
          </a:p>
        </p:txBody>
      </p:sp>
      <p:sp>
        <p:nvSpPr>
          <p:cNvPr id="11" name="Foliennummernplatzhalter 10"/>
          <p:cNvSpPr>
            <a:spLocks noGrp="1"/>
          </p:cNvSpPr>
          <p:nvPr>
            <p:ph type="sldNum" sz="quarter" idx="15"/>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2" name="Fußzeilenplatzhalter 11"/>
          <p:cNvSpPr>
            <a:spLocks noGrp="1"/>
          </p:cNvSpPr>
          <p:nvPr>
            <p:ph type="ftr" sz="quarter" idx="16"/>
          </p:nvPr>
        </p:nvSpPr>
        <p:spPr/>
        <p:txBody>
          <a:bodyPr/>
          <a:lstStyle>
            <a:lvl1pPr>
              <a:defRPr>
                <a:solidFill>
                  <a:schemeClr val="tx1"/>
                </a:solidFill>
                <a:latin typeface="+mn-lt"/>
              </a:defRPr>
            </a:lvl1pPr>
          </a:lstStyle>
          <a:p>
            <a:r>
              <a:rPr lang="en-US" noProof="0"/>
              <a:t>Author, © Continental AG</a:t>
            </a:r>
          </a:p>
        </p:txBody>
      </p:sp>
    </p:spTree>
    <p:extLst>
      <p:ext uri="{BB962C8B-B14F-4D97-AF65-F5344CB8AC3E}">
        <p14:creationId xmlns:p14="http://schemas.microsoft.com/office/powerpoint/2010/main" val="27914532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Four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1437"/>
            <a:ext cx="4140200"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4" name="Inhaltsplatzhalter 3"/>
          <p:cNvSpPr>
            <a:spLocks noGrp="1"/>
          </p:cNvSpPr>
          <p:nvPr>
            <p:ph sz="half" idx="2"/>
          </p:nvPr>
        </p:nvSpPr>
        <p:spPr>
          <a:xfrm>
            <a:off x="4606926" y="1341437"/>
            <a:ext cx="4141787"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2" name="Titel 11"/>
          <p:cNvSpPr>
            <a:spLocks noGrp="1"/>
          </p:cNvSpPr>
          <p:nvPr>
            <p:ph type="title"/>
          </p:nvPr>
        </p:nvSpPr>
        <p:spPr/>
        <p:txBody>
          <a:bodyPr/>
          <a:lstStyle>
            <a:lvl1pPr>
              <a:defRPr>
                <a:solidFill>
                  <a:schemeClr val="accent1"/>
                </a:solidFill>
                <a:latin typeface="+mj-lt"/>
              </a:defRPr>
            </a:lvl1pPr>
          </a:lstStyle>
          <a:p>
            <a:r>
              <a:rPr lang="en-US" noProof="0"/>
              <a:t>Click to edit Master title style</a:t>
            </a:r>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fld id="{386431E5-9C6C-4E09-861E-07FDAE421A63}" type="datetime3">
              <a:rPr lang="en-US" noProof="0" smtClean="0"/>
              <a:pPr/>
              <a:t>27 June 2023</a:t>
            </a:fld>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a:t>Author, © Continental AG</a:t>
            </a:r>
          </a:p>
        </p:txBody>
      </p:sp>
      <p:sp>
        <p:nvSpPr>
          <p:cNvPr id="18" name="Inhaltsplatzhalter 2"/>
          <p:cNvSpPr>
            <a:spLocks noGrp="1"/>
          </p:cNvSpPr>
          <p:nvPr>
            <p:ph sz="half" idx="13"/>
          </p:nvPr>
        </p:nvSpPr>
        <p:spPr>
          <a:xfrm>
            <a:off x="395289" y="3644900"/>
            <a:ext cx="4140199"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Inhaltsplatzhalter 3"/>
          <p:cNvSpPr>
            <a:spLocks noGrp="1"/>
          </p:cNvSpPr>
          <p:nvPr>
            <p:ph sz="half" idx="14"/>
          </p:nvPr>
        </p:nvSpPr>
        <p:spPr>
          <a:xfrm>
            <a:off x="4606926" y="3644900"/>
            <a:ext cx="4141788" cy="22320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63279690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lvl1pPr>
              <a:defRPr>
                <a:solidFill>
                  <a:schemeClr val="accent1"/>
                </a:solidFill>
                <a:latin typeface="+mj-lt"/>
              </a:defRPr>
            </a:lvl1pPr>
          </a:lstStyle>
          <a:p>
            <a:r>
              <a:rPr lang="en-US" noProof="0"/>
              <a:t>Click to edit Master title style</a:t>
            </a:r>
          </a:p>
        </p:txBody>
      </p:sp>
      <p:sp>
        <p:nvSpPr>
          <p:cNvPr id="7" name="Datumsplatzhalter 6"/>
          <p:cNvSpPr>
            <a:spLocks noGrp="1"/>
          </p:cNvSpPr>
          <p:nvPr>
            <p:ph type="dt" sz="half" idx="10"/>
          </p:nvPr>
        </p:nvSpPr>
        <p:spPr/>
        <p:txBody>
          <a:bodyPr/>
          <a:lstStyle>
            <a:lvl1pPr>
              <a:defRPr>
                <a:solidFill>
                  <a:schemeClr val="tx1"/>
                </a:solidFill>
              </a:defRPr>
            </a:lvl1pPr>
          </a:lstStyle>
          <a:p>
            <a:fld id="{AE3BD817-D861-487F-9A35-4AAF951B7B3B}" type="datetime3">
              <a:rPr lang="en-US" noProof="0" smtClean="0"/>
              <a:pPr/>
              <a:t>27 June 2023</a:t>
            </a:fld>
            <a:endParaRPr lang="en-US" noProof="0"/>
          </a:p>
        </p:txBody>
      </p:sp>
      <p:sp>
        <p:nvSpPr>
          <p:cNvPr id="8" name="Foliennummernplatzhalter 7"/>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9" name="Fußzeilenplatzhalter 8"/>
          <p:cNvSpPr>
            <a:spLocks noGrp="1"/>
          </p:cNvSpPr>
          <p:nvPr>
            <p:ph type="ftr" sz="quarter" idx="12"/>
          </p:nvPr>
        </p:nvSpPr>
        <p:spPr/>
        <p:txBody>
          <a:bodyPr/>
          <a:lstStyle>
            <a:lvl1pPr>
              <a:defRPr>
                <a:solidFill>
                  <a:schemeClr val="tx1"/>
                </a:solidFill>
              </a:defRPr>
            </a:lvl1pPr>
          </a:lstStyle>
          <a:p>
            <a:r>
              <a:rPr lang="en-US" noProof="0"/>
              <a:t>Author, © Continental AG</a:t>
            </a:r>
          </a:p>
        </p:txBody>
      </p:sp>
    </p:spTree>
    <p:extLst>
      <p:ext uri="{BB962C8B-B14F-4D97-AF65-F5344CB8AC3E}">
        <p14:creationId xmlns:p14="http://schemas.microsoft.com/office/powerpoint/2010/main" val="364820124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lvl1pPr>
              <a:defRPr>
                <a:solidFill>
                  <a:schemeClr val="tx1"/>
                </a:solidFill>
              </a:defRPr>
            </a:lvl1pPr>
          </a:lstStyle>
          <a:p>
            <a:fld id="{F04E68C6-1DBC-42CC-9C2B-187673C3493C}" type="datetime3">
              <a:rPr lang="en-US" noProof="0" smtClean="0"/>
              <a:pPr/>
              <a:t>27 June 2023</a:t>
            </a:fld>
            <a:endParaRPr lang="en-US" noProof="0"/>
          </a:p>
        </p:txBody>
      </p:sp>
      <p:sp>
        <p:nvSpPr>
          <p:cNvPr id="6" name="Foliennummernplatzhalter 5"/>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7" name="Fußzeilenplatzhalter 6"/>
          <p:cNvSpPr>
            <a:spLocks noGrp="1"/>
          </p:cNvSpPr>
          <p:nvPr>
            <p:ph type="ftr" sz="quarter" idx="12"/>
          </p:nvPr>
        </p:nvSpPr>
        <p:spPr/>
        <p:txBody>
          <a:bodyPr/>
          <a:lstStyle>
            <a:lvl1pPr>
              <a:defRPr>
                <a:solidFill>
                  <a:schemeClr val="tx1"/>
                </a:solidFill>
              </a:defRPr>
            </a:lvl1pPr>
          </a:lstStyle>
          <a:p>
            <a:r>
              <a:rPr lang="en-US" noProof="0"/>
              <a:t>Author, © Continental AG</a:t>
            </a:r>
          </a:p>
        </p:txBody>
      </p:sp>
    </p:spTree>
    <p:extLst>
      <p:ext uri="{BB962C8B-B14F-4D97-AF65-F5344CB8AC3E}">
        <p14:creationId xmlns:p14="http://schemas.microsoft.com/office/powerpoint/2010/main" val="89130771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nd (orange)">
    <p:bg>
      <p:bgPr>
        <a:solidFill>
          <a:schemeClr val="accent1"/>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bg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r>
              <a:rPr lang="en-US" noProof="0"/>
              <a:t>Textmasterformate durch Klicken bearbeiten</a:t>
            </a:r>
          </a:p>
        </p:txBody>
      </p:sp>
      <p:sp>
        <p:nvSpPr>
          <p:cNvPr id="8" name="Titel 7"/>
          <p:cNvSpPr>
            <a:spLocks noGrp="1"/>
          </p:cNvSpPr>
          <p:nvPr>
            <p:ph type="title"/>
          </p:nvPr>
        </p:nvSpPr>
        <p:spPr>
          <a:xfrm>
            <a:off x="395288" y="2456892"/>
            <a:ext cx="8353425" cy="719137"/>
          </a:xfrm>
        </p:spPr>
        <p:txBody>
          <a:bodyPr/>
          <a:lstStyle>
            <a:lvl1pPr>
              <a:defRPr>
                <a:solidFill>
                  <a:schemeClr val="bg1"/>
                </a:solidFill>
              </a:defRPr>
            </a:lvl1pPr>
          </a:lstStyle>
          <a:p>
            <a:r>
              <a:rPr lang="en-US" noProof="0"/>
              <a:t>Click to edit Master title style</a:t>
            </a:r>
          </a:p>
        </p:txBody>
      </p:sp>
      <p:sp>
        <p:nvSpPr>
          <p:cNvPr id="9" name="Datumsplatzhalter 8"/>
          <p:cNvSpPr>
            <a:spLocks noGrp="1"/>
          </p:cNvSpPr>
          <p:nvPr>
            <p:ph type="dt" sz="half" idx="10"/>
          </p:nvPr>
        </p:nvSpPr>
        <p:spPr/>
        <p:txBody>
          <a:bodyPr/>
          <a:lstStyle>
            <a:lvl1pPr>
              <a:defRPr>
                <a:solidFill>
                  <a:schemeClr val="tx1"/>
                </a:solidFill>
              </a:defRPr>
            </a:lvl1pPr>
          </a:lstStyle>
          <a:p>
            <a:fld id="{8B8A56C3-BECE-480A-867A-E0EECFE868EB}" type="datetime3">
              <a:rPr lang="en-US" noProof="0" smtClean="0"/>
              <a:pPr/>
              <a:t>27 June 2023</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Author, © Continental AG</a:t>
            </a:r>
          </a:p>
        </p:txBody>
      </p:sp>
      <p:pic>
        <p:nvPicPr>
          <p:cNvPr id="15" name="Bild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2412" y="6094965"/>
            <a:ext cx="1857600" cy="570154"/>
          </a:xfrm>
          <a:prstGeom prst="rect">
            <a:avLst/>
          </a:prstGeom>
          <a:noFill/>
          <a:ln>
            <a:noFill/>
          </a:ln>
        </p:spPr>
      </p:pic>
      <p:cxnSp>
        <p:nvCxnSpPr>
          <p:cNvPr id="13" name="Gerade Verbindung 12"/>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23"/>
          <p:cNvSpPr txBox="1">
            <a:spLocks noChangeArrowheads="1"/>
          </p:cNvSpPr>
          <p:nvPr userDrawn="1">
            <p:custDataLst>
              <p:tags r:id="rId1"/>
            </p:custDataLst>
          </p:nvPr>
        </p:nvSpPr>
        <p:spPr bwMode="auto">
          <a:xfrm>
            <a:off x="3501406" y="6375515"/>
            <a:ext cx="2726779" cy="128114"/>
          </a:xfrm>
          <a:prstGeom prst="rect">
            <a:avLst/>
          </a:prstGeom>
          <a:noFill/>
          <a:ln w="9525">
            <a:noFill/>
            <a:miter lim="800000"/>
            <a:headEnd/>
            <a:tailEnd/>
          </a:ln>
          <a:effectLst/>
        </p:spPr>
        <p:txBody>
          <a:bodyPr lIns="0" tIns="0" rIns="0" bIns="0" anchor="t" anchorCtr="0"/>
          <a:lstStyle/>
          <a:p>
            <a:pPr algn="l" defTabSz="895888"/>
            <a:r>
              <a:rPr lang="en-US" sz="700" noProof="0">
                <a:solidFill>
                  <a:schemeClr val="tx1"/>
                </a:solidFill>
                <a:latin typeface="+mn-lt"/>
              </a:rPr>
              <a:t>Confidential</a:t>
            </a:r>
          </a:p>
        </p:txBody>
      </p:sp>
      <p:sp>
        <p:nvSpPr>
          <p:cNvPr id="16" name="Text Box 23"/>
          <p:cNvSpPr txBox="1">
            <a:spLocks noChangeArrowheads="1"/>
          </p:cNvSpPr>
          <p:nvPr userDrawn="1">
            <p:custDataLst>
              <p:tags r:id="rId2"/>
            </p:custDataLst>
          </p:nvPr>
        </p:nvSpPr>
        <p:spPr bwMode="auto">
          <a:xfrm>
            <a:off x="3501407" y="6237312"/>
            <a:ext cx="2726778" cy="137617"/>
          </a:xfrm>
          <a:prstGeom prst="rect">
            <a:avLst/>
          </a:prstGeom>
          <a:noFill/>
          <a:ln w="9525">
            <a:noFill/>
            <a:miter lim="800000"/>
            <a:headEnd/>
            <a:tailEnd/>
          </a:ln>
          <a:effectLst/>
        </p:spPr>
        <p:txBody>
          <a:bodyPr lIns="0" tIns="0" rIns="0" bIns="0" anchor="b"/>
          <a:lstStyle/>
          <a:p>
            <a:pPr algn="l" defTabSz="895888"/>
            <a:r>
              <a:rPr lang="en-US" sz="700" b="1" noProof="0">
                <a:solidFill>
                  <a:schemeClr val="tx1"/>
                </a:solidFill>
                <a:latin typeface="+mn-lt"/>
              </a:rPr>
              <a:t>Space for Sender Information</a:t>
            </a:r>
          </a:p>
        </p:txBody>
      </p:sp>
      <p:grpSp>
        <p:nvGrpSpPr>
          <p:cNvPr id="17" name="Gruppieren 16"/>
          <p:cNvGrpSpPr/>
          <p:nvPr userDrawn="1"/>
        </p:nvGrpSpPr>
        <p:grpSpPr>
          <a:xfrm>
            <a:off x="0" y="0"/>
            <a:ext cx="9144000" cy="6858000"/>
            <a:chOff x="0" y="0"/>
            <a:chExt cx="9144000" cy="6858000"/>
          </a:xfrm>
          <a:solidFill>
            <a:schemeClr val="bg1"/>
          </a:solidFill>
        </p:grpSpPr>
        <p:sp>
          <p:nvSpPr>
            <p:cNvPr id="18" name="Rechteck 17"/>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1" name="Rechteck 20"/>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222984448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End (white)">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tx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r>
              <a:rPr lang="en-US" noProof="0"/>
              <a:t>Textmasterformate durch Klicken bearbeiten</a:t>
            </a:r>
          </a:p>
        </p:txBody>
      </p:sp>
      <p:sp>
        <p:nvSpPr>
          <p:cNvPr id="8" name="Titel 7"/>
          <p:cNvSpPr>
            <a:spLocks noGrp="1"/>
          </p:cNvSpPr>
          <p:nvPr>
            <p:ph type="title"/>
          </p:nvPr>
        </p:nvSpPr>
        <p:spPr>
          <a:xfrm>
            <a:off x="395288" y="2456892"/>
            <a:ext cx="8353425" cy="719137"/>
          </a:xfrm>
        </p:spPr>
        <p:txBody>
          <a:bodyPr/>
          <a:lstStyle>
            <a:lvl1pPr>
              <a:defRPr>
                <a:solidFill>
                  <a:schemeClr val="accent1"/>
                </a:solidFill>
              </a:defRPr>
            </a:lvl1pPr>
          </a:lstStyle>
          <a:p>
            <a:r>
              <a:rPr lang="en-US" noProof="0"/>
              <a:t>Click to edit Master title style</a:t>
            </a:r>
          </a:p>
        </p:txBody>
      </p:sp>
      <p:sp>
        <p:nvSpPr>
          <p:cNvPr id="9" name="Datumsplatzhalter 8"/>
          <p:cNvSpPr>
            <a:spLocks noGrp="1"/>
          </p:cNvSpPr>
          <p:nvPr>
            <p:ph type="dt" sz="half" idx="10"/>
          </p:nvPr>
        </p:nvSpPr>
        <p:spPr/>
        <p:txBody>
          <a:bodyPr/>
          <a:lstStyle>
            <a:lvl1pPr>
              <a:defRPr>
                <a:solidFill>
                  <a:schemeClr val="tx1"/>
                </a:solidFill>
              </a:defRPr>
            </a:lvl1pPr>
          </a:lstStyle>
          <a:p>
            <a:fld id="{010F3D0A-07C8-47D7-A4F0-C3B4D82D7BAF}" type="datetime3">
              <a:rPr lang="en-US" noProof="0" smtClean="0"/>
              <a:pPr/>
              <a:t>27 June 2023</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Author, © Continental AG</a:t>
            </a:r>
          </a:p>
        </p:txBody>
      </p:sp>
      <p:grpSp>
        <p:nvGrpSpPr>
          <p:cNvPr id="13" name="Gruppieren 12"/>
          <p:cNvGrpSpPr/>
          <p:nvPr userDrawn="1"/>
        </p:nvGrpSpPr>
        <p:grpSpPr>
          <a:xfrm>
            <a:off x="0" y="0"/>
            <a:ext cx="9144000" cy="6858000"/>
            <a:chOff x="0" y="0"/>
            <a:chExt cx="9144000" cy="6858000"/>
          </a:xfrm>
          <a:solidFill>
            <a:schemeClr val="bg1"/>
          </a:solidFill>
        </p:grpSpPr>
        <p:sp>
          <p:nvSpPr>
            <p:cNvPr id="14" name="Rechteck 13"/>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5" name="Rechteck 14"/>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6" name="Rechteck 15"/>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7" name="Rechteck 16"/>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141691195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nd (black)">
    <p:bg>
      <p:bgPr>
        <a:solidFill>
          <a:schemeClr val="tx1"/>
        </a:solidFill>
        <a:effectLst/>
      </p:bgPr>
    </p:b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95288" y="3114488"/>
            <a:ext cx="8353425" cy="2762437"/>
          </a:xfrm>
        </p:spPr>
        <p:txBody>
          <a:bodyPr>
            <a:noAutofit/>
          </a:bodyPr>
          <a:lstStyle>
            <a:lvl1pPr marL="0" indent="0">
              <a:lnSpc>
                <a:spcPct val="113000"/>
              </a:lnSpc>
              <a:buSzPct val="125000"/>
              <a:buFont typeface="Arial" pitchFamily="34" charset="0"/>
              <a:buNone/>
              <a:defRPr sz="2400">
                <a:solidFill>
                  <a:schemeClr val="bg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r>
              <a:rPr lang="en-US" noProof="0"/>
              <a:t>Textmasterformate durch Klicken bearbeiten</a:t>
            </a:r>
          </a:p>
        </p:txBody>
      </p:sp>
      <p:sp>
        <p:nvSpPr>
          <p:cNvPr id="8" name="Titel 7"/>
          <p:cNvSpPr>
            <a:spLocks noGrp="1"/>
          </p:cNvSpPr>
          <p:nvPr>
            <p:ph type="title"/>
          </p:nvPr>
        </p:nvSpPr>
        <p:spPr>
          <a:xfrm>
            <a:off x="395288" y="2456892"/>
            <a:ext cx="8353425" cy="719137"/>
          </a:xfrm>
        </p:spPr>
        <p:txBody>
          <a:bodyPr/>
          <a:lstStyle>
            <a:lvl1pPr>
              <a:defRPr>
                <a:solidFill>
                  <a:schemeClr val="accent1"/>
                </a:solidFill>
              </a:defRPr>
            </a:lvl1pPr>
          </a:lstStyle>
          <a:p>
            <a:r>
              <a:rPr lang="en-US" noProof="0"/>
              <a:t>Click to edit Master title style</a:t>
            </a:r>
          </a:p>
        </p:txBody>
      </p:sp>
      <p:sp>
        <p:nvSpPr>
          <p:cNvPr id="9" name="Datumsplatzhalter 8"/>
          <p:cNvSpPr>
            <a:spLocks noGrp="1"/>
          </p:cNvSpPr>
          <p:nvPr>
            <p:ph type="dt" sz="half" idx="10"/>
          </p:nvPr>
        </p:nvSpPr>
        <p:spPr/>
        <p:txBody>
          <a:bodyPr/>
          <a:lstStyle>
            <a:lvl1pPr>
              <a:defRPr>
                <a:solidFill>
                  <a:schemeClr val="bg1"/>
                </a:solidFill>
              </a:defRPr>
            </a:lvl1pPr>
          </a:lstStyle>
          <a:p>
            <a:fld id="{87296541-F995-4EE2-B425-B080F77F2E11}" type="datetime3">
              <a:rPr lang="en-US" noProof="0" smtClean="0"/>
              <a:pPr/>
              <a:t>27 June 2023</a:t>
            </a:fld>
            <a:endParaRPr lang="en-US" noProof="0"/>
          </a:p>
        </p:txBody>
      </p:sp>
      <p:sp>
        <p:nvSpPr>
          <p:cNvPr id="10" name="Foliennummernplatzhalter 9"/>
          <p:cNvSpPr>
            <a:spLocks noGrp="1"/>
          </p:cNvSpPr>
          <p:nvPr>
            <p:ph type="sldNum" sz="quarter" idx="11"/>
          </p:nvPr>
        </p:nvSpPr>
        <p:spPr/>
        <p:txBody>
          <a:bodyPr/>
          <a:lstStyle>
            <a:lvl1pPr>
              <a:defRPr>
                <a:solidFill>
                  <a:schemeClr val="bg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bg1"/>
                </a:solidFill>
              </a:defRPr>
            </a:lvl1pPr>
          </a:lstStyle>
          <a:p>
            <a:r>
              <a:rPr lang="en-US" noProof="0"/>
              <a:t>Author, © Continental AG</a:t>
            </a:r>
          </a:p>
        </p:txBody>
      </p:sp>
      <p:cxnSp>
        <p:nvCxnSpPr>
          <p:cNvPr id="13" name="Gerade Verbindung 12"/>
          <p:cNvCxnSpPr/>
          <p:nvPr userDrawn="1"/>
        </p:nvCxnSpPr>
        <p:spPr>
          <a:xfrm>
            <a:off x="395288" y="6044592"/>
            <a:ext cx="8353425" cy="0"/>
          </a:xfrm>
          <a:prstGeom prst="line">
            <a:avLst/>
          </a:prstGeom>
          <a:ln w="444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Box 23"/>
          <p:cNvSpPr txBox="1">
            <a:spLocks noChangeArrowheads="1"/>
          </p:cNvSpPr>
          <p:nvPr userDrawn="1">
            <p:custDataLst>
              <p:tags r:id="rId1"/>
            </p:custDataLst>
          </p:nvPr>
        </p:nvSpPr>
        <p:spPr bwMode="auto">
          <a:xfrm>
            <a:off x="3501406" y="6375515"/>
            <a:ext cx="2726779" cy="128114"/>
          </a:xfrm>
          <a:prstGeom prst="rect">
            <a:avLst/>
          </a:prstGeom>
          <a:noFill/>
          <a:ln w="9525">
            <a:noFill/>
            <a:miter lim="800000"/>
            <a:headEnd/>
            <a:tailEnd/>
          </a:ln>
          <a:effectLst/>
        </p:spPr>
        <p:txBody>
          <a:bodyPr lIns="0" tIns="0" rIns="0" bIns="0" anchor="t" anchorCtr="0"/>
          <a:lstStyle/>
          <a:p>
            <a:pPr algn="l" defTabSz="895888"/>
            <a:r>
              <a:rPr lang="en-US" sz="700" noProof="0">
                <a:solidFill>
                  <a:schemeClr val="bg1"/>
                </a:solidFill>
                <a:latin typeface="+mn-lt"/>
              </a:rPr>
              <a:t>Confidential</a:t>
            </a:r>
          </a:p>
        </p:txBody>
      </p:sp>
      <p:sp>
        <p:nvSpPr>
          <p:cNvPr id="16" name="Text Box 23"/>
          <p:cNvSpPr txBox="1">
            <a:spLocks noChangeArrowheads="1"/>
          </p:cNvSpPr>
          <p:nvPr userDrawn="1">
            <p:custDataLst>
              <p:tags r:id="rId2"/>
            </p:custDataLst>
          </p:nvPr>
        </p:nvSpPr>
        <p:spPr bwMode="auto">
          <a:xfrm>
            <a:off x="3501407" y="6237312"/>
            <a:ext cx="2726778" cy="137617"/>
          </a:xfrm>
          <a:prstGeom prst="rect">
            <a:avLst/>
          </a:prstGeom>
          <a:noFill/>
          <a:ln w="9525">
            <a:noFill/>
            <a:miter lim="800000"/>
            <a:headEnd/>
            <a:tailEnd/>
          </a:ln>
          <a:effectLst/>
        </p:spPr>
        <p:txBody>
          <a:bodyPr lIns="0" tIns="0" rIns="0" bIns="0" anchor="b"/>
          <a:lstStyle/>
          <a:p>
            <a:pPr algn="l" defTabSz="895888"/>
            <a:r>
              <a:rPr lang="en-US" sz="700" b="1" noProof="0">
                <a:solidFill>
                  <a:schemeClr val="bg1"/>
                </a:solidFill>
                <a:latin typeface="+mn-lt"/>
              </a:rPr>
              <a:t>Space for Sender Information</a:t>
            </a:r>
          </a:p>
        </p:txBody>
      </p:sp>
      <p:pic>
        <p:nvPicPr>
          <p:cNvPr id="17" name="Bild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black">
          <a:xfrm>
            <a:off x="252637" y="6095032"/>
            <a:ext cx="1857375" cy="570087"/>
          </a:xfrm>
          <a:prstGeom prst="rect">
            <a:avLst/>
          </a:prstGeom>
          <a:noFill/>
          <a:ln>
            <a:noFill/>
          </a:ln>
        </p:spPr>
      </p:pic>
      <p:grpSp>
        <p:nvGrpSpPr>
          <p:cNvPr id="15" name="Gruppieren 14"/>
          <p:cNvGrpSpPr/>
          <p:nvPr userDrawn="1"/>
        </p:nvGrpSpPr>
        <p:grpSpPr>
          <a:xfrm>
            <a:off x="0" y="0"/>
            <a:ext cx="9144000" cy="6858000"/>
            <a:chOff x="0" y="0"/>
            <a:chExt cx="9144000" cy="6858000"/>
          </a:xfrm>
          <a:solidFill>
            <a:schemeClr val="bg1"/>
          </a:solidFill>
        </p:grpSpPr>
        <p:sp>
          <p:nvSpPr>
            <p:cNvPr id="18" name="Rechteck 17"/>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1" name="Rechteck 20"/>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39749887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177800" indent="-177800">
              <a:buSzPct val="125000"/>
              <a:buFont typeface="Arial" pitchFamily="34" charset="0"/>
              <a:buChar char="›"/>
              <a:defRPr>
                <a:solidFill>
                  <a:schemeClr val="tx1"/>
                </a:solidFill>
              </a:defRPr>
            </a:lvl1pPr>
            <a:lvl2pPr marL="541338" indent="-184150">
              <a:buSzPct val="125000"/>
              <a:buFont typeface="Arial" pitchFamily="34" charset="0"/>
              <a:buChar char="›"/>
              <a:defRPr>
                <a:solidFill>
                  <a:schemeClr val="tx1"/>
                </a:solidFill>
              </a:defRPr>
            </a:lvl2pPr>
            <a:lvl3pPr marL="896938" indent="-177800">
              <a:buSzPct val="125000"/>
              <a:buFont typeface="Arial" pitchFamily="34" charset="0"/>
              <a:buChar char="›"/>
              <a:defRPr>
                <a:solidFill>
                  <a:schemeClr val="tx1"/>
                </a:solidFill>
              </a:defRPr>
            </a:lvl3pPr>
            <a:lvl4pPr marL="1254125" indent="-179388">
              <a:buSzPct val="125000"/>
              <a:buFont typeface="Arial" pitchFamily="34" charset="0"/>
              <a:buChar char="›"/>
              <a:defRPr>
                <a:solidFill>
                  <a:schemeClr val="tx1"/>
                </a:solidFill>
              </a:defRPr>
            </a:lvl4pPr>
            <a:lvl5pPr marL="1616075" indent="-177800">
              <a:buSzPct val="125000"/>
              <a:buFont typeface="Arial" pitchFamily="34" charset="0"/>
              <a:buChar cha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en-US" noProof="0"/>
              <a:t>Click to edit Master title style</a:t>
            </a:r>
          </a:p>
        </p:txBody>
      </p:sp>
      <p:sp>
        <p:nvSpPr>
          <p:cNvPr id="9" name="Datumsplatzhalter 8"/>
          <p:cNvSpPr>
            <a:spLocks noGrp="1"/>
          </p:cNvSpPr>
          <p:nvPr>
            <p:ph type="dt" sz="half" idx="10"/>
          </p:nvPr>
        </p:nvSpPr>
        <p:spPr/>
        <p:txBody>
          <a:bodyPr/>
          <a:lstStyle>
            <a:lvl1pPr>
              <a:defRPr>
                <a:solidFill>
                  <a:schemeClr val="tx1"/>
                </a:solidFill>
              </a:defRPr>
            </a:lvl1pPr>
          </a:lstStyle>
          <a:p>
            <a:fld id="{599AB9BC-EC3C-4486-9684-3F656F14D41E}" type="datetime3">
              <a:rPr lang="en-US" noProof="0" smtClean="0"/>
              <a:pPr/>
              <a:t>27 June 2023</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Author, © Continental AG</a:t>
            </a:r>
          </a:p>
        </p:txBody>
      </p:sp>
    </p:spTree>
    <p:extLst>
      <p:ext uri="{BB962C8B-B14F-4D97-AF65-F5344CB8AC3E}">
        <p14:creationId xmlns:p14="http://schemas.microsoft.com/office/powerpoint/2010/main" val="23515672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503548" y="3839314"/>
            <a:ext cx="8172140" cy="418502"/>
          </a:xfrm>
        </p:spPr>
        <p:txBody>
          <a:bodyPr tIns="0" rIns="0" bIns="0" anchor="t" anchorCtr="0">
            <a:normAutofit/>
          </a:bodyPr>
          <a:lstStyle>
            <a:lvl1pPr algn="l">
              <a:defRPr sz="2400">
                <a:solidFill>
                  <a:schemeClr val="accent1"/>
                </a:solidFill>
              </a:defRPr>
            </a:lvl1pPr>
          </a:lstStyle>
          <a:p>
            <a:r>
              <a:rPr lang="en-US" noProof="0"/>
              <a:t>Click to edit Master title style</a:t>
            </a:r>
          </a:p>
        </p:txBody>
      </p:sp>
      <p:sp>
        <p:nvSpPr>
          <p:cNvPr id="3" name="Untertitel 2"/>
          <p:cNvSpPr>
            <a:spLocks noGrp="1"/>
          </p:cNvSpPr>
          <p:nvPr>
            <p:ph type="subTitle" idx="1"/>
          </p:nvPr>
        </p:nvSpPr>
        <p:spPr>
          <a:xfrm>
            <a:off x="503548" y="4185084"/>
            <a:ext cx="8172140" cy="1138230"/>
          </a:xfrm>
        </p:spPr>
        <p:txBody>
          <a:bodyPr tIns="0" rIns="0" bIns="0" anchor="t" anchorCtr="0">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lvl1pPr>
          </a:lstStyle>
          <a:p>
            <a:pPr lvl="0"/>
            <a:r>
              <a:rPr lang="en-US" noProof="0"/>
              <a:t>Division Naming</a:t>
            </a:r>
          </a:p>
          <a:p>
            <a:pPr lvl="0"/>
            <a:endParaRPr lang="en-US" noProof="0"/>
          </a:p>
        </p:txBody>
      </p:sp>
      <p:pic>
        <p:nvPicPr>
          <p:cNvPr id="14" name="Grafik 1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503238" y="-1"/>
            <a:ext cx="2555876" cy="1304925"/>
          </a:xfrm>
          <a:prstGeom prst="rect">
            <a:avLst/>
          </a:prstGeom>
        </p:spPr>
      </p:pic>
    </p:spTree>
    <p:extLst>
      <p:ext uri="{BB962C8B-B14F-4D97-AF65-F5344CB8AC3E}">
        <p14:creationId xmlns:p14="http://schemas.microsoft.com/office/powerpoint/2010/main" val="229962605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big Picture">
    <p:spTree>
      <p:nvGrpSpPr>
        <p:cNvPr id="1" name=""/>
        <p:cNvGrpSpPr/>
        <p:nvPr/>
      </p:nvGrpSpPr>
      <p:grpSpPr>
        <a:xfrm>
          <a:off x="0" y="0"/>
          <a:ext cx="0" cy="0"/>
          <a:chOff x="0" y="0"/>
          <a:chExt cx="0" cy="0"/>
        </a:xfrm>
      </p:grpSpPr>
      <p:sp>
        <p:nvSpPr>
          <p:cNvPr id="9" name="Rechteck 8"/>
          <p:cNvSpPr/>
          <p:nvPr userDrawn="1"/>
        </p:nvSpPr>
        <p:spPr>
          <a:xfrm>
            <a:off x="179388" y="188912"/>
            <a:ext cx="8785225" cy="6480175"/>
          </a:xfrm>
          <a:prstGeom prst="rect">
            <a:avLst/>
          </a:prstGeom>
          <a:pattFill prst="wdUpDiag">
            <a:fgClr>
              <a:schemeClr val="accent5"/>
            </a:fgClr>
            <a:bgClr>
              <a:schemeClr val="accent6"/>
            </a:bgClr>
          </a:patt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noProof="0" dirty="0" err="1">
                <a:solidFill>
                  <a:schemeClr val="bg1"/>
                </a:solidFill>
              </a:rPr>
              <a:t>Bitte</a:t>
            </a:r>
            <a:r>
              <a:rPr lang="en-US" sz="1600" baseline="0" noProof="0" dirty="0">
                <a:solidFill>
                  <a:schemeClr val="bg1"/>
                </a:solidFill>
              </a:rPr>
              <a:t> </a:t>
            </a:r>
            <a:r>
              <a:rPr lang="en-US" sz="1600" baseline="0" noProof="0" dirty="0" err="1">
                <a:solidFill>
                  <a:schemeClr val="bg1"/>
                </a:solidFill>
              </a:rPr>
              <a:t>decken</a:t>
            </a:r>
            <a:r>
              <a:rPr lang="en-US" sz="1600" baseline="0" noProof="0" dirty="0">
                <a:solidFill>
                  <a:schemeClr val="bg1"/>
                </a:solidFill>
              </a:rPr>
              <a:t> </a:t>
            </a:r>
            <a:r>
              <a:rPr lang="en-US" sz="1600" baseline="0" noProof="0" dirty="0" err="1">
                <a:solidFill>
                  <a:schemeClr val="bg1"/>
                </a:solidFill>
              </a:rPr>
              <a:t>Sie</a:t>
            </a:r>
            <a:r>
              <a:rPr lang="en-US" sz="1600" baseline="0" noProof="0" dirty="0">
                <a:solidFill>
                  <a:schemeClr val="bg1"/>
                </a:solidFill>
              </a:rPr>
              <a:t> die </a:t>
            </a:r>
            <a:r>
              <a:rPr lang="en-US" sz="1600" baseline="0" noProof="0" dirty="0" err="1">
                <a:solidFill>
                  <a:schemeClr val="bg1"/>
                </a:solidFill>
              </a:rPr>
              <a:t>schraffierte</a:t>
            </a:r>
            <a:r>
              <a:rPr lang="en-US" sz="1600" baseline="0" noProof="0" dirty="0">
                <a:solidFill>
                  <a:schemeClr val="bg1"/>
                </a:solidFill>
              </a:rPr>
              <a:t> </a:t>
            </a:r>
            <a:r>
              <a:rPr lang="en-US" sz="1600" baseline="0" noProof="0" dirty="0" err="1">
                <a:solidFill>
                  <a:schemeClr val="bg1"/>
                </a:solidFill>
              </a:rPr>
              <a:t>Fläche</a:t>
            </a:r>
            <a:r>
              <a:rPr lang="en-US" sz="1600" baseline="0" noProof="0" dirty="0">
                <a:solidFill>
                  <a:schemeClr val="bg1"/>
                </a:solidFill>
              </a:rPr>
              <a:t> </a:t>
            </a:r>
            <a:r>
              <a:rPr lang="en-US" sz="1600" baseline="0" noProof="0" dirty="0" err="1">
                <a:solidFill>
                  <a:schemeClr val="bg1"/>
                </a:solidFill>
              </a:rPr>
              <a:t>mit</a:t>
            </a:r>
            <a:r>
              <a:rPr lang="en-US" sz="1600" baseline="0" noProof="0" dirty="0">
                <a:solidFill>
                  <a:schemeClr val="bg1"/>
                </a:solidFill>
              </a:rPr>
              <a:t> </a:t>
            </a:r>
            <a:r>
              <a:rPr lang="en-US" sz="1600" baseline="0" noProof="0" dirty="0" err="1">
                <a:solidFill>
                  <a:schemeClr val="bg1"/>
                </a:solidFill>
              </a:rPr>
              <a:t>einem</a:t>
            </a:r>
            <a:r>
              <a:rPr lang="en-US" sz="1600" baseline="0" noProof="0" dirty="0">
                <a:solidFill>
                  <a:schemeClr val="bg1"/>
                </a:solidFill>
              </a:rPr>
              <a:t> </a:t>
            </a:r>
            <a:r>
              <a:rPr lang="en-US" sz="1600" baseline="0" noProof="0" dirty="0" err="1">
                <a:solidFill>
                  <a:schemeClr val="bg1"/>
                </a:solidFill>
              </a:rPr>
              <a:t>Bild</a:t>
            </a:r>
            <a:r>
              <a:rPr lang="en-US" sz="1600" baseline="0" noProof="0" dirty="0">
                <a:solidFill>
                  <a:schemeClr val="bg1"/>
                </a:solidFill>
              </a:rPr>
              <a:t> ab</a:t>
            </a:r>
            <a:r>
              <a:rPr lang="en-US" sz="1600" noProof="0" dirty="0">
                <a:solidFill>
                  <a:schemeClr val="bg1"/>
                </a:solidFill>
              </a:rPr>
              <a:t>.</a:t>
            </a:r>
          </a:p>
          <a:p>
            <a:pPr algn="ctr"/>
            <a:r>
              <a:rPr lang="en-US" sz="1600" noProof="0" dirty="0">
                <a:solidFill>
                  <a:schemeClr val="bg1"/>
                </a:solidFill>
              </a:rPr>
              <a:t>Please cover</a:t>
            </a:r>
            <a:r>
              <a:rPr lang="en-US" sz="1600" baseline="0" noProof="0" dirty="0">
                <a:solidFill>
                  <a:schemeClr val="bg1"/>
                </a:solidFill>
              </a:rPr>
              <a:t> the shaded area with a picture</a:t>
            </a:r>
            <a:r>
              <a:rPr lang="en-US" sz="1600" noProof="0" dirty="0">
                <a:solidFill>
                  <a:schemeClr val="bg1"/>
                </a:solidFill>
              </a:rPr>
              <a:t>.</a:t>
            </a:r>
          </a:p>
          <a:p>
            <a:pPr algn="ctr"/>
            <a:r>
              <a:rPr lang="en-US" sz="1600" noProof="0" dirty="0">
                <a:solidFill>
                  <a:schemeClr val="bg1"/>
                </a:solidFill>
              </a:rPr>
              <a:t>(24,4 x 18,0 cm)</a:t>
            </a:r>
          </a:p>
        </p:txBody>
      </p:sp>
      <p:sp>
        <p:nvSpPr>
          <p:cNvPr id="12" name="Rechteck 11"/>
          <p:cNvSpPr/>
          <p:nvPr userDrawn="1"/>
        </p:nvSpPr>
        <p:spPr>
          <a:xfrm>
            <a:off x="503548" y="-567404"/>
            <a:ext cx="8640452" cy="360000"/>
          </a:xfrm>
          <a:prstGeom prst="rect">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0" tIns="46800" rIns="72000" bIns="46800" rtlCol="0" anchor="t" anchorCtr="0"/>
          <a:lstStyle/>
          <a:p>
            <a:r>
              <a:rPr lang="en-US" sz="900" noProof="0">
                <a:solidFill>
                  <a:schemeClr val="tx1"/>
                </a:solidFill>
              </a:rPr>
              <a:t>Wenn Sie ein neues Bild einfügen: Klicken Sie mit der rechten Maustaste auf das Bild und wählen „In den Hintergrund“, um das Bild hinter das Quality Seal zu bringen.</a:t>
            </a:r>
          </a:p>
          <a:p>
            <a:r>
              <a:rPr lang="en-US" sz="900" noProof="0">
                <a:solidFill>
                  <a:schemeClr val="tx1"/>
                </a:solidFill>
              </a:rPr>
              <a:t>If you insert a new picture: Right click on the picture and select “Send to the back” to position it behind the Quality Seal.</a:t>
            </a:r>
          </a:p>
        </p:txBody>
      </p:sp>
      <p:cxnSp>
        <p:nvCxnSpPr>
          <p:cNvPr id="14" name="Gerade Verbindung 13"/>
          <p:cNvCxnSpPr/>
          <p:nvPr userDrawn="1"/>
        </p:nvCxnSpPr>
        <p:spPr>
          <a:xfrm>
            <a:off x="503548"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a:xfrm>
            <a:off x="3059832" y="-171400"/>
            <a:ext cx="0" cy="13384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a:xfrm rot="5400000">
            <a:off x="-103432" y="1237844"/>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Gerade Verbindung 16"/>
          <p:cNvCxnSpPr/>
          <p:nvPr userDrawn="1"/>
        </p:nvCxnSpPr>
        <p:spPr>
          <a:xfrm rot="5400000">
            <a:off x="-113608" y="-6692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ctrTitle"/>
          </p:nvPr>
        </p:nvSpPr>
        <p:spPr>
          <a:xfrm>
            <a:off x="503547" y="4401108"/>
            <a:ext cx="8172141" cy="418502"/>
          </a:xfrm>
        </p:spPr>
        <p:txBody>
          <a:bodyPr tIns="0" rIns="0" bIns="0" anchor="t" anchorCtr="0">
            <a:normAutofit/>
          </a:bodyPr>
          <a:lstStyle>
            <a:lvl1pPr algn="l">
              <a:defRPr sz="2400">
                <a:solidFill>
                  <a:schemeClr val="accent1"/>
                </a:solidFill>
              </a:defRPr>
            </a:lvl1pPr>
          </a:lstStyle>
          <a:p>
            <a:r>
              <a:rPr lang="en-US" noProof="0"/>
              <a:t>Click to edit Master title style</a:t>
            </a:r>
          </a:p>
        </p:txBody>
      </p:sp>
      <p:sp>
        <p:nvSpPr>
          <p:cNvPr id="3" name="Untertitel 2"/>
          <p:cNvSpPr>
            <a:spLocks noGrp="1"/>
          </p:cNvSpPr>
          <p:nvPr>
            <p:ph type="subTitle" idx="1"/>
          </p:nvPr>
        </p:nvSpPr>
        <p:spPr>
          <a:xfrm>
            <a:off x="503548" y="4746878"/>
            <a:ext cx="8172140" cy="1138230"/>
          </a:xfrm>
        </p:spPr>
        <p:txBody>
          <a:bodyPr tIns="0" rIns="0" bIns="0" anchor="t" anchorCtr="0">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10" name="Textplatzhalter 9"/>
          <p:cNvSpPr>
            <a:spLocks noGrp="1"/>
          </p:cNvSpPr>
          <p:nvPr>
            <p:ph type="body" sz="quarter" idx="10" hasCustomPrompt="1"/>
          </p:nvPr>
        </p:nvSpPr>
        <p:spPr>
          <a:xfrm>
            <a:off x="503548" y="6021288"/>
            <a:ext cx="2628590" cy="368813"/>
          </a:xfrm>
        </p:spPr>
        <p:txBody>
          <a:bodyPr tIns="0" bIns="0" anchor="b" anchorCtr="0">
            <a:normAutofit/>
          </a:bodyPr>
          <a:lstStyle>
            <a:lvl1pPr marL="0" indent="0">
              <a:spcAft>
                <a:spcPts val="0"/>
              </a:spcAft>
              <a:buNone/>
              <a:defRPr sz="900" b="0">
                <a:solidFill>
                  <a:schemeClr val="bg1"/>
                </a:solidFill>
              </a:defRPr>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1" y="6021288"/>
            <a:ext cx="5075797" cy="368813"/>
          </a:xfrm>
        </p:spPr>
        <p:txBody>
          <a:bodyPr tIns="0" bIns="0" anchor="b" anchorCtr="0">
            <a:normAutofit/>
          </a:bodyPr>
          <a:lstStyle>
            <a:lvl1pPr marL="0" indent="0" algn="r">
              <a:spcAft>
                <a:spcPts val="0"/>
              </a:spcAft>
              <a:buNone/>
              <a:defRPr sz="900" b="0">
                <a:solidFill>
                  <a:schemeClr val="bg1"/>
                </a:solidFill>
              </a:defRPr>
            </a:lvl1pPr>
          </a:lstStyle>
          <a:p>
            <a:pPr lvl="0"/>
            <a:r>
              <a:rPr lang="en-US" noProof="0"/>
              <a:t>Division Naming</a:t>
            </a:r>
          </a:p>
          <a:p>
            <a:pPr lvl="0"/>
            <a:endParaRPr lang="en-US" noProof="0"/>
          </a:p>
        </p:txBody>
      </p:sp>
      <p:sp>
        <p:nvSpPr>
          <p:cNvPr id="8" name="Textplatzhalter 7"/>
          <p:cNvSpPr>
            <a:spLocks noGrp="1"/>
          </p:cNvSpPr>
          <p:nvPr>
            <p:ph type="body" sz="quarter" idx="12" hasCustomPrompt="1"/>
          </p:nvPr>
        </p:nvSpPr>
        <p:spPr>
          <a:xfrm>
            <a:off x="503238" y="0"/>
            <a:ext cx="2555875" cy="1304925"/>
          </a:xfrm>
          <a:blipFill>
            <a:blip r:embed="rId2"/>
            <a:stretch>
              <a:fillRect/>
            </a:stretch>
          </a:blipFill>
        </p:spPr>
        <p:txBody>
          <a:bodyPr>
            <a:noAutofit/>
          </a:bodyPr>
          <a:lstStyle>
            <a:lvl1pPr marL="0" indent="0" algn="ctr">
              <a:spcAft>
                <a:spcPts val="0"/>
              </a:spcAft>
              <a:buNone/>
              <a:defRPr sz="800"/>
            </a:lvl1pPr>
          </a:lstStyle>
          <a:p>
            <a:pPr lvl="0"/>
            <a:r>
              <a:rPr lang="en-US" noProof="0"/>
              <a:t>Das Quality Seal hat im Vordergrund zu stehen.</a:t>
            </a:r>
            <a:br>
              <a:rPr lang="en-US" noProof="0"/>
            </a:br>
            <a:r>
              <a:rPr lang="en-US" noProof="0"/>
              <a:t>Bitte ändern Sie nicht die Größe oder Position.</a:t>
            </a:r>
            <a:br>
              <a:rPr lang="en-US" noProof="0"/>
            </a:br>
            <a:r>
              <a:rPr lang="en-US" noProof="0"/>
              <a:t>The Quality Seal has to stay on top.</a:t>
            </a:r>
            <a:br>
              <a:rPr lang="en-US" noProof="0"/>
            </a:br>
            <a:r>
              <a:rPr lang="en-US" noProof="0"/>
              <a:t>Please do not change size or position.</a:t>
            </a:r>
          </a:p>
          <a:p>
            <a:pPr lvl="0"/>
            <a:endParaRPr lang="en-US" noProof="0"/>
          </a:p>
        </p:txBody>
      </p:sp>
    </p:spTree>
    <p:extLst>
      <p:ext uri="{BB962C8B-B14F-4D97-AF65-F5344CB8AC3E}">
        <p14:creationId xmlns:p14="http://schemas.microsoft.com/office/powerpoint/2010/main" val="8890632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hapter (orange)">
    <p:bg>
      <p:bgPr>
        <a:solidFill>
          <a:schemeClr val="accent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0" indent="0">
              <a:lnSpc>
                <a:spcPct val="113000"/>
              </a:lnSpc>
              <a:buSzPct val="125000"/>
              <a:buFont typeface="Arial" pitchFamily="34" charset="0"/>
              <a:buNone/>
              <a:defRPr>
                <a:solidFill>
                  <a:schemeClr val="bg1"/>
                </a:solidFill>
              </a:defRPr>
            </a:lvl1pPr>
            <a:lvl2pPr marL="184150" indent="-184150">
              <a:lnSpc>
                <a:spcPct val="113000"/>
              </a:lnSpc>
              <a:buClr>
                <a:schemeClr val="bg1"/>
              </a:buClr>
              <a:buSzPct val="125000"/>
              <a:buFont typeface="Arial" pitchFamily="34" charset="0"/>
              <a:buChar char="›"/>
              <a:defRPr>
                <a:solidFill>
                  <a:schemeClr val="bg1"/>
                </a:solidFill>
              </a:defRPr>
            </a:lvl2pPr>
            <a:lvl3pPr marL="539750" indent="-177800">
              <a:lnSpc>
                <a:spcPct val="113000"/>
              </a:lnSpc>
              <a:buClr>
                <a:schemeClr val="bg1"/>
              </a:buClr>
              <a:buSzPct val="125000"/>
              <a:buFont typeface="Arial" pitchFamily="34" charset="0"/>
              <a:buChar char="›"/>
              <a:defRPr>
                <a:solidFill>
                  <a:schemeClr val="bg1"/>
                </a:solidFill>
              </a:defRPr>
            </a:lvl3pPr>
            <a:lvl4pPr marL="895350" indent="-179388">
              <a:lnSpc>
                <a:spcPct val="113000"/>
              </a:lnSpc>
              <a:buClr>
                <a:schemeClr val="bg1"/>
              </a:buClr>
              <a:buSzPct val="125000"/>
              <a:buFont typeface="Arial" pitchFamily="34" charset="0"/>
              <a:buChar char="›"/>
              <a:defRPr>
                <a:solidFill>
                  <a:schemeClr val="bg1"/>
                </a:solidFill>
              </a:defRPr>
            </a:lvl4pPr>
            <a:lvl5pPr marL="1257300" indent="-177800">
              <a:lnSpc>
                <a:spcPct val="113000"/>
              </a:lnSpc>
              <a:buClr>
                <a:schemeClr val="bg1"/>
              </a:buClr>
              <a:buSzPct val="125000"/>
              <a:buFont typeface="Arial" pitchFamily="34" charset="0"/>
              <a:buChar cha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itel 7"/>
          <p:cNvSpPr>
            <a:spLocks noGrp="1"/>
          </p:cNvSpPr>
          <p:nvPr>
            <p:ph type="title"/>
          </p:nvPr>
        </p:nvSpPr>
        <p:spPr>
          <a:xfrm>
            <a:off x="395288" y="296862"/>
            <a:ext cx="8353425" cy="719137"/>
          </a:xfrm>
        </p:spPr>
        <p:txBody>
          <a:bodyPr/>
          <a:lstStyle>
            <a:lvl1pPr>
              <a:defRPr>
                <a:solidFill>
                  <a:schemeClr val="bg1"/>
                </a:solidFill>
              </a:defRPr>
            </a:lvl1pPr>
          </a:lstStyle>
          <a:p>
            <a:r>
              <a:rPr lang="en-US" noProof="0"/>
              <a:t>Click to edit Master title style</a:t>
            </a:r>
          </a:p>
        </p:txBody>
      </p:sp>
      <p:sp>
        <p:nvSpPr>
          <p:cNvPr id="9" name="Datumsplatzhalter 8"/>
          <p:cNvSpPr>
            <a:spLocks noGrp="1"/>
          </p:cNvSpPr>
          <p:nvPr>
            <p:ph type="dt" sz="half" idx="10"/>
          </p:nvPr>
        </p:nvSpPr>
        <p:spPr/>
        <p:txBody>
          <a:bodyPr/>
          <a:lstStyle>
            <a:lvl1pPr>
              <a:defRPr>
                <a:solidFill>
                  <a:schemeClr val="tx1"/>
                </a:solidFill>
              </a:defRPr>
            </a:lvl1pPr>
          </a:lstStyle>
          <a:p>
            <a:fld id="{D29BA927-74AC-44FA-B689-85192AFC28A3}" type="datetime3">
              <a:rPr lang="en-US" noProof="0" smtClean="0"/>
              <a:pPr/>
              <a:t>27 June 2023</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Author, © Continental AG</a:t>
            </a:r>
          </a:p>
        </p:txBody>
      </p:sp>
      <p:pic>
        <p:nvPicPr>
          <p:cNvPr id="15" name="Bild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2412" y="6094965"/>
            <a:ext cx="1857600" cy="570154"/>
          </a:xfrm>
          <a:prstGeom prst="rect">
            <a:avLst/>
          </a:prstGeom>
          <a:noFill/>
          <a:ln>
            <a:noFill/>
          </a:ln>
        </p:spPr>
      </p:pic>
      <p:cxnSp>
        <p:nvCxnSpPr>
          <p:cNvPr id="16" name="Gerade Verbindung 15"/>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 Box 23"/>
          <p:cNvSpPr txBox="1">
            <a:spLocks noChangeArrowheads="1"/>
          </p:cNvSpPr>
          <p:nvPr userDrawn="1">
            <p:custDataLst>
              <p:tags r:id="rId1"/>
            </p:custDataLst>
          </p:nvPr>
        </p:nvSpPr>
        <p:spPr bwMode="auto">
          <a:xfrm>
            <a:off x="3501406" y="6375515"/>
            <a:ext cx="2726779" cy="128114"/>
          </a:xfrm>
          <a:prstGeom prst="rect">
            <a:avLst/>
          </a:prstGeom>
          <a:noFill/>
          <a:ln w="9525">
            <a:noFill/>
            <a:miter lim="800000"/>
            <a:headEnd/>
            <a:tailEnd/>
          </a:ln>
          <a:effectLst/>
        </p:spPr>
        <p:txBody>
          <a:bodyPr lIns="0" tIns="0" rIns="0" bIns="0" anchor="t" anchorCtr="0"/>
          <a:lstStyle/>
          <a:p>
            <a:pPr algn="l" defTabSz="895888"/>
            <a:r>
              <a:rPr lang="en-US" sz="700" noProof="0">
                <a:solidFill>
                  <a:schemeClr val="tx1"/>
                </a:solidFill>
                <a:latin typeface="+mn-lt"/>
              </a:rPr>
              <a:t>Confidential</a:t>
            </a:r>
          </a:p>
        </p:txBody>
      </p:sp>
      <p:sp>
        <p:nvSpPr>
          <p:cNvPr id="18" name="Text Box 23"/>
          <p:cNvSpPr txBox="1">
            <a:spLocks noChangeArrowheads="1"/>
          </p:cNvSpPr>
          <p:nvPr userDrawn="1">
            <p:custDataLst>
              <p:tags r:id="rId2"/>
            </p:custDataLst>
          </p:nvPr>
        </p:nvSpPr>
        <p:spPr bwMode="auto">
          <a:xfrm>
            <a:off x="3501407" y="6237312"/>
            <a:ext cx="2726778" cy="137617"/>
          </a:xfrm>
          <a:prstGeom prst="rect">
            <a:avLst/>
          </a:prstGeom>
          <a:noFill/>
          <a:ln w="9525">
            <a:noFill/>
            <a:miter lim="800000"/>
            <a:headEnd/>
            <a:tailEnd/>
          </a:ln>
          <a:effectLst/>
        </p:spPr>
        <p:txBody>
          <a:bodyPr lIns="0" tIns="0" rIns="0" bIns="0" anchor="b"/>
          <a:lstStyle/>
          <a:p>
            <a:pPr algn="l" defTabSz="895888"/>
            <a:r>
              <a:rPr lang="en-US" sz="700" b="1" noProof="0">
                <a:solidFill>
                  <a:schemeClr val="tx1"/>
                </a:solidFill>
                <a:latin typeface="+mn-lt"/>
              </a:rPr>
              <a:t>Space for Sender Information</a:t>
            </a:r>
          </a:p>
        </p:txBody>
      </p:sp>
      <p:grpSp>
        <p:nvGrpSpPr>
          <p:cNvPr id="13" name="Gruppieren 12"/>
          <p:cNvGrpSpPr/>
          <p:nvPr userDrawn="1"/>
        </p:nvGrpSpPr>
        <p:grpSpPr>
          <a:xfrm>
            <a:off x="0" y="0"/>
            <a:ext cx="9144000" cy="6858000"/>
            <a:chOff x="0" y="0"/>
            <a:chExt cx="9144000" cy="6858000"/>
          </a:xfrm>
          <a:solidFill>
            <a:schemeClr val="bg1"/>
          </a:solidFill>
        </p:grpSpPr>
        <p:sp>
          <p:nvSpPr>
            <p:cNvPr id="14" name="Rechteck 13"/>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1" name="Rechteck 20"/>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88338929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pter (white)">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0" indent="0">
              <a:lnSpc>
                <a:spcPct val="113000"/>
              </a:lnSpc>
              <a:buSzPct val="125000"/>
              <a:buFont typeface="Arial" pitchFamily="34" charset="0"/>
              <a:buNone/>
              <a:defRPr>
                <a:solidFill>
                  <a:schemeClr val="tx1"/>
                </a:solidFill>
              </a:defRPr>
            </a:lvl1pPr>
            <a:lvl2pPr marL="184150" indent="-184150">
              <a:lnSpc>
                <a:spcPct val="113000"/>
              </a:lnSpc>
              <a:buSzPct val="125000"/>
              <a:buFont typeface="Arial" pitchFamily="34" charset="0"/>
              <a:buChar char="›"/>
              <a:defRPr>
                <a:solidFill>
                  <a:schemeClr val="tx1"/>
                </a:solidFill>
              </a:defRPr>
            </a:lvl2pPr>
            <a:lvl3pPr marL="539750" indent="-177800">
              <a:lnSpc>
                <a:spcPct val="113000"/>
              </a:lnSpc>
              <a:buSzPct val="125000"/>
              <a:buFont typeface="Arial" pitchFamily="34" charset="0"/>
              <a:buChar char="›"/>
              <a:defRPr>
                <a:solidFill>
                  <a:schemeClr val="tx1"/>
                </a:solidFill>
              </a:defRPr>
            </a:lvl3pPr>
            <a:lvl4pPr marL="895350" indent="-179388">
              <a:lnSpc>
                <a:spcPct val="113000"/>
              </a:lnSpc>
              <a:buSzPct val="125000"/>
              <a:buFont typeface="Arial" pitchFamily="34" charset="0"/>
              <a:buChar char="›"/>
              <a:defRPr>
                <a:solidFill>
                  <a:schemeClr val="tx1"/>
                </a:solidFill>
              </a:defRPr>
            </a:lvl4pPr>
            <a:lvl5pPr marL="1257300" indent="-177800">
              <a:lnSpc>
                <a:spcPct val="113000"/>
              </a:lnSpc>
              <a:buSzPct val="125000"/>
              <a:buFont typeface="Arial" pitchFamily="34" charset="0"/>
              <a:buChar cha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en-US" noProof="0"/>
              <a:t>Click to edit Master title style</a:t>
            </a:r>
          </a:p>
        </p:txBody>
      </p:sp>
      <p:sp>
        <p:nvSpPr>
          <p:cNvPr id="9" name="Datumsplatzhalter 8"/>
          <p:cNvSpPr>
            <a:spLocks noGrp="1"/>
          </p:cNvSpPr>
          <p:nvPr>
            <p:ph type="dt" sz="half" idx="10"/>
          </p:nvPr>
        </p:nvSpPr>
        <p:spPr/>
        <p:txBody>
          <a:bodyPr/>
          <a:lstStyle>
            <a:lvl1pPr>
              <a:defRPr>
                <a:solidFill>
                  <a:schemeClr val="tx1"/>
                </a:solidFill>
              </a:defRPr>
            </a:lvl1pPr>
          </a:lstStyle>
          <a:p>
            <a:fld id="{88A8C40B-9933-4842-925C-1685AB340677}" type="datetime3">
              <a:rPr lang="en-US" noProof="0" smtClean="0"/>
              <a:pPr/>
              <a:t>27 June 2023</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Author, © Continental AG</a:t>
            </a:r>
          </a:p>
        </p:txBody>
      </p:sp>
    </p:spTree>
    <p:extLst>
      <p:ext uri="{BB962C8B-B14F-4D97-AF65-F5344CB8AC3E}">
        <p14:creationId xmlns:p14="http://schemas.microsoft.com/office/powerpoint/2010/main" val="181082495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hapter (black)">
    <p:bg>
      <p:bgPr>
        <a:solidFill>
          <a:schemeClr val="tx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4535487"/>
          </a:xfrm>
        </p:spPr>
        <p:txBody>
          <a:bodyPr/>
          <a:lstStyle>
            <a:lvl1pPr marL="0" indent="0">
              <a:lnSpc>
                <a:spcPct val="113000"/>
              </a:lnSpc>
              <a:buSzPct val="125000"/>
              <a:buFont typeface="Arial" pitchFamily="34" charset="0"/>
              <a:buNone/>
              <a:defRPr>
                <a:solidFill>
                  <a:schemeClr val="bg1"/>
                </a:solidFill>
              </a:defRPr>
            </a:lvl1pPr>
            <a:lvl2pPr marL="184150" indent="-184150">
              <a:lnSpc>
                <a:spcPct val="113000"/>
              </a:lnSpc>
              <a:buSzPct val="125000"/>
              <a:buFont typeface="Arial" pitchFamily="34" charset="0"/>
              <a:buChar char="›"/>
              <a:defRPr>
                <a:solidFill>
                  <a:schemeClr val="bg1"/>
                </a:solidFill>
              </a:defRPr>
            </a:lvl2pPr>
            <a:lvl3pPr marL="539750" indent="-177800">
              <a:lnSpc>
                <a:spcPct val="113000"/>
              </a:lnSpc>
              <a:buSzPct val="125000"/>
              <a:buFont typeface="Arial" pitchFamily="34" charset="0"/>
              <a:buChar char="›"/>
              <a:defRPr>
                <a:solidFill>
                  <a:schemeClr val="bg1"/>
                </a:solidFill>
              </a:defRPr>
            </a:lvl3pPr>
            <a:lvl4pPr marL="895350" indent="-179388">
              <a:lnSpc>
                <a:spcPct val="113000"/>
              </a:lnSpc>
              <a:buSzPct val="125000"/>
              <a:buFont typeface="Arial" pitchFamily="34" charset="0"/>
              <a:buChar char="›"/>
              <a:defRPr>
                <a:solidFill>
                  <a:schemeClr val="bg1"/>
                </a:solidFill>
              </a:defRPr>
            </a:lvl4pPr>
            <a:lvl5pPr marL="1257300" indent="-177800">
              <a:lnSpc>
                <a:spcPct val="113000"/>
              </a:lnSpc>
              <a:buSzPct val="125000"/>
              <a:buFont typeface="Arial" pitchFamily="34" charset="0"/>
              <a:buChar cha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itel 7"/>
          <p:cNvSpPr>
            <a:spLocks noGrp="1"/>
          </p:cNvSpPr>
          <p:nvPr>
            <p:ph type="title"/>
          </p:nvPr>
        </p:nvSpPr>
        <p:spPr>
          <a:xfrm>
            <a:off x="395288" y="296862"/>
            <a:ext cx="8353425" cy="719137"/>
          </a:xfrm>
        </p:spPr>
        <p:txBody>
          <a:bodyPr/>
          <a:lstStyle>
            <a:lvl1pPr>
              <a:defRPr>
                <a:solidFill>
                  <a:schemeClr val="accent1"/>
                </a:solidFill>
              </a:defRPr>
            </a:lvl1pPr>
          </a:lstStyle>
          <a:p>
            <a:r>
              <a:rPr lang="en-US" noProof="0"/>
              <a:t>Click to edit Master title style</a:t>
            </a:r>
          </a:p>
        </p:txBody>
      </p:sp>
      <p:sp>
        <p:nvSpPr>
          <p:cNvPr id="9" name="Datumsplatzhalter 8"/>
          <p:cNvSpPr>
            <a:spLocks noGrp="1"/>
          </p:cNvSpPr>
          <p:nvPr>
            <p:ph type="dt" sz="half" idx="10"/>
          </p:nvPr>
        </p:nvSpPr>
        <p:spPr/>
        <p:txBody>
          <a:bodyPr/>
          <a:lstStyle>
            <a:lvl1pPr>
              <a:defRPr>
                <a:solidFill>
                  <a:schemeClr val="bg1"/>
                </a:solidFill>
              </a:defRPr>
            </a:lvl1pPr>
          </a:lstStyle>
          <a:p>
            <a:fld id="{64ABC62B-E05F-4A50-AD1A-E270866CD9D7}" type="datetime3">
              <a:rPr lang="en-US" noProof="0" smtClean="0"/>
              <a:pPr/>
              <a:t>27 June 2023</a:t>
            </a:fld>
            <a:endParaRPr lang="en-US" noProof="0"/>
          </a:p>
        </p:txBody>
      </p:sp>
      <p:sp>
        <p:nvSpPr>
          <p:cNvPr id="10" name="Foliennummernplatzhalter 9"/>
          <p:cNvSpPr>
            <a:spLocks noGrp="1"/>
          </p:cNvSpPr>
          <p:nvPr>
            <p:ph type="sldNum" sz="quarter" idx="11"/>
          </p:nvPr>
        </p:nvSpPr>
        <p:spPr/>
        <p:txBody>
          <a:bodyPr/>
          <a:lstStyle>
            <a:lvl1pPr>
              <a:defRPr>
                <a:solidFill>
                  <a:schemeClr val="bg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bg1"/>
                </a:solidFill>
              </a:defRPr>
            </a:lvl1pPr>
          </a:lstStyle>
          <a:p>
            <a:r>
              <a:rPr lang="en-US" noProof="0"/>
              <a:t>Author, © Continental AG</a:t>
            </a:r>
          </a:p>
        </p:txBody>
      </p:sp>
      <p:cxnSp>
        <p:nvCxnSpPr>
          <p:cNvPr id="7" name="Gerade Verbindung 6"/>
          <p:cNvCxnSpPr/>
          <p:nvPr userDrawn="1"/>
        </p:nvCxnSpPr>
        <p:spPr>
          <a:xfrm>
            <a:off x="395288" y="6044592"/>
            <a:ext cx="8353425" cy="0"/>
          </a:xfrm>
          <a:prstGeom prst="line">
            <a:avLst/>
          </a:prstGeom>
          <a:ln w="444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 Box 23"/>
          <p:cNvSpPr txBox="1">
            <a:spLocks noChangeArrowheads="1"/>
          </p:cNvSpPr>
          <p:nvPr userDrawn="1">
            <p:custDataLst>
              <p:tags r:id="rId1"/>
            </p:custDataLst>
          </p:nvPr>
        </p:nvSpPr>
        <p:spPr bwMode="auto">
          <a:xfrm>
            <a:off x="3501406" y="6375515"/>
            <a:ext cx="2726779" cy="128114"/>
          </a:xfrm>
          <a:prstGeom prst="rect">
            <a:avLst/>
          </a:prstGeom>
          <a:noFill/>
          <a:ln w="9525">
            <a:noFill/>
            <a:miter lim="800000"/>
            <a:headEnd/>
            <a:tailEnd/>
          </a:ln>
          <a:effectLst/>
        </p:spPr>
        <p:txBody>
          <a:bodyPr lIns="0" tIns="0" rIns="0" bIns="0" anchor="t" anchorCtr="0"/>
          <a:lstStyle/>
          <a:p>
            <a:pPr algn="l" defTabSz="895888"/>
            <a:r>
              <a:rPr lang="en-US" sz="700" noProof="0">
                <a:solidFill>
                  <a:schemeClr val="bg1"/>
                </a:solidFill>
                <a:latin typeface="+mn-lt"/>
              </a:rPr>
              <a:t>Confidential</a:t>
            </a:r>
          </a:p>
        </p:txBody>
      </p:sp>
      <p:sp>
        <p:nvSpPr>
          <p:cNvPr id="14" name="Text Box 23"/>
          <p:cNvSpPr txBox="1">
            <a:spLocks noChangeArrowheads="1"/>
          </p:cNvSpPr>
          <p:nvPr userDrawn="1">
            <p:custDataLst>
              <p:tags r:id="rId2"/>
            </p:custDataLst>
          </p:nvPr>
        </p:nvSpPr>
        <p:spPr bwMode="auto">
          <a:xfrm>
            <a:off x="3501407" y="6237312"/>
            <a:ext cx="2726778" cy="137617"/>
          </a:xfrm>
          <a:prstGeom prst="rect">
            <a:avLst/>
          </a:prstGeom>
          <a:noFill/>
          <a:ln w="9525">
            <a:noFill/>
            <a:miter lim="800000"/>
            <a:headEnd/>
            <a:tailEnd/>
          </a:ln>
          <a:effectLst/>
        </p:spPr>
        <p:txBody>
          <a:bodyPr lIns="0" tIns="0" rIns="0" bIns="0" anchor="b"/>
          <a:lstStyle/>
          <a:p>
            <a:pPr algn="l" defTabSz="895888"/>
            <a:r>
              <a:rPr lang="en-US" sz="700" b="1" noProof="0">
                <a:solidFill>
                  <a:schemeClr val="bg1"/>
                </a:solidFill>
                <a:latin typeface="+mn-lt"/>
              </a:rPr>
              <a:t>Space for Sender Information</a:t>
            </a:r>
          </a:p>
        </p:txBody>
      </p:sp>
      <p:pic>
        <p:nvPicPr>
          <p:cNvPr id="15" name="Bild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black">
          <a:xfrm>
            <a:off x="252637" y="6095032"/>
            <a:ext cx="1857375" cy="570087"/>
          </a:xfrm>
          <a:prstGeom prst="rect">
            <a:avLst/>
          </a:prstGeom>
          <a:noFill/>
          <a:ln>
            <a:noFill/>
          </a:ln>
        </p:spPr>
      </p:pic>
      <p:grpSp>
        <p:nvGrpSpPr>
          <p:cNvPr id="16" name="Gruppieren 15"/>
          <p:cNvGrpSpPr/>
          <p:nvPr userDrawn="1"/>
        </p:nvGrpSpPr>
        <p:grpSpPr>
          <a:xfrm>
            <a:off x="0" y="0"/>
            <a:ext cx="9144000" cy="6858000"/>
            <a:chOff x="0" y="0"/>
            <a:chExt cx="9144000" cy="6858000"/>
          </a:xfrm>
          <a:solidFill>
            <a:schemeClr val="bg1"/>
          </a:solidFill>
        </p:grpSpPr>
        <p:sp>
          <p:nvSpPr>
            <p:cNvPr id="17" name="Rechteck 16"/>
            <p:cNvSpPr/>
            <p:nvPr userDrawn="1"/>
          </p:nvSpPr>
          <p:spPr>
            <a:xfrm>
              <a:off x="0" y="0"/>
              <a:ext cx="179388"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8" name="Rechteck 17"/>
            <p:cNvSpPr/>
            <p:nvPr userDrawn="1"/>
          </p:nvSpPr>
          <p:spPr>
            <a:xfrm>
              <a:off x="0" y="0"/>
              <a:ext cx="9144000" cy="188913"/>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6669088"/>
              <a:ext cx="9107488" cy="188912"/>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8964612" y="0"/>
              <a:ext cx="179387" cy="6858000"/>
            </a:xfrm>
            <a:prstGeom prst="rect">
              <a:avLst/>
            </a:prstGeom>
            <a:grp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extLst>
      <p:ext uri="{BB962C8B-B14F-4D97-AF65-F5344CB8AC3E}">
        <p14:creationId xmlns:p14="http://schemas.microsoft.com/office/powerpoint/2010/main" val="3195947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op Content Area">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1341437"/>
            <a:ext cx="8353425" cy="2232025"/>
          </a:xfrm>
        </p:spPr>
        <p:txBody>
          <a:bodyPr/>
          <a:lstStyle>
            <a:lvl1pPr marL="177800" indent="-177800">
              <a:buClr>
                <a:schemeClr val="accent1"/>
              </a:buClr>
              <a:buSzPct val="125000"/>
              <a:buFont typeface="Arial" pitchFamily="34" charset="0"/>
              <a:buChar char="›"/>
              <a:defRPr>
                <a:solidFill>
                  <a:schemeClr val="tx1"/>
                </a:solidFill>
              </a:defRPr>
            </a:lvl1pPr>
            <a:lvl2pPr marL="541338" indent="-184150">
              <a:buClr>
                <a:schemeClr val="accent1"/>
              </a:buClr>
              <a:buSzPct val="125000"/>
              <a:buFont typeface="Arial" pitchFamily="34" charset="0"/>
              <a:buChar char="›"/>
              <a:defRPr>
                <a:solidFill>
                  <a:schemeClr val="tx1"/>
                </a:solidFill>
              </a:defRPr>
            </a:lvl2pPr>
            <a:lvl3pPr marL="896938" indent="-177800">
              <a:buClr>
                <a:schemeClr val="accent1"/>
              </a:buClr>
              <a:buSzPct val="125000"/>
              <a:buFont typeface="Arial" pitchFamily="34" charset="0"/>
              <a:buChar char="›"/>
              <a:defRPr>
                <a:solidFill>
                  <a:schemeClr val="tx1"/>
                </a:solidFill>
              </a:defRPr>
            </a:lvl3pPr>
            <a:lvl4pPr marL="1254125" indent="-179388">
              <a:buClr>
                <a:schemeClr val="accent1"/>
              </a:buClr>
              <a:buSzPct val="125000"/>
              <a:buFont typeface="Arial" pitchFamily="34" charset="0"/>
              <a:buChar char="›"/>
              <a:defRPr>
                <a:solidFill>
                  <a:schemeClr val="tx1"/>
                </a:solidFill>
              </a:defRPr>
            </a:lvl4pPr>
            <a:lvl5pPr marL="1616075" indent="-177800">
              <a:buClr>
                <a:schemeClr val="accent1"/>
              </a:buClr>
              <a:buSzPct val="125000"/>
              <a:buFont typeface="Arial" pitchFamily="34" charset="0"/>
              <a:buChar cha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itel 7"/>
          <p:cNvSpPr>
            <a:spLocks noGrp="1"/>
          </p:cNvSpPr>
          <p:nvPr>
            <p:ph type="title"/>
          </p:nvPr>
        </p:nvSpPr>
        <p:spPr/>
        <p:txBody>
          <a:bodyPr/>
          <a:lstStyle>
            <a:lvl1pPr>
              <a:defRPr>
                <a:solidFill>
                  <a:schemeClr val="accent1"/>
                </a:solidFill>
              </a:defRPr>
            </a:lvl1pPr>
          </a:lstStyle>
          <a:p>
            <a:r>
              <a:rPr lang="en-US" noProof="0"/>
              <a:t>Click to edit Master title style</a:t>
            </a:r>
          </a:p>
        </p:txBody>
      </p:sp>
      <p:sp>
        <p:nvSpPr>
          <p:cNvPr id="9" name="Datumsplatzhalter 8"/>
          <p:cNvSpPr>
            <a:spLocks noGrp="1"/>
          </p:cNvSpPr>
          <p:nvPr>
            <p:ph type="dt" sz="half" idx="10"/>
          </p:nvPr>
        </p:nvSpPr>
        <p:spPr/>
        <p:txBody>
          <a:bodyPr/>
          <a:lstStyle>
            <a:lvl1pPr>
              <a:defRPr>
                <a:solidFill>
                  <a:schemeClr val="tx1"/>
                </a:solidFill>
              </a:defRPr>
            </a:lvl1pPr>
          </a:lstStyle>
          <a:p>
            <a:fld id="{0C9DF746-0B7F-4BA1-8DC7-A666D91D719E}" type="datetime3">
              <a:rPr lang="en-US" noProof="0" smtClean="0"/>
              <a:pPr/>
              <a:t>27 June 2023</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Author, © Continental AG</a:t>
            </a:r>
          </a:p>
        </p:txBody>
      </p:sp>
    </p:spTree>
    <p:extLst>
      <p:ext uri="{BB962C8B-B14F-4D97-AF65-F5344CB8AC3E}">
        <p14:creationId xmlns:p14="http://schemas.microsoft.com/office/powerpoint/2010/main" val="35461246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Bottom Content Area">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8" y="3644900"/>
            <a:ext cx="8353425" cy="2232024"/>
          </a:xfrm>
        </p:spPr>
        <p:txBody>
          <a:bodyPr/>
          <a:lstStyle>
            <a:lvl1pPr marL="177800" indent="-177800">
              <a:buClr>
                <a:schemeClr val="accent1"/>
              </a:buClr>
              <a:buSzPct val="125000"/>
              <a:buFont typeface="Arial" pitchFamily="34" charset="0"/>
              <a:buChar char="›"/>
              <a:defRPr>
                <a:solidFill>
                  <a:schemeClr val="tx1"/>
                </a:solidFill>
              </a:defRPr>
            </a:lvl1pPr>
            <a:lvl2pPr marL="541338" indent="-184150">
              <a:buClr>
                <a:schemeClr val="accent1"/>
              </a:buClr>
              <a:buSzPct val="125000"/>
              <a:buFont typeface="Arial" pitchFamily="34" charset="0"/>
              <a:buChar char="›"/>
              <a:defRPr>
                <a:solidFill>
                  <a:schemeClr val="tx1"/>
                </a:solidFill>
              </a:defRPr>
            </a:lvl2pPr>
            <a:lvl3pPr marL="896938" indent="-177800">
              <a:buClr>
                <a:schemeClr val="accent1"/>
              </a:buClr>
              <a:buSzPct val="125000"/>
              <a:buFont typeface="Arial" pitchFamily="34" charset="0"/>
              <a:buChar char="›"/>
              <a:defRPr>
                <a:solidFill>
                  <a:schemeClr val="tx1"/>
                </a:solidFill>
              </a:defRPr>
            </a:lvl3pPr>
            <a:lvl4pPr marL="1254125" indent="-179388">
              <a:buClr>
                <a:schemeClr val="accent1"/>
              </a:buClr>
              <a:buSzPct val="125000"/>
              <a:buFont typeface="Arial" pitchFamily="34" charset="0"/>
              <a:buChar char="›"/>
              <a:defRPr>
                <a:solidFill>
                  <a:schemeClr val="tx1"/>
                </a:solidFill>
              </a:defRPr>
            </a:lvl4pPr>
            <a:lvl5pPr marL="1616075" indent="-177800">
              <a:buClr>
                <a:schemeClr val="accent1"/>
              </a:buClr>
              <a:buSzPct val="125000"/>
              <a:buFont typeface="Arial" pitchFamily="34" charset="0"/>
              <a:buChar cha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itel 7"/>
          <p:cNvSpPr>
            <a:spLocks noGrp="1"/>
          </p:cNvSpPr>
          <p:nvPr>
            <p:ph type="title"/>
          </p:nvPr>
        </p:nvSpPr>
        <p:spPr/>
        <p:txBody>
          <a:bodyPr/>
          <a:lstStyle>
            <a:lvl1pPr>
              <a:defRPr>
                <a:solidFill>
                  <a:schemeClr val="accent1"/>
                </a:solidFill>
              </a:defRPr>
            </a:lvl1pPr>
          </a:lstStyle>
          <a:p>
            <a:r>
              <a:rPr lang="en-US" noProof="0"/>
              <a:t>Click to edit Master title style</a:t>
            </a:r>
          </a:p>
        </p:txBody>
      </p:sp>
      <p:sp>
        <p:nvSpPr>
          <p:cNvPr id="9" name="Datumsplatzhalter 8"/>
          <p:cNvSpPr>
            <a:spLocks noGrp="1"/>
          </p:cNvSpPr>
          <p:nvPr>
            <p:ph type="dt" sz="half" idx="10"/>
          </p:nvPr>
        </p:nvSpPr>
        <p:spPr/>
        <p:txBody>
          <a:bodyPr/>
          <a:lstStyle>
            <a:lvl1pPr>
              <a:defRPr>
                <a:solidFill>
                  <a:schemeClr val="tx1"/>
                </a:solidFill>
              </a:defRPr>
            </a:lvl1pPr>
          </a:lstStyle>
          <a:p>
            <a:fld id="{177A3C5F-7711-4FF6-AE0A-2DB239087D2E}" type="datetime3">
              <a:rPr lang="en-US" noProof="0" smtClean="0"/>
              <a:pPr/>
              <a:t>27 June 2023</a:t>
            </a:fld>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Author, © Continental AG</a:t>
            </a:r>
          </a:p>
        </p:txBody>
      </p:sp>
    </p:spTree>
    <p:extLst>
      <p:ext uri="{BB962C8B-B14F-4D97-AF65-F5344CB8AC3E}">
        <p14:creationId xmlns:p14="http://schemas.microsoft.com/office/powerpoint/2010/main" val="406986271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IO_EK=2375;MIO_UPDATE=True;MIO_VERSION=30.11.2012 11:40:17;MIO_DBID=ED9FF2F2-6643-46BA-B685-7D49126FFAFF">
    <p:bg>
      <p:bgRef idx="1001">
        <a:schemeClr val="bg1"/>
      </p:bgRef>
    </p:bg>
    <p:spTree>
      <p:nvGrpSpPr>
        <p:cNvPr id="1" name=""/>
        <p:cNvGrpSpPr/>
        <p:nvPr/>
      </p:nvGrpSpPr>
      <p:grpSpPr>
        <a:xfrm>
          <a:off x="0" y="0"/>
          <a:ext cx="0" cy="0"/>
          <a:chOff x="0" y="0"/>
          <a:chExt cx="0" cy="0"/>
        </a:xfrm>
      </p:grpSpPr>
      <p:cxnSp>
        <p:nvCxnSpPr>
          <p:cNvPr id="13" name="Gerade Verbindung 12"/>
          <p:cNvCxnSpPr/>
          <p:nvPr userDrawn="1"/>
        </p:nvCxnSpPr>
        <p:spPr>
          <a:xfrm>
            <a:off x="395288" y="6044592"/>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Bild 4"/>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bwMode="black">
          <a:xfrm>
            <a:off x="252637" y="6095032"/>
            <a:ext cx="1857375" cy="570087"/>
          </a:xfrm>
          <a:prstGeom prst="rect">
            <a:avLst/>
          </a:prstGeom>
          <a:noFill/>
          <a:ln>
            <a:noFill/>
          </a:ln>
        </p:spPr>
      </p:pic>
      <p:sp>
        <p:nvSpPr>
          <p:cNvPr id="2" name="Titelplatzhalter 1"/>
          <p:cNvSpPr>
            <a:spLocks noGrp="1"/>
          </p:cNvSpPr>
          <p:nvPr>
            <p:ph type="title"/>
          </p:nvPr>
        </p:nvSpPr>
        <p:spPr>
          <a:xfrm>
            <a:off x="395288" y="296862"/>
            <a:ext cx="8353425" cy="719137"/>
          </a:xfrm>
          <a:prstGeom prst="rect">
            <a:avLst/>
          </a:prstGeom>
        </p:spPr>
        <p:txBody>
          <a:bodyPr vert="horz" lIns="0" tIns="0" rIns="91440" bIns="0" rtlCol="0" anchor="b" anchorCtr="0">
            <a:normAutofit/>
          </a:bodyPr>
          <a:lstStyle/>
          <a:p>
            <a:r>
              <a:rPr lang="en-US" noProof="0"/>
              <a:t>Titelmasterformat durch Klicken bearbeiten</a:t>
            </a:r>
          </a:p>
        </p:txBody>
      </p:sp>
      <p:sp>
        <p:nvSpPr>
          <p:cNvPr id="3" name="Textplatzhalter 2"/>
          <p:cNvSpPr>
            <a:spLocks noGrp="1"/>
          </p:cNvSpPr>
          <p:nvPr>
            <p:ph type="body" idx="1"/>
          </p:nvPr>
        </p:nvSpPr>
        <p:spPr>
          <a:xfrm>
            <a:off x="395288" y="1341438"/>
            <a:ext cx="8353425" cy="4535487"/>
          </a:xfrm>
          <a:prstGeom prst="rect">
            <a:avLst/>
          </a:prstGeom>
        </p:spPr>
        <p:txBody>
          <a:bodyPr vert="horz" lIns="0" tIns="18000" rIns="0" bIns="18000" rtlCol="0">
            <a:normAutofit/>
          </a:body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4" name="Datumsplatzhalter 23"/>
          <p:cNvSpPr>
            <a:spLocks noGrp="1"/>
          </p:cNvSpPr>
          <p:nvPr>
            <p:ph type="dt" sz="half" idx="2"/>
          </p:nvPr>
        </p:nvSpPr>
        <p:spPr>
          <a:xfrm>
            <a:off x="6350484" y="6224489"/>
            <a:ext cx="2001935" cy="150440"/>
          </a:xfrm>
          <a:prstGeom prst="rect">
            <a:avLst/>
          </a:prstGeom>
        </p:spPr>
        <p:txBody>
          <a:bodyPr vert="horz" wrap="none" lIns="0" tIns="0" rIns="0" bIns="0" rtlCol="0" anchor="b" anchorCtr="0"/>
          <a:lstStyle>
            <a:lvl1pPr algn="l">
              <a:defRPr sz="700">
                <a:solidFill>
                  <a:schemeClr val="tx1"/>
                </a:solidFill>
                <a:latin typeface="+mn-lt"/>
              </a:defRPr>
            </a:lvl1pPr>
          </a:lstStyle>
          <a:p>
            <a:fld id="{DD0B995C-0DC4-4194-BBD7-8C3812C84D11}" type="datetime3">
              <a:rPr lang="en-US" noProof="0" smtClean="0"/>
              <a:pPr/>
              <a:t>27 June 2023</a:t>
            </a:fld>
            <a:endParaRPr lang="en-US" noProof="0"/>
          </a:p>
        </p:txBody>
      </p:sp>
      <p:sp>
        <p:nvSpPr>
          <p:cNvPr id="25" name="Fußzeilenplatzhalter 24"/>
          <p:cNvSpPr>
            <a:spLocks noGrp="1"/>
          </p:cNvSpPr>
          <p:nvPr>
            <p:ph type="ftr" sz="quarter" idx="3"/>
          </p:nvPr>
        </p:nvSpPr>
        <p:spPr>
          <a:xfrm>
            <a:off x="6350485" y="6375515"/>
            <a:ext cx="2001935" cy="150440"/>
          </a:xfrm>
          <a:prstGeom prst="rect">
            <a:avLst/>
          </a:prstGeom>
        </p:spPr>
        <p:txBody>
          <a:bodyPr vert="horz" wrap="none" lIns="0" tIns="0" rIns="0" bIns="0" rtlCol="0" anchor="t" anchorCtr="0"/>
          <a:lstStyle>
            <a:lvl1pPr algn="l">
              <a:defRPr sz="700">
                <a:solidFill>
                  <a:schemeClr val="tx1"/>
                </a:solidFill>
                <a:latin typeface="+mn-lt"/>
              </a:defRPr>
            </a:lvl1pPr>
          </a:lstStyle>
          <a:p>
            <a:r>
              <a:rPr lang="en-US" noProof="0"/>
              <a:t>Author, © Continental AG</a:t>
            </a:r>
          </a:p>
        </p:txBody>
      </p:sp>
      <p:sp>
        <p:nvSpPr>
          <p:cNvPr id="26" name="Foliennummernplatzhalter 25"/>
          <p:cNvSpPr>
            <a:spLocks noGrp="1"/>
          </p:cNvSpPr>
          <p:nvPr>
            <p:ph type="sldNum" sz="quarter" idx="4"/>
          </p:nvPr>
        </p:nvSpPr>
        <p:spPr>
          <a:xfrm>
            <a:off x="8388424" y="6375515"/>
            <a:ext cx="360289" cy="150440"/>
          </a:xfrm>
          <a:prstGeom prst="rect">
            <a:avLst/>
          </a:prstGeom>
        </p:spPr>
        <p:txBody>
          <a:bodyPr vert="horz" wrap="none" lIns="0" tIns="0" rIns="0" bIns="0" rtlCol="0" anchor="t" anchorCtr="0"/>
          <a:lstStyle>
            <a:lvl1pPr algn="r">
              <a:defRPr sz="700" b="1">
                <a:solidFill>
                  <a:schemeClr val="tx1"/>
                </a:solidFill>
                <a:latin typeface="+mn-lt"/>
              </a:defRPr>
            </a:lvl1pPr>
          </a:lstStyle>
          <a:p>
            <a:fld id="{ADA48181-2C78-49CB-8C52-912A07842C2E}" type="slidenum">
              <a:rPr lang="en-US" noProof="0" smtClean="0"/>
              <a:pPr/>
              <a:t>‹#›</a:t>
            </a:fld>
            <a:endParaRPr lang="en-US" noProof="0"/>
          </a:p>
        </p:txBody>
      </p:sp>
      <p:sp>
        <p:nvSpPr>
          <p:cNvPr id="11" name="Text Box 23"/>
          <p:cNvSpPr txBox="1">
            <a:spLocks noChangeArrowheads="1"/>
          </p:cNvSpPr>
          <p:nvPr userDrawn="1">
            <p:custDataLst>
              <p:tags r:id="rId20"/>
            </p:custDataLst>
          </p:nvPr>
        </p:nvSpPr>
        <p:spPr bwMode="auto">
          <a:xfrm>
            <a:off x="3501406" y="6375515"/>
            <a:ext cx="2726779" cy="128114"/>
          </a:xfrm>
          <a:prstGeom prst="rect">
            <a:avLst/>
          </a:prstGeom>
          <a:noFill/>
          <a:ln w="9525">
            <a:noFill/>
            <a:miter lim="800000"/>
            <a:headEnd/>
            <a:tailEnd/>
          </a:ln>
          <a:effectLst/>
        </p:spPr>
        <p:txBody>
          <a:bodyPr lIns="0" tIns="0" rIns="0" bIns="0" anchor="t" anchorCtr="0"/>
          <a:lstStyle/>
          <a:p>
            <a:pPr algn="l" defTabSz="895888"/>
            <a:r>
              <a:rPr lang="en-US" sz="700" noProof="0">
                <a:solidFill>
                  <a:schemeClr val="tx1"/>
                </a:solidFill>
                <a:latin typeface="+mn-lt"/>
              </a:rPr>
              <a:t>Confidential</a:t>
            </a:r>
          </a:p>
        </p:txBody>
      </p:sp>
      <p:sp>
        <p:nvSpPr>
          <p:cNvPr id="12" name="Text Box 23"/>
          <p:cNvSpPr txBox="1">
            <a:spLocks noChangeArrowheads="1"/>
          </p:cNvSpPr>
          <p:nvPr userDrawn="1">
            <p:custDataLst>
              <p:tags r:id="rId21"/>
            </p:custDataLst>
          </p:nvPr>
        </p:nvSpPr>
        <p:spPr bwMode="auto">
          <a:xfrm>
            <a:off x="3501407" y="6237312"/>
            <a:ext cx="2726778" cy="137617"/>
          </a:xfrm>
          <a:prstGeom prst="rect">
            <a:avLst/>
          </a:prstGeom>
          <a:noFill/>
          <a:ln w="9525">
            <a:noFill/>
            <a:miter lim="800000"/>
            <a:headEnd/>
            <a:tailEnd/>
          </a:ln>
          <a:effectLst/>
        </p:spPr>
        <p:txBody>
          <a:bodyPr lIns="0" tIns="0" rIns="0" bIns="0" anchor="b"/>
          <a:lstStyle/>
          <a:p>
            <a:pPr algn="l" defTabSz="895888"/>
            <a:r>
              <a:rPr lang="en-US" sz="700" b="1" noProof="0">
                <a:solidFill>
                  <a:schemeClr val="tx1"/>
                </a:solidFill>
                <a:latin typeface="+mn-lt"/>
              </a:rPr>
              <a:t>Space for Sender Information</a:t>
            </a:r>
          </a:p>
        </p:txBody>
      </p:sp>
      <p:sp>
        <p:nvSpPr>
          <p:cNvPr id="4" name="Ellipse 3" hidden="1"/>
          <p:cNvSpPr/>
          <p:nvPr userDrawn="1">
            <p:custDataLst>
              <p:tags r:id="rId22"/>
            </p:custDataLst>
          </p:nvPr>
        </p:nvSpPr>
        <p:spPr>
          <a:xfrm>
            <a:off x="-1270000" y="-1270000"/>
            <a:ext cx="0" cy="0"/>
          </a:xfrm>
          <a:prstGeom prst="ellipse">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600" dirty="0" err="1">
              <a:solidFill>
                <a:schemeClr val="bg2">
                  <a:lumMod val="10000"/>
                </a:schemeClr>
              </a:solidFill>
            </a:endParaRPr>
          </a:p>
        </p:txBody>
      </p:sp>
    </p:spTree>
    <p:extLst>
      <p:ext uri="{BB962C8B-B14F-4D97-AF65-F5344CB8AC3E}">
        <p14:creationId xmlns:p14="http://schemas.microsoft.com/office/powerpoint/2010/main" val="839108957"/>
      </p:ext>
    </p:extLst>
  </p:cSld>
  <p:clrMap bg1="lt1" tx1="dk1" bg2="lt2" tx2="dk2" accent1="accent1" accent2="accent2" accent3="accent3" accent4="accent4" accent5="accent5" accent6="accent6" hlink="hlink" folHlink="folHlink"/>
  <p:sldLayoutIdLst>
    <p:sldLayoutId id="2147483669" r:id="rId1"/>
    <p:sldLayoutId id="2147483650" r:id="rId2"/>
    <p:sldLayoutId id="2147483649" r:id="rId3"/>
    <p:sldLayoutId id="2147483670" r:id="rId4"/>
    <p:sldLayoutId id="2147483661" r:id="rId5"/>
    <p:sldLayoutId id="2147483659" r:id="rId6"/>
    <p:sldLayoutId id="214748366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66" r:id="rId16"/>
    <p:sldLayoutId id="2147483667" r:id="rId17"/>
    <p:sldLayoutId id="2147483668" r:id="rId18"/>
  </p:sldLayoutIdLst>
  <p:transition>
    <p:fade/>
  </p:transition>
  <p:hf hdr="0"/>
  <p:txStyles>
    <p:title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p:titleStyle>
    <p:bodyStyle>
      <a:lvl1pPr marL="177800"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4pPr>
      <a:lvl5pPr marL="1616075"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D160687-DC3A-4ABC-9513-E54B7CBB2E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21" r="-888" b="32786"/>
          <a:stretch/>
        </p:blipFill>
        <p:spPr bwMode="auto">
          <a:xfrm>
            <a:off x="431924" y="179797"/>
            <a:ext cx="8280152" cy="3974473"/>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p:txBody>
          <a:bodyPr/>
          <a:lstStyle/>
          <a:p>
            <a:r>
              <a:rPr lang="es-MX" dirty="0" err="1"/>
              <a:t>Kernel</a:t>
            </a:r>
            <a:r>
              <a:rPr lang="es-MX" dirty="0"/>
              <a:t> – Modules </a:t>
            </a:r>
          </a:p>
        </p:txBody>
      </p:sp>
      <p:sp>
        <p:nvSpPr>
          <p:cNvPr id="3" name="Untertitel 2"/>
          <p:cNvSpPr>
            <a:spLocks noGrp="1"/>
          </p:cNvSpPr>
          <p:nvPr>
            <p:ph type="subTitle" idx="1"/>
          </p:nvPr>
        </p:nvSpPr>
        <p:spPr/>
        <p:txBody>
          <a:bodyPr/>
          <a:lstStyle/>
          <a:p>
            <a:r>
              <a:rPr lang="en-US" noProof="0" dirty="0"/>
              <a:t>Miguel Angel Mendoza Mendoza</a:t>
            </a:r>
          </a:p>
        </p:txBody>
      </p:sp>
      <p:sp>
        <p:nvSpPr>
          <p:cNvPr id="9" name="Textplatzhalter 8"/>
          <p:cNvSpPr>
            <a:spLocks noGrp="1"/>
          </p:cNvSpPr>
          <p:nvPr>
            <p:ph type="body" sz="quarter" idx="10"/>
          </p:nvPr>
        </p:nvSpPr>
        <p:spPr/>
        <p:txBody>
          <a:bodyPr/>
          <a:lstStyle/>
          <a:p>
            <a:r>
              <a:rPr lang="en-US" noProof="0"/>
              <a:t>www.continental-corporation.com</a:t>
            </a:r>
          </a:p>
        </p:txBody>
      </p:sp>
      <p:sp>
        <p:nvSpPr>
          <p:cNvPr id="10" name="Textplatzhalter 9"/>
          <p:cNvSpPr>
            <a:spLocks noGrp="1"/>
          </p:cNvSpPr>
          <p:nvPr>
            <p:ph type="body" sz="quarter" idx="11"/>
          </p:nvPr>
        </p:nvSpPr>
        <p:spPr/>
        <p:txBody>
          <a:bodyPr/>
          <a:lstStyle/>
          <a:p>
            <a:r>
              <a:rPr lang="en-US" noProof="0"/>
              <a:t>Division Naming</a:t>
            </a:r>
          </a:p>
        </p:txBody>
      </p:sp>
      <p:sp>
        <p:nvSpPr>
          <p:cNvPr id="8" name="Textplatzhalter 7"/>
          <p:cNvSpPr>
            <a:spLocks noGrp="1"/>
          </p:cNvSpPr>
          <p:nvPr>
            <p:ph type="body" sz="quarter" idx="12"/>
          </p:nvPr>
        </p:nvSpPr>
        <p:spPr/>
        <p:txBody>
          <a:bodyPr/>
          <a:lstStyle/>
          <a:p>
            <a:r>
              <a:rPr lang="de-DE" dirty="0"/>
              <a:t>CTEP</a:t>
            </a:r>
          </a:p>
        </p:txBody>
      </p:sp>
    </p:spTree>
    <p:extLst>
      <p:ext uri="{BB962C8B-B14F-4D97-AF65-F5344CB8AC3E}">
        <p14:creationId xmlns:p14="http://schemas.microsoft.com/office/powerpoint/2010/main" val="22633669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976ED1-F3B5-4783-9B38-750877BB67D5}"/>
              </a:ext>
            </a:extLst>
          </p:cNvPr>
          <p:cNvSpPr>
            <a:spLocks noGrp="1"/>
          </p:cNvSpPr>
          <p:nvPr>
            <p:ph type="dt" sz="half" idx="10"/>
          </p:nvPr>
        </p:nvSpPr>
        <p:spPr/>
        <p:txBody>
          <a:bodyPr/>
          <a:lstStyle/>
          <a:p>
            <a:fld id="{F04E68C6-1DBC-42CC-9C2B-187673C3493C}" type="datetime3">
              <a:rPr lang="en-US" noProof="0" smtClean="0"/>
              <a:pPr/>
              <a:t>27 June 2023</a:t>
            </a:fld>
            <a:endParaRPr lang="en-US" noProof="0"/>
          </a:p>
        </p:txBody>
      </p:sp>
      <p:sp>
        <p:nvSpPr>
          <p:cNvPr id="3" name="Slide Number Placeholder 2">
            <a:extLst>
              <a:ext uri="{FF2B5EF4-FFF2-40B4-BE49-F238E27FC236}">
                <a16:creationId xmlns:a16="http://schemas.microsoft.com/office/drawing/2014/main" id="{5559523A-EDC1-41E9-AE86-679BF74EAD75}"/>
              </a:ext>
            </a:extLst>
          </p:cNvPr>
          <p:cNvSpPr>
            <a:spLocks noGrp="1"/>
          </p:cNvSpPr>
          <p:nvPr>
            <p:ph type="sldNum" sz="quarter" idx="11"/>
          </p:nvPr>
        </p:nvSpPr>
        <p:spPr/>
        <p:txBody>
          <a:bodyPr/>
          <a:lstStyle/>
          <a:p>
            <a:fld id="{ADA48181-2C78-49CB-8C52-912A07842C2E}" type="slidenum">
              <a:rPr lang="en-US" noProof="0" smtClean="0"/>
              <a:pPr/>
              <a:t>10</a:t>
            </a:fld>
            <a:endParaRPr lang="en-US" noProof="0"/>
          </a:p>
        </p:txBody>
      </p:sp>
      <p:sp>
        <p:nvSpPr>
          <p:cNvPr id="4" name="Footer Placeholder 3">
            <a:extLst>
              <a:ext uri="{FF2B5EF4-FFF2-40B4-BE49-F238E27FC236}">
                <a16:creationId xmlns:a16="http://schemas.microsoft.com/office/drawing/2014/main" id="{27F023B6-86AD-490B-9D7F-3F29CDAB24AE}"/>
              </a:ext>
            </a:extLst>
          </p:cNvPr>
          <p:cNvSpPr>
            <a:spLocks noGrp="1"/>
          </p:cNvSpPr>
          <p:nvPr>
            <p:ph type="ftr" sz="quarter" idx="12"/>
          </p:nvPr>
        </p:nvSpPr>
        <p:spPr/>
        <p:txBody>
          <a:bodyPr/>
          <a:lstStyle/>
          <a:p>
            <a:r>
              <a:rPr lang="en-US" noProof="0"/>
              <a:t>Author, © Continental AG</a:t>
            </a:r>
          </a:p>
        </p:txBody>
      </p:sp>
      <p:pic>
        <p:nvPicPr>
          <p:cNvPr id="4098" name="Picture 2">
            <a:extLst>
              <a:ext uri="{FF2B5EF4-FFF2-40B4-BE49-F238E27FC236}">
                <a16:creationId xmlns:a16="http://schemas.microsoft.com/office/drawing/2014/main" id="{615C9932-F643-4505-870B-9A5CA43DF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916" y="483071"/>
            <a:ext cx="3562168" cy="530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5536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ADBF6-6202-4932-82F9-D9FC6FE1232F}"/>
              </a:ext>
            </a:extLst>
          </p:cNvPr>
          <p:cNvSpPr>
            <a:spLocks noGrp="1"/>
          </p:cNvSpPr>
          <p:nvPr>
            <p:ph type="ctrTitle"/>
          </p:nvPr>
        </p:nvSpPr>
        <p:spPr/>
        <p:txBody>
          <a:bodyPr/>
          <a:lstStyle/>
          <a:p>
            <a:r>
              <a:rPr lang="en-US" noProof="0" dirty="0"/>
              <a:t>Modulo 4</a:t>
            </a:r>
            <a:endParaRPr lang="es-MX" dirty="0"/>
          </a:p>
        </p:txBody>
      </p:sp>
      <p:sp>
        <p:nvSpPr>
          <p:cNvPr id="3" name="Subtitle 2">
            <a:extLst>
              <a:ext uri="{FF2B5EF4-FFF2-40B4-BE49-F238E27FC236}">
                <a16:creationId xmlns:a16="http://schemas.microsoft.com/office/drawing/2014/main" id="{D892881A-85DC-403C-A82A-8B816C225FAC}"/>
              </a:ext>
            </a:extLst>
          </p:cNvPr>
          <p:cNvSpPr>
            <a:spLocks noGrp="1"/>
          </p:cNvSpPr>
          <p:nvPr>
            <p:ph type="subTitle" idx="1"/>
          </p:nvPr>
        </p:nvSpPr>
        <p:spPr/>
        <p:txBody>
          <a:bodyPr/>
          <a:lstStyle/>
          <a:p>
            <a:r>
              <a:rPr lang="en-US" dirty="0" err="1"/>
              <a:t>Licencias</a:t>
            </a:r>
            <a:endParaRPr lang="es-MX" dirty="0"/>
          </a:p>
        </p:txBody>
      </p:sp>
    </p:spTree>
    <p:extLst>
      <p:ext uri="{BB962C8B-B14F-4D97-AF65-F5344CB8AC3E}">
        <p14:creationId xmlns:p14="http://schemas.microsoft.com/office/powerpoint/2010/main" val="400691342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95536" y="1341437"/>
            <a:ext cx="8353425" cy="4535487"/>
          </a:xfrm>
        </p:spPr>
        <p:txBody>
          <a:bodyPr>
            <a:normAutofit/>
          </a:bodyPr>
          <a:lstStyle/>
          <a:p>
            <a:pPr algn="l"/>
            <a:r>
              <a:rPr lang="es-MX" noProof="0" dirty="0"/>
              <a:t>Todas las fuentes de Linux son software libre publicado bajo:</a:t>
            </a:r>
          </a:p>
          <a:p>
            <a:pPr algn="l"/>
            <a:r>
              <a:rPr lang="es-MX" sz="1800" b="1" i="0" u="none" strike="noStrike" baseline="0" dirty="0" err="1">
                <a:latin typeface="LMSans10-Regular-Identity-H"/>
              </a:rPr>
              <a:t>Public</a:t>
            </a:r>
            <a:r>
              <a:rPr lang="es-MX" sz="1800" b="1" i="0" u="none" strike="noStrike" baseline="0" dirty="0">
                <a:latin typeface="LMSans10-Regular-Identity-H"/>
              </a:rPr>
              <a:t> </a:t>
            </a:r>
            <a:r>
              <a:rPr lang="es-MX" sz="1800" b="1" i="0" u="none" strike="noStrike" baseline="0" dirty="0" err="1">
                <a:latin typeface="LMSans10-Regular-Identity-H"/>
              </a:rPr>
              <a:t>License</a:t>
            </a:r>
            <a:r>
              <a:rPr lang="es-MX" sz="1800" b="1" i="0" u="none" strike="noStrike" baseline="0" dirty="0">
                <a:latin typeface="LMSans10-Regular-Identity-H"/>
              </a:rPr>
              <a:t> </a:t>
            </a:r>
            <a:r>
              <a:rPr lang="es-MX" sz="1800" b="1" i="0" u="none" strike="noStrike" baseline="0" dirty="0" err="1">
                <a:latin typeface="LMSans10-Regular-Identity-H"/>
              </a:rPr>
              <a:t>version</a:t>
            </a:r>
            <a:r>
              <a:rPr lang="es-MX" sz="1800" b="1" i="0" u="none" strike="noStrike" baseline="0" dirty="0">
                <a:latin typeface="LMSans10-Regular-Identity-H"/>
              </a:rPr>
              <a:t> 2 (GPL v2).</a:t>
            </a:r>
          </a:p>
          <a:p>
            <a:pPr algn="l"/>
            <a:r>
              <a:rPr lang="es-MX" noProof="0" dirty="0"/>
              <a:t>Para el </a:t>
            </a:r>
            <a:r>
              <a:rPr lang="es-MX" noProof="0" dirty="0" err="1"/>
              <a:t>kernel</a:t>
            </a:r>
            <a:r>
              <a:rPr lang="es-MX" noProof="0" dirty="0"/>
              <a:t> de Linux, esto básicamente implica que:</a:t>
            </a:r>
          </a:p>
          <a:p>
            <a:pPr marL="285750" indent="-285750" algn="l">
              <a:buFont typeface="Arial" panose="020B0604020202020204" pitchFamily="34" charset="0"/>
              <a:buChar char="•"/>
            </a:pPr>
            <a:r>
              <a:rPr lang="es-MX" noProof="0" dirty="0"/>
              <a:t>Cuando recibe o compra un dispositivo con Linux, debe recibir el código fuente Linux, con derecho a su estudio, modificación y redistribución.</a:t>
            </a:r>
          </a:p>
          <a:p>
            <a:pPr marL="285750" indent="-285750" algn="l">
              <a:buFont typeface="Arial" panose="020B0604020202020204" pitchFamily="34" charset="0"/>
              <a:buChar char="•"/>
            </a:pPr>
            <a:r>
              <a:rPr lang="es-MX" noProof="0" dirty="0"/>
              <a:t>Cuando produzca dispositivos basados en Linux, esté preparado para liberar las fuentes al destinatario, con los mismos derechos, sin restricción alguna.</a:t>
            </a:r>
            <a:endParaRPr lang="en-US" noProof="0" dirty="0"/>
          </a:p>
        </p:txBody>
      </p:sp>
      <p:sp>
        <p:nvSpPr>
          <p:cNvPr id="3" name="Titel 2"/>
          <p:cNvSpPr>
            <a:spLocks noGrp="1"/>
          </p:cNvSpPr>
          <p:nvPr>
            <p:ph type="title"/>
          </p:nvPr>
        </p:nvSpPr>
        <p:spPr/>
        <p:txBody>
          <a:bodyPr/>
          <a:lstStyle/>
          <a:p>
            <a:r>
              <a:rPr lang="en-US" noProof="0" dirty="0" err="1"/>
              <a:t>Objetivos</a:t>
            </a:r>
            <a:r>
              <a:rPr lang="en-US" noProof="0" dirty="0"/>
              <a:t> del </a:t>
            </a:r>
            <a:r>
              <a:rPr lang="en-US" noProof="0" dirty="0" err="1"/>
              <a:t>proyecto</a:t>
            </a:r>
            <a:br>
              <a:rPr lang="en-US" noProof="0" dirty="0"/>
            </a:br>
            <a:endParaRPr lang="en-US" b="0" noProof="0" dirty="0">
              <a:solidFill>
                <a:schemeClr val="bg1"/>
              </a:solidFill>
            </a:endParaRPr>
          </a:p>
        </p:txBody>
      </p:sp>
      <p:sp>
        <p:nvSpPr>
          <p:cNvPr id="4" name="Datumsplatzhalter 3"/>
          <p:cNvSpPr>
            <a:spLocks noGrp="1"/>
          </p:cNvSpPr>
          <p:nvPr>
            <p:ph type="dt" sz="half" idx="10"/>
          </p:nvPr>
        </p:nvSpPr>
        <p:spPr/>
        <p:txBody>
          <a:bodyPr/>
          <a:lstStyle/>
          <a:p>
            <a:fld id="{0A589DDA-7BD9-4A72-AD2D-371161E9BBC9}" type="datetime3">
              <a:rPr lang="en-US" noProof="0" smtClean="0"/>
              <a:pPr/>
              <a:t>27 June 2023</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12</a:t>
            </a:fld>
            <a:endParaRPr lang="en-US" noProof="0"/>
          </a:p>
        </p:txBody>
      </p:sp>
      <p:sp>
        <p:nvSpPr>
          <p:cNvPr id="6" name="Fußzeilenplatzhalter 5"/>
          <p:cNvSpPr>
            <a:spLocks noGrp="1"/>
          </p:cNvSpPr>
          <p:nvPr>
            <p:ph type="ftr" sz="quarter" idx="12"/>
          </p:nvPr>
        </p:nvSpPr>
        <p:spPr/>
        <p:txBody>
          <a:bodyPr/>
          <a:lstStyle/>
          <a:p>
            <a:r>
              <a:rPr lang="en-US" noProof="0"/>
              <a:t>Author, © Continental AG</a:t>
            </a:r>
            <a:endParaRPr lang="en-US" noProof="0" dirty="0"/>
          </a:p>
        </p:txBody>
      </p:sp>
    </p:spTree>
    <p:extLst>
      <p:ext uri="{BB962C8B-B14F-4D97-AF65-F5344CB8AC3E}">
        <p14:creationId xmlns:p14="http://schemas.microsoft.com/office/powerpoint/2010/main" val="3767410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noProof="0" dirty="0"/>
              <a:t>La </a:t>
            </a:r>
            <a:r>
              <a:rPr lang="en-US" noProof="0" dirty="0" err="1"/>
              <a:t>licencia</a:t>
            </a:r>
            <a:r>
              <a:rPr lang="en-US" noProof="0" dirty="0"/>
              <a:t> de un modulo </a:t>
            </a:r>
            <a:r>
              <a:rPr lang="en-US" noProof="0" dirty="0" err="1"/>
              <a:t>implica</a:t>
            </a:r>
            <a:r>
              <a:rPr lang="en-US" noProof="0" dirty="0"/>
              <a:t> </a:t>
            </a:r>
            <a:r>
              <a:rPr lang="en-US" noProof="0" dirty="0" err="1"/>
              <a:t>el</a:t>
            </a:r>
            <a:r>
              <a:rPr lang="en-US" noProof="0" dirty="0"/>
              <a:t> </a:t>
            </a:r>
            <a:r>
              <a:rPr lang="en-US" noProof="0" dirty="0" err="1"/>
              <a:t>uso</a:t>
            </a:r>
            <a:r>
              <a:rPr lang="en-US" noProof="0" dirty="0"/>
              <a:t> del macro:</a:t>
            </a:r>
          </a:p>
          <a:p>
            <a:endParaRPr lang="en-US" noProof="0" dirty="0"/>
          </a:p>
          <a:p>
            <a:pPr algn="l"/>
            <a:r>
              <a:rPr lang="es-MX" sz="1800" b="0" i="0" u="none" strike="noStrike" baseline="0" dirty="0">
                <a:latin typeface="Console"/>
              </a:rPr>
              <a:t>....</a:t>
            </a:r>
          </a:p>
          <a:p>
            <a:pPr algn="l"/>
            <a:r>
              <a:rPr lang="es-MX" sz="1800" b="0" i="0" u="none" strike="noStrike" baseline="0" dirty="0">
                <a:latin typeface="Console"/>
              </a:rPr>
              <a:t>MODULE_DESCRIPTION("</a:t>
            </a:r>
            <a:r>
              <a:rPr lang="es-MX" sz="1800" b="0" i="0" u="none" strike="noStrike" baseline="0" dirty="0" err="1">
                <a:latin typeface="Console"/>
              </a:rPr>
              <a:t>Does</a:t>
            </a:r>
            <a:r>
              <a:rPr lang="es-MX" sz="1800" b="0" i="0" u="none" strike="noStrike" baseline="0" dirty="0">
                <a:latin typeface="Console"/>
              </a:rPr>
              <a:t> </a:t>
            </a:r>
            <a:r>
              <a:rPr lang="es-MX" sz="1800" b="0" i="0" u="none" strike="noStrike" baseline="0" dirty="0" err="1">
                <a:latin typeface="Console"/>
              </a:rPr>
              <a:t>Everything</a:t>
            </a:r>
            <a:r>
              <a:rPr lang="es-MX" sz="1800" b="0" i="0" u="none" strike="noStrike" baseline="0" dirty="0">
                <a:latin typeface="Console"/>
              </a:rPr>
              <a:t>");</a:t>
            </a:r>
          </a:p>
          <a:p>
            <a:pPr algn="l"/>
            <a:r>
              <a:rPr lang="en-US" sz="1800" b="0" i="0" u="none" strike="noStrike" baseline="0" dirty="0">
                <a:latin typeface="Console"/>
              </a:rPr>
              <a:t>MODULE_AUTHOR("Vandals with Handles");</a:t>
            </a:r>
          </a:p>
          <a:p>
            <a:pPr algn="l"/>
            <a:r>
              <a:rPr lang="es-MX" sz="1800" b="0" i="0" u="none" strike="noStrike" baseline="0" dirty="0">
                <a:latin typeface="Console"/>
              </a:rPr>
              <a:t>MODULE_LICENSE("GPL v2");</a:t>
            </a:r>
          </a:p>
          <a:p>
            <a:pPr algn="l"/>
            <a:r>
              <a:rPr lang="es-MX" sz="1800" b="0" i="0" u="none" strike="noStrike" baseline="0" dirty="0">
                <a:latin typeface="Console"/>
              </a:rPr>
              <a:t>....</a:t>
            </a:r>
          </a:p>
          <a:p>
            <a:pPr algn="l"/>
            <a:endParaRPr lang="es-MX" sz="1800" noProof="0" dirty="0">
              <a:latin typeface="Console"/>
            </a:endParaRPr>
          </a:p>
          <a:p>
            <a:pPr algn="l"/>
            <a:r>
              <a:rPr lang="es-MX" sz="1800" dirty="0">
                <a:latin typeface="Console"/>
              </a:rPr>
              <a:t>La siguientes licencias son compatibles con el </a:t>
            </a:r>
            <a:r>
              <a:rPr lang="es-MX" sz="1800" dirty="0" err="1">
                <a:latin typeface="Console"/>
              </a:rPr>
              <a:t>Kernel</a:t>
            </a:r>
            <a:r>
              <a:rPr lang="es-MX" sz="1800" dirty="0">
                <a:latin typeface="Console"/>
              </a:rPr>
              <a:t> de Linux.</a:t>
            </a:r>
          </a:p>
          <a:p>
            <a:pPr algn="l"/>
            <a:endParaRPr lang="en-US" noProof="0" dirty="0">
              <a:latin typeface="Console"/>
            </a:endParaRPr>
          </a:p>
        </p:txBody>
      </p:sp>
      <p:sp>
        <p:nvSpPr>
          <p:cNvPr id="3" name="Titel 2"/>
          <p:cNvSpPr>
            <a:spLocks noGrp="1"/>
          </p:cNvSpPr>
          <p:nvPr>
            <p:ph type="title"/>
          </p:nvPr>
        </p:nvSpPr>
        <p:spPr/>
        <p:txBody>
          <a:bodyPr/>
          <a:lstStyle/>
          <a:p>
            <a:r>
              <a:rPr lang="en-US" noProof="0" dirty="0" err="1"/>
              <a:t>Licencia</a:t>
            </a:r>
            <a:r>
              <a:rPr lang="en-US" noProof="0" dirty="0"/>
              <a:t> de un modulo</a:t>
            </a:r>
            <a:br>
              <a:rPr lang="en-US" noProof="0" dirty="0"/>
            </a:br>
            <a:endParaRPr lang="en-US" b="0" noProof="0" dirty="0">
              <a:solidFill>
                <a:schemeClr val="tx1"/>
              </a:solidFill>
            </a:endParaRPr>
          </a:p>
        </p:txBody>
      </p:sp>
      <p:sp>
        <p:nvSpPr>
          <p:cNvPr id="4" name="Datumsplatzhalter 3"/>
          <p:cNvSpPr>
            <a:spLocks noGrp="1"/>
          </p:cNvSpPr>
          <p:nvPr>
            <p:ph type="dt" sz="half" idx="10"/>
          </p:nvPr>
        </p:nvSpPr>
        <p:spPr/>
        <p:txBody>
          <a:bodyPr/>
          <a:lstStyle/>
          <a:p>
            <a:fld id="{0ED8CB57-B10A-45FD-A2C8-673592ABBDFB}" type="datetime3">
              <a:rPr lang="en-US" noProof="0" smtClean="0"/>
              <a:pPr/>
              <a:t>27 June 2023</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13</a:t>
            </a:fld>
            <a:endParaRPr lang="en-US" noProof="0"/>
          </a:p>
        </p:txBody>
      </p:sp>
      <p:sp>
        <p:nvSpPr>
          <p:cNvPr id="6" name="Fußzeilenplatzhalter 5"/>
          <p:cNvSpPr>
            <a:spLocks noGrp="1"/>
          </p:cNvSpPr>
          <p:nvPr>
            <p:ph type="ftr" sz="quarter" idx="12"/>
          </p:nvPr>
        </p:nvSpPr>
        <p:spPr/>
        <p:txBody>
          <a:bodyPr/>
          <a:lstStyle/>
          <a:p>
            <a:r>
              <a:rPr lang="en-US" noProof="0"/>
              <a:t>Author, © Continental AG</a:t>
            </a:r>
            <a:endParaRPr lang="en-US" noProof="0" dirty="0"/>
          </a:p>
        </p:txBody>
      </p:sp>
    </p:spTree>
    <p:extLst>
      <p:ext uri="{BB962C8B-B14F-4D97-AF65-F5344CB8AC3E}">
        <p14:creationId xmlns:p14="http://schemas.microsoft.com/office/powerpoint/2010/main" val="25494945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9EBDB6-BB9D-40E0-875E-57F9F0345561}"/>
              </a:ext>
            </a:extLst>
          </p:cNvPr>
          <p:cNvSpPr>
            <a:spLocks noGrp="1"/>
          </p:cNvSpPr>
          <p:nvPr>
            <p:ph type="title"/>
          </p:nvPr>
        </p:nvSpPr>
        <p:spPr/>
        <p:txBody>
          <a:bodyPr/>
          <a:lstStyle/>
          <a:p>
            <a:r>
              <a:rPr lang="es-MX" dirty="0"/>
              <a:t>Licencias</a:t>
            </a:r>
          </a:p>
        </p:txBody>
      </p:sp>
      <p:sp>
        <p:nvSpPr>
          <p:cNvPr id="4" name="Date Placeholder 3">
            <a:extLst>
              <a:ext uri="{FF2B5EF4-FFF2-40B4-BE49-F238E27FC236}">
                <a16:creationId xmlns:a16="http://schemas.microsoft.com/office/drawing/2014/main" id="{ABF80601-7D6D-47B7-B35A-2E0ECE5454BF}"/>
              </a:ext>
            </a:extLst>
          </p:cNvPr>
          <p:cNvSpPr>
            <a:spLocks noGrp="1"/>
          </p:cNvSpPr>
          <p:nvPr>
            <p:ph type="dt" sz="half" idx="10"/>
          </p:nvPr>
        </p:nvSpPr>
        <p:spPr/>
        <p:txBody>
          <a:bodyPr/>
          <a:lstStyle/>
          <a:p>
            <a:fld id="{D29BA927-74AC-44FA-B689-85192AFC28A3}" type="datetime3">
              <a:rPr lang="en-US" noProof="0" smtClean="0"/>
              <a:pPr/>
              <a:t>27 June 2023</a:t>
            </a:fld>
            <a:endParaRPr lang="en-US" noProof="0"/>
          </a:p>
        </p:txBody>
      </p:sp>
      <p:sp>
        <p:nvSpPr>
          <p:cNvPr id="5" name="Slide Number Placeholder 4">
            <a:extLst>
              <a:ext uri="{FF2B5EF4-FFF2-40B4-BE49-F238E27FC236}">
                <a16:creationId xmlns:a16="http://schemas.microsoft.com/office/drawing/2014/main" id="{C6AD5000-DE19-4FF8-9838-F3FAC1453AE2}"/>
              </a:ext>
            </a:extLst>
          </p:cNvPr>
          <p:cNvSpPr>
            <a:spLocks noGrp="1"/>
          </p:cNvSpPr>
          <p:nvPr>
            <p:ph type="sldNum" sz="quarter" idx="11"/>
          </p:nvPr>
        </p:nvSpPr>
        <p:spPr/>
        <p:txBody>
          <a:bodyPr/>
          <a:lstStyle/>
          <a:p>
            <a:fld id="{ADA48181-2C78-49CB-8C52-912A07842C2E}" type="slidenum">
              <a:rPr lang="en-US" noProof="0" smtClean="0"/>
              <a:pPr/>
              <a:t>14</a:t>
            </a:fld>
            <a:endParaRPr lang="en-US" noProof="0"/>
          </a:p>
        </p:txBody>
      </p:sp>
      <p:sp>
        <p:nvSpPr>
          <p:cNvPr id="6" name="Footer Placeholder 5">
            <a:extLst>
              <a:ext uri="{FF2B5EF4-FFF2-40B4-BE49-F238E27FC236}">
                <a16:creationId xmlns:a16="http://schemas.microsoft.com/office/drawing/2014/main" id="{BDEDDD34-A4A5-4FCC-AD69-C505995EC047}"/>
              </a:ext>
            </a:extLst>
          </p:cNvPr>
          <p:cNvSpPr>
            <a:spLocks noGrp="1"/>
          </p:cNvSpPr>
          <p:nvPr>
            <p:ph type="ftr" sz="quarter" idx="12"/>
          </p:nvPr>
        </p:nvSpPr>
        <p:spPr/>
        <p:txBody>
          <a:bodyPr/>
          <a:lstStyle/>
          <a:p>
            <a:r>
              <a:rPr lang="en-US" noProof="0"/>
              <a:t>Author, © Continental AG</a:t>
            </a:r>
          </a:p>
        </p:txBody>
      </p:sp>
      <p:pic>
        <p:nvPicPr>
          <p:cNvPr id="11" name="Content Placeholder 10">
            <a:extLst>
              <a:ext uri="{FF2B5EF4-FFF2-40B4-BE49-F238E27FC236}">
                <a16:creationId xmlns:a16="http://schemas.microsoft.com/office/drawing/2014/main" id="{DB0B418F-2464-488A-AF6A-E38766239D4C}"/>
              </a:ext>
            </a:extLst>
          </p:cNvPr>
          <p:cNvPicPr>
            <a:picLocks noGrp="1" noChangeAspect="1"/>
          </p:cNvPicPr>
          <p:nvPr>
            <p:ph idx="1"/>
          </p:nvPr>
        </p:nvPicPr>
        <p:blipFill>
          <a:blip r:embed="rId2"/>
          <a:stretch>
            <a:fillRect/>
          </a:stretch>
        </p:blipFill>
        <p:spPr>
          <a:xfrm>
            <a:off x="395288" y="2487825"/>
            <a:ext cx="8353425" cy="2242712"/>
          </a:xfrm>
        </p:spPr>
      </p:pic>
    </p:spTree>
    <p:extLst>
      <p:ext uri="{BB962C8B-B14F-4D97-AF65-F5344CB8AC3E}">
        <p14:creationId xmlns:p14="http://schemas.microsoft.com/office/powerpoint/2010/main" val="229255465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7E4F19-E417-43F2-8045-5FBC4644A738}"/>
              </a:ext>
            </a:extLst>
          </p:cNvPr>
          <p:cNvSpPr>
            <a:spLocks noGrp="1"/>
          </p:cNvSpPr>
          <p:nvPr>
            <p:ph idx="1"/>
          </p:nvPr>
        </p:nvSpPr>
        <p:spPr/>
        <p:txBody>
          <a:bodyPr/>
          <a:lstStyle/>
          <a:p>
            <a:pPr marL="285750" indent="-285750">
              <a:buFont typeface="Arial" panose="020B0604020202020204" pitchFamily="34" charset="0"/>
              <a:buChar char="•"/>
            </a:pPr>
            <a:r>
              <a:rPr lang="es-MX" dirty="0"/>
              <a:t>No tiene que escribir su controlador desde cero. Puede reutilizar código de similar controladores de software libre.</a:t>
            </a:r>
          </a:p>
          <a:p>
            <a:pPr marL="285750" indent="-285750">
              <a:buFont typeface="Arial" panose="020B0604020202020204" pitchFamily="34" charset="0"/>
              <a:buChar char="•"/>
            </a:pPr>
            <a:r>
              <a:rPr lang="es-MX" dirty="0"/>
              <a:t>Puede obtener contribuciones gratuitas de la comunidad, soporte, revisión y prueba de código, aunque esto generalmente solo sucede con el código enviado para el núcleo de la línea principal.</a:t>
            </a:r>
          </a:p>
          <a:p>
            <a:pPr marL="285750" indent="-285750">
              <a:buFont typeface="Arial" panose="020B0604020202020204" pitchFamily="34" charset="0"/>
              <a:buChar char="•"/>
            </a:pPr>
            <a:r>
              <a:rPr lang="es-MX" dirty="0"/>
              <a:t>Otros pueden enviar sus controladores de forma libre y sencilla (por ejemplo, Linux distribuciones o sistemas integrados de compilación de Linux).</a:t>
            </a:r>
          </a:p>
          <a:p>
            <a:pPr marL="285750" indent="-285750">
              <a:buFont typeface="Arial" panose="020B0604020202020204" pitchFamily="34" charset="0"/>
              <a:buChar char="•"/>
            </a:pPr>
            <a:r>
              <a:rPr lang="es-MX" dirty="0"/>
              <a:t>Los controladores </a:t>
            </a:r>
            <a:r>
              <a:rPr lang="es-MX" dirty="0" err="1"/>
              <a:t>precompilados</a:t>
            </a:r>
            <a:r>
              <a:rPr lang="es-MX" dirty="0"/>
              <a:t> funcionan solo con una versión de </a:t>
            </a:r>
            <a:r>
              <a:rPr lang="es-MX" dirty="0" err="1"/>
              <a:t>kernel</a:t>
            </a:r>
            <a:r>
              <a:rPr lang="es-MX" dirty="0"/>
              <a:t> y una específica configuración, lo que dificulta la vida de los usuarios que desean cambiar la versión del </a:t>
            </a:r>
            <a:r>
              <a:rPr lang="es-MX" dirty="0" err="1"/>
              <a:t>kernel</a:t>
            </a:r>
            <a:r>
              <a:rPr lang="es-MX" dirty="0"/>
              <a:t>.</a:t>
            </a:r>
          </a:p>
          <a:p>
            <a:pPr marL="285750" indent="-285750">
              <a:buFont typeface="Arial" panose="020B0604020202020204" pitchFamily="34" charset="0"/>
              <a:buChar char="•"/>
            </a:pPr>
            <a:r>
              <a:rPr lang="es-MX" dirty="0"/>
              <a:t>Seguridad jurídica, estás seguro de que un controlador GPL está bien desde el punto de vista legal.</a:t>
            </a:r>
          </a:p>
        </p:txBody>
      </p:sp>
      <p:sp>
        <p:nvSpPr>
          <p:cNvPr id="3" name="Title 2">
            <a:extLst>
              <a:ext uri="{FF2B5EF4-FFF2-40B4-BE49-F238E27FC236}">
                <a16:creationId xmlns:a16="http://schemas.microsoft.com/office/drawing/2014/main" id="{BE1144B2-811B-4623-B74E-5414BF63B17E}"/>
              </a:ext>
            </a:extLst>
          </p:cNvPr>
          <p:cNvSpPr>
            <a:spLocks noGrp="1"/>
          </p:cNvSpPr>
          <p:nvPr>
            <p:ph type="title"/>
          </p:nvPr>
        </p:nvSpPr>
        <p:spPr/>
        <p:txBody>
          <a:bodyPr/>
          <a:lstStyle/>
          <a:p>
            <a:r>
              <a:rPr lang="en-US" dirty="0" err="1"/>
              <a:t>Ventajas</a:t>
            </a:r>
            <a:endParaRPr lang="es-MX" dirty="0"/>
          </a:p>
        </p:txBody>
      </p:sp>
      <p:sp>
        <p:nvSpPr>
          <p:cNvPr id="4" name="Date Placeholder 3">
            <a:extLst>
              <a:ext uri="{FF2B5EF4-FFF2-40B4-BE49-F238E27FC236}">
                <a16:creationId xmlns:a16="http://schemas.microsoft.com/office/drawing/2014/main" id="{51595C01-EDF2-4B9D-BBFE-BF6794CD0929}"/>
              </a:ext>
            </a:extLst>
          </p:cNvPr>
          <p:cNvSpPr>
            <a:spLocks noGrp="1"/>
          </p:cNvSpPr>
          <p:nvPr>
            <p:ph type="dt" sz="half" idx="10"/>
          </p:nvPr>
        </p:nvSpPr>
        <p:spPr/>
        <p:txBody>
          <a:bodyPr/>
          <a:lstStyle/>
          <a:p>
            <a:fld id="{64ABC62B-E05F-4A50-AD1A-E270866CD9D7}" type="datetime3">
              <a:rPr lang="en-US" noProof="0" smtClean="0"/>
              <a:pPr/>
              <a:t>27 June 2023</a:t>
            </a:fld>
            <a:endParaRPr lang="en-US" noProof="0"/>
          </a:p>
        </p:txBody>
      </p:sp>
      <p:sp>
        <p:nvSpPr>
          <p:cNvPr id="5" name="Slide Number Placeholder 4">
            <a:extLst>
              <a:ext uri="{FF2B5EF4-FFF2-40B4-BE49-F238E27FC236}">
                <a16:creationId xmlns:a16="http://schemas.microsoft.com/office/drawing/2014/main" id="{F94CA423-5192-4830-8449-A76F83BCC704}"/>
              </a:ext>
            </a:extLst>
          </p:cNvPr>
          <p:cNvSpPr>
            <a:spLocks noGrp="1"/>
          </p:cNvSpPr>
          <p:nvPr>
            <p:ph type="sldNum" sz="quarter" idx="11"/>
          </p:nvPr>
        </p:nvSpPr>
        <p:spPr/>
        <p:txBody>
          <a:bodyPr/>
          <a:lstStyle/>
          <a:p>
            <a:fld id="{ADA48181-2C78-49CB-8C52-912A07842C2E}" type="slidenum">
              <a:rPr lang="en-US" noProof="0" smtClean="0"/>
              <a:pPr/>
              <a:t>15</a:t>
            </a:fld>
            <a:endParaRPr lang="en-US" noProof="0"/>
          </a:p>
        </p:txBody>
      </p:sp>
      <p:sp>
        <p:nvSpPr>
          <p:cNvPr id="6" name="Footer Placeholder 5">
            <a:extLst>
              <a:ext uri="{FF2B5EF4-FFF2-40B4-BE49-F238E27FC236}">
                <a16:creationId xmlns:a16="http://schemas.microsoft.com/office/drawing/2014/main" id="{54F8028A-AACF-464E-816B-F3D39CDE2C38}"/>
              </a:ext>
            </a:extLst>
          </p:cNvPr>
          <p:cNvSpPr>
            <a:spLocks noGrp="1"/>
          </p:cNvSpPr>
          <p:nvPr>
            <p:ph type="ftr" sz="quarter" idx="12"/>
          </p:nvPr>
        </p:nvSpPr>
        <p:spPr/>
        <p:txBody>
          <a:bodyPr/>
          <a:lstStyle/>
          <a:p>
            <a:r>
              <a:rPr lang="en-US" noProof="0"/>
              <a:t>Author, © Continental AG</a:t>
            </a:r>
          </a:p>
        </p:txBody>
      </p:sp>
    </p:spTree>
    <p:extLst>
      <p:ext uri="{BB962C8B-B14F-4D97-AF65-F5344CB8AC3E}">
        <p14:creationId xmlns:p14="http://schemas.microsoft.com/office/powerpoint/2010/main" val="16755266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noProof="0" dirty="0"/>
              <a:t>Modulo 4</a:t>
            </a:r>
          </a:p>
        </p:txBody>
      </p:sp>
      <p:sp>
        <p:nvSpPr>
          <p:cNvPr id="3" name="Untertitel 2"/>
          <p:cNvSpPr>
            <a:spLocks noGrp="1"/>
          </p:cNvSpPr>
          <p:nvPr>
            <p:ph type="subTitle" idx="1"/>
          </p:nvPr>
        </p:nvSpPr>
        <p:spPr/>
        <p:txBody>
          <a:bodyPr/>
          <a:lstStyle/>
          <a:p>
            <a:r>
              <a:rPr lang="en-US" noProof="0" dirty="0" err="1"/>
              <a:t>Modulos</a:t>
            </a:r>
            <a:endParaRPr lang="en-US" noProof="0" dirty="0"/>
          </a:p>
        </p:txBody>
      </p:sp>
      <p:sp>
        <p:nvSpPr>
          <p:cNvPr id="9" name="Textplatzhalter 8"/>
          <p:cNvSpPr>
            <a:spLocks noGrp="1"/>
          </p:cNvSpPr>
          <p:nvPr>
            <p:ph type="body" sz="quarter" idx="10"/>
          </p:nvPr>
        </p:nvSpPr>
        <p:spPr/>
        <p:txBody>
          <a:bodyPr/>
          <a:lstStyle/>
          <a:p>
            <a:r>
              <a:rPr lang="en-US" noProof="0"/>
              <a:t>www.continental-corporation.com</a:t>
            </a:r>
          </a:p>
        </p:txBody>
      </p:sp>
      <p:sp>
        <p:nvSpPr>
          <p:cNvPr id="10" name="Textplatzhalter 9"/>
          <p:cNvSpPr>
            <a:spLocks noGrp="1"/>
          </p:cNvSpPr>
          <p:nvPr>
            <p:ph type="body" sz="quarter" idx="11"/>
          </p:nvPr>
        </p:nvSpPr>
        <p:spPr/>
        <p:txBody>
          <a:bodyPr/>
          <a:lstStyle/>
          <a:p>
            <a:r>
              <a:rPr lang="en-US" noProof="0"/>
              <a:t>Division Naming</a:t>
            </a:r>
          </a:p>
        </p:txBody>
      </p:sp>
    </p:spTree>
    <p:extLst>
      <p:ext uri="{BB962C8B-B14F-4D97-AF65-F5344CB8AC3E}">
        <p14:creationId xmlns:p14="http://schemas.microsoft.com/office/powerpoint/2010/main" val="36271483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76EBEF-3C79-4D88-B5E6-9A83DD2B9A04}"/>
              </a:ext>
            </a:extLst>
          </p:cNvPr>
          <p:cNvSpPr>
            <a:spLocks noGrp="1"/>
          </p:cNvSpPr>
          <p:nvPr>
            <p:ph idx="1"/>
          </p:nvPr>
        </p:nvSpPr>
        <p:spPr/>
        <p:txBody>
          <a:bodyPr/>
          <a:lstStyle/>
          <a:p>
            <a:r>
              <a:rPr lang="es-MX" dirty="0"/>
              <a:t>Un módulo del </a:t>
            </a:r>
            <a:r>
              <a:rPr lang="es-MX" dirty="0" err="1"/>
              <a:t>kernel</a:t>
            </a:r>
            <a:r>
              <a:rPr lang="es-MX" dirty="0"/>
              <a:t> es un componente que se puede cargar (y descargar) en un núcleo que ya se está ejecutando. es reubicable y un archivo de objeto con una extensión .</a:t>
            </a:r>
            <a:r>
              <a:rPr lang="es-MX" dirty="0" err="1"/>
              <a:t>ko</a:t>
            </a:r>
            <a:r>
              <a:rPr lang="es-MX" dirty="0"/>
              <a:t>. </a:t>
            </a:r>
          </a:p>
          <a:p>
            <a:r>
              <a:rPr lang="es-MX" dirty="0"/>
              <a:t>Una vez cargado, un módulo tiene todas las capacidades de cualquier otra parte del </a:t>
            </a:r>
            <a:r>
              <a:rPr lang="es-MX" dirty="0" err="1"/>
              <a:t>kernel</a:t>
            </a:r>
            <a:r>
              <a:rPr lang="es-MX" dirty="0"/>
              <a:t>.</a:t>
            </a:r>
          </a:p>
          <a:p>
            <a:r>
              <a:rPr lang="es-MX" dirty="0"/>
              <a:t>Se podría decir que un módulo es como una biblioteca compartida, vinculándose al </a:t>
            </a:r>
            <a:r>
              <a:rPr lang="es-MX" dirty="0" err="1"/>
              <a:t>kernel</a:t>
            </a:r>
            <a:r>
              <a:rPr lang="es-MX" dirty="0"/>
              <a:t> solo a través de una lista de símbolos y funciones que han sido exportadas y por lo tanto puestas a disposición del módulo.</a:t>
            </a:r>
          </a:p>
          <a:p>
            <a:r>
              <a:rPr lang="es-MX" dirty="0"/>
              <a:t>Los módulos pueden depender de otros módulos y, por lo tanto, es posible que el orden de carga y descarga deba realizarse con cuidado.</a:t>
            </a:r>
          </a:p>
        </p:txBody>
      </p:sp>
      <p:sp>
        <p:nvSpPr>
          <p:cNvPr id="3" name="Title 2">
            <a:extLst>
              <a:ext uri="{FF2B5EF4-FFF2-40B4-BE49-F238E27FC236}">
                <a16:creationId xmlns:a16="http://schemas.microsoft.com/office/drawing/2014/main" id="{DC48DDA3-75A2-4E42-8BD3-98D1DA8D9A2A}"/>
              </a:ext>
            </a:extLst>
          </p:cNvPr>
          <p:cNvSpPr>
            <a:spLocks noGrp="1"/>
          </p:cNvSpPr>
          <p:nvPr>
            <p:ph type="title"/>
          </p:nvPr>
        </p:nvSpPr>
        <p:spPr/>
        <p:txBody>
          <a:bodyPr/>
          <a:lstStyle/>
          <a:p>
            <a:r>
              <a:rPr lang="en-US" dirty="0"/>
              <a:t>Que son?</a:t>
            </a:r>
            <a:endParaRPr lang="es-MX" dirty="0"/>
          </a:p>
        </p:txBody>
      </p:sp>
      <p:sp>
        <p:nvSpPr>
          <p:cNvPr id="4" name="Date Placeholder 3">
            <a:extLst>
              <a:ext uri="{FF2B5EF4-FFF2-40B4-BE49-F238E27FC236}">
                <a16:creationId xmlns:a16="http://schemas.microsoft.com/office/drawing/2014/main" id="{47967720-BA4B-4B1E-A171-230B215CB870}"/>
              </a:ext>
            </a:extLst>
          </p:cNvPr>
          <p:cNvSpPr>
            <a:spLocks noGrp="1"/>
          </p:cNvSpPr>
          <p:nvPr>
            <p:ph type="dt" sz="half" idx="10"/>
          </p:nvPr>
        </p:nvSpPr>
        <p:spPr/>
        <p:txBody>
          <a:bodyPr/>
          <a:lstStyle/>
          <a:p>
            <a:fld id="{64ABC62B-E05F-4A50-AD1A-E270866CD9D7}" type="datetime3">
              <a:rPr lang="en-US" noProof="0" smtClean="0"/>
              <a:pPr/>
              <a:t>27 June 2023</a:t>
            </a:fld>
            <a:endParaRPr lang="en-US" noProof="0"/>
          </a:p>
        </p:txBody>
      </p:sp>
      <p:sp>
        <p:nvSpPr>
          <p:cNvPr id="5" name="Slide Number Placeholder 4">
            <a:extLst>
              <a:ext uri="{FF2B5EF4-FFF2-40B4-BE49-F238E27FC236}">
                <a16:creationId xmlns:a16="http://schemas.microsoft.com/office/drawing/2014/main" id="{054BA76A-EBE2-48E6-89EE-3D9BA8AE0B6A}"/>
              </a:ext>
            </a:extLst>
          </p:cNvPr>
          <p:cNvSpPr>
            <a:spLocks noGrp="1"/>
          </p:cNvSpPr>
          <p:nvPr>
            <p:ph type="sldNum" sz="quarter" idx="11"/>
          </p:nvPr>
        </p:nvSpPr>
        <p:spPr/>
        <p:txBody>
          <a:bodyPr/>
          <a:lstStyle/>
          <a:p>
            <a:fld id="{ADA48181-2C78-49CB-8C52-912A07842C2E}" type="slidenum">
              <a:rPr lang="en-US" noProof="0" smtClean="0"/>
              <a:pPr/>
              <a:t>17</a:t>
            </a:fld>
            <a:endParaRPr lang="en-US" noProof="0"/>
          </a:p>
        </p:txBody>
      </p:sp>
      <p:sp>
        <p:nvSpPr>
          <p:cNvPr id="6" name="Footer Placeholder 5">
            <a:extLst>
              <a:ext uri="{FF2B5EF4-FFF2-40B4-BE49-F238E27FC236}">
                <a16:creationId xmlns:a16="http://schemas.microsoft.com/office/drawing/2014/main" id="{35B64AF3-7B90-4024-90EA-E82BD46C4DE4}"/>
              </a:ext>
            </a:extLst>
          </p:cNvPr>
          <p:cNvSpPr>
            <a:spLocks noGrp="1"/>
          </p:cNvSpPr>
          <p:nvPr>
            <p:ph type="ftr" sz="quarter" idx="12"/>
          </p:nvPr>
        </p:nvSpPr>
        <p:spPr/>
        <p:txBody>
          <a:bodyPr/>
          <a:lstStyle/>
          <a:p>
            <a:r>
              <a:rPr lang="en-US" noProof="0"/>
              <a:t>Author, © Continental AG</a:t>
            </a:r>
          </a:p>
        </p:txBody>
      </p:sp>
    </p:spTree>
    <p:extLst>
      <p:ext uri="{BB962C8B-B14F-4D97-AF65-F5344CB8AC3E}">
        <p14:creationId xmlns:p14="http://schemas.microsoft.com/office/powerpoint/2010/main" val="314328490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0B2C4B-6412-4564-918D-438CAA6D4795}"/>
              </a:ext>
            </a:extLst>
          </p:cNvPr>
          <p:cNvSpPr>
            <a:spLocks noGrp="1"/>
          </p:cNvSpPr>
          <p:nvPr>
            <p:ph idx="1"/>
          </p:nvPr>
        </p:nvSpPr>
        <p:spPr/>
        <p:txBody>
          <a:bodyPr>
            <a:normAutofit fontScale="92500"/>
          </a:bodyPr>
          <a:lstStyle/>
          <a:p>
            <a:pPr algn="l"/>
            <a:r>
              <a:rPr lang="es-MX" dirty="0"/>
              <a:t>Si bien muchos módulos son controladores de dispositivos, muchos otros no lo son; es decir, un controlador de dispositivo puede estar integrado en el </a:t>
            </a:r>
            <a:r>
              <a:rPr lang="es-MX" dirty="0" err="1"/>
              <a:t>kernel</a:t>
            </a:r>
            <a:r>
              <a:rPr lang="es-MX" dirty="0"/>
              <a:t> y el módulo puede no tener nada que ver con ningún dispositivo de hardware.  </a:t>
            </a:r>
          </a:p>
          <a:p>
            <a:pPr algn="l"/>
            <a:r>
              <a:rPr lang="es-MX" dirty="0"/>
              <a:t>Siempre que sea posible, los componentes del </a:t>
            </a:r>
            <a:r>
              <a:rPr lang="es-MX" dirty="0" err="1"/>
              <a:t>kernel</a:t>
            </a:r>
            <a:r>
              <a:rPr lang="es-MX" dirty="0"/>
              <a:t> se diseñan de modo que la elección de integrarlos o vincularlos como módulos es una opción de configuración.  </a:t>
            </a:r>
          </a:p>
          <a:p>
            <a:pPr algn="l"/>
            <a:r>
              <a:rPr lang="es-MX" dirty="0"/>
              <a:t>Rara vez se requieren cambios en la fuente para incluir la opción modular; el desarrollo puede ser más eficiente de esta manera incluso si una instalación casi siempre estará integrada. </a:t>
            </a:r>
          </a:p>
          <a:p>
            <a:pPr algn="l"/>
            <a:r>
              <a:rPr lang="es-MX" dirty="0"/>
              <a:t>Esto permite probar nuevas funciones y mejoras cargando y </a:t>
            </a:r>
            <a:r>
              <a:rPr lang="es-MX" dirty="0" err="1"/>
              <a:t>descaragndo</a:t>
            </a:r>
            <a:r>
              <a:rPr lang="es-MX" dirty="0"/>
              <a:t> módulos sin una </a:t>
            </a:r>
            <a:r>
              <a:rPr lang="es-MX" dirty="0" err="1"/>
              <a:t>recompilación</a:t>
            </a:r>
            <a:r>
              <a:rPr lang="es-MX" dirty="0"/>
              <a:t> completa del </a:t>
            </a:r>
            <a:r>
              <a:rPr lang="es-MX" dirty="0" err="1"/>
              <a:t>kernel</a:t>
            </a:r>
            <a:r>
              <a:rPr lang="es-MX" dirty="0"/>
              <a:t> y un reinicio, lo que genera un gran ahorro de tiempo. </a:t>
            </a:r>
          </a:p>
          <a:p>
            <a:pPr algn="l"/>
            <a:r>
              <a:rPr lang="es-MX" dirty="0"/>
              <a:t>El </a:t>
            </a:r>
            <a:r>
              <a:rPr lang="es-MX" dirty="0" err="1"/>
              <a:t>kernel</a:t>
            </a:r>
            <a:r>
              <a:rPr lang="es-MX" dirty="0"/>
              <a:t> de Linux es técnicamente monolítico (no un </a:t>
            </a:r>
            <a:r>
              <a:rPr lang="es-MX" dirty="0" err="1"/>
              <a:t>microkernel</a:t>
            </a:r>
            <a:r>
              <a:rPr lang="es-MX" dirty="0"/>
              <a:t>), a pesar de que los módulos están ampliamente implementados </a:t>
            </a:r>
          </a:p>
          <a:p>
            <a:pPr algn="l"/>
            <a:r>
              <a:rPr lang="es-MX" dirty="0"/>
              <a:t>.El uso de este término depende de la arquitectura básica y no de si se pueden agregar o agregar varios subsistemas del </a:t>
            </a:r>
            <a:r>
              <a:rPr lang="es-MX" dirty="0" err="1"/>
              <a:t>kernel</a:t>
            </a:r>
            <a:r>
              <a:rPr lang="es-MX" dirty="0"/>
              <a:t>; es decir, cuando se carga un módulo, se convierte en parte del núcleo monolítico</a:t>
            </a:r>
          </a:p>
        </p:txBody>
      </p:sp>
      <p:sp>
        <p:nvSpPr>
          <p:cNvPr id="3" name="Title 2">
            <a:extLst>
              <a:ext uri="{FF2B5EF4-FFF2-40B4-BE49-F238E27FC236}">
                <a16:creationId xmlns:a16="http://schemas.microsoft.com/office/drawing/2014/main" id="{EF7D3413-BE9C-4C3F-8C11-6CDEB55C19FC}"/>
              </a:ext>
            </a:extLst>
          </p:cNvPr>
          <p:cNvSpPr>
            <a:spLocks noGrp="1"/>
          </p:cNvSpPr>
          <p:nvPr>
            <p:ph type="title"/>
          </p:nvPr>
        </p:nvSpPr>
        <p:spPr/>
        <p:txBody>
          <a:bodyPr/>
          <a:lstStyle/>
          <a:p>
            <a:r>
              <a:rPr lang="en-US" dirty="0" err="1"/>
              <a:t>Modulos</a:t>
            </a:r>
            <a:endParaRPr lang="es-MX" dirty="0"/>
          </a:p>
        </p:txBody>
      </p:sp>
      <p:sp>
        <p:nvSpPr>
          <p:cNvPr id="4" name="Date Placeholder 3">
            <a:extLst>
              <a:ext uri="{FF2B5EF4-FFF2-40B4-BE49-F238E27FC236}">
                <a16:creationId xmlns:a16="http://schemas.microsoft.com/office/drawing/2014/main" id="{D6F8ADC3-349D-40D1-AF2C-45514051435B}"/>
              </a:ext>
            </a:extLst>
          </p:cNvPr>
          <p:cNvSpPr>
            <a:spLocks noGrp="1"/>
          </p:cNvSpPr>
          <p:nvPr>
            <p:ph type="dt" sz="half" idx="10"/>
          </p:nvPr>
        </p:nvSpPr>
        <p:spPr/>
        <p:txBody>
          <a:bodyPr/>
          <a:lstStyle/>
          <a:p>
            <a:fld id="{D29BA927-74AC-44FA-B689-85192AFC28A3}" type="datetime3">
              <a:rPr lang="en-US" noProof="0" smtClean="0"/>
              <a:pPr/>
              <a:t>27 June 2023</a:t>
            </a:fld>
            <a:endParaRPr lang="en-US" noProof="0"/>
          </a:p>
        </p:txBody>
      </p:sp>
      <p:sp>
        <p:nvSpPr>
          <p:cNvPr id="5" name="Slide Number Placeholder 4">
            <a:extLst>
              <a:ext uri="{FF2B5EF4-FFF2-40B4-BE49-F238E27FC236}">
                <a16:creationId xmlns:a16="http://schemas.microsoft.com/office/drawing/2014/main" id="{53FF19AB-B86C-4753-9D5C-69C8C79CC505}"/>
              </a:ext>
            </a:extLst>
          </p:cNvPr>
          <p:cNvSpPr>
            <a:spLocks noGrp="1"/>
          </p:cNvSpPr>
          <p:nvPr>
            <p:ph type="sldNum" sz="quarter" idx="11"/>
          </p:nvPr>
        </p:nvSpPr>
        <p:spPr/>
        <p:txBody>
          <a:bodyPr/>
          <a:lstStyle/>
          <a:p>
            <a:fld id="{ADA48181-2C78-49CB-8C52-912A07842C2E}" type="slidenum">
              <a:rPr lang="en-US" noProof="0" smtClean="0"/>
              <a:pPr/>
              <a:t>18</a:t>
            </a:fld>
            <a:endParaRPr lang="en-US" noProof="0"/>
          </a:p>
        </p:txBody>
      </p:sp>
      <p:sp>
        <p:nvSpPr>
          <p:cNvPr id="6" name="Footer Placeholder 5">
            <a:extLst>
              <a:ext uri="{FF2B5EF4-FFF2-40B4-BE49-F238E27FC236}">
                <a16:creationId xmlns:a16="http://schemas.microsoft.com/office/drawing/2014/main" id="{86864D6D-2979-4B4C-A532-369D29C25F54}"/>
              </a:ext>
            </a:extLst>
          </p:cNvPr>
          <p:cNvSpPr>
            <a:spLocks noGrp="1"/>
          </p:cNvSpPr>
          <p:nvPr>
            <p:ph type="ftr" sz="quarter" idx="12"/>
          </p:nvPr>
        </p:nvSpPr>
        <p:spPr/>
        <p:txBody>
          <a:bodyPr/>
          <a:lstStyle/>
          <a:p>
            <a:r>
              <a:rPr lang="en-US" noProof="0"/>
              <a:t>Author, © Continental AG</a:t>
            </a:r>
          </a:p>
        </p:txBody>
      </p:sp>
    </p:spTree>
    <p:extLst>
      <p:ext uri="{BB962C8B-B14F-4D97-AF65-F5344CB8AC3E}">
        <p14:creationId xmlns:p14="http://schemas.microsoft.com/office/powerpoint/2010/main" val="64103759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marL="0" indent="0">
              <a:buNone/>
            </a:pPr>
            <a:r>
              <a:rPr lang="es-MX" dirty="0"/>
              <a:t>Para que el código del </a:t>
            </a:r>
            <a:r>
              <a:rPr lang="es-MX" dirty="0" err="1"/>
              <a:t>kernel</a:t>
            </a:r>
            <a:r>
              <a:rPr lang="es-MX" dirty="0"/>
              <a:t> haga que un símbolo (es decir, una variable o función) que esté disponible para que lo usen los módulos, se tiene que exportarlo correctamente. </a:t>
            </a:r>
          </a:p>
          <a:p>
            <a:pPr marL="0" indent="0">
              <a:buNone/>
            </a:pPr>
            <a:r>
              <a:rPr lang="es-MX" dirty="0"/>
              <a:t>Esto se logra con el uso del macro:</a:t>
            </a:r>
          </a:p>
          <a:p>
            <a:r>
              <a:rPr lang="es-MX" sz="1800" b="0" i="0" u="none" strike="noStrike" baseline="0" dirty="0">
                <a:latin typeface="CMTT10"/>
              </a:rPr>
              <a:t>EXPORT_</a:t>
            </a:r>
            <a:r>
              <a:rPr lang="es-MX" sz="1800" b="0" i="0" u="none" strike="noStrike" baseline="0" dirty="0">
                <a:latin typeface="Console"/>
              </a:rPr>
              <a:t>SYMBOL</a:t>
            </a:r>
            <a:r>
              <a:rPr lang="es-MX" sz="1800" b="0" i="0" u="none" strike="noStrike" baseline="0" dirty="0">
                <a:latin typeface="CMTT10"/>
              </a:rPr>
              <a:t>()</a:t>
            </a:r>
          </a:p>
          <a:p>
            <a:r>
              <a:rPr lang="es-MX" sz="1800" b="0" i="0" u="none" strike="noStrike" baseline="0" dirty="0">
                <a:latin typeface="CMTT10"/>
              </a:rPr>
              <a:t>EXPORT_SYMBOL_GPL()</a:t>
            </a:r>
          </a:p>
          <a:p>
            <a:pPr marL="0" indent="0">
              <a:buNone/>
            </a:pPr>
            <a:endParaRPr lang="es-MX" dirty="0"/>
          </a:p>
          <a:p>
            <a:pPr marL="0" indent="0">
              <a:buNone/>
            </a:pPr>
            <a:endParaRPr lang="es-MX" dirty="0"/>
          </a:p>
        </p:txBody>
      </p:sp>
      <p:sp>
        <p:nvSpPr>
          <p:cNvPr id="8" name="Inhaltsplatzhalter 7"/>
          <p:cNvSpPr>
            <a:spLocks noGrp="1"/>
          </p:cNvSpPr>
          <p:nvPr>
            <p:ph sz="half" idx="2"/>
          </p:nvPr>
        </p:nvSpPr>
        <p:spPr>
          <a:xfrm>
            <a:off x="4716016" y="1259888"/>
            <a:ext cx="4141788" cy="4535487"/>
          </a:xfrm>
        </p:spPr>
        <p:txBody>
          <a:bodyPr>
            <a:normAutofit fontScale="77500" lnSpcReduction="20000"/>
          </a:bodyPr>
          <a:lstStyle/>
          <a:p>
            <a:pPr marL="0" indent="0">
              <a:buNone/>
            </a:pPr>
            <a:r>
              <a:rPr lang="es-MX" sz="1800" b="0" i="0" u="none" strike="noStrike" baseline="0" dirty="0" err="1">
                <a:latin typeface="Console"/>
              </a:rPr>
              <a:t>int</a:t>
            </a:r>
            <a:r>
              <a:rPr lang="es-MX" sz="1800" b="0" i="0" u="none" strike="noStrike" baseline="0" dirty="0">
                <a:latin typeface="Console"/>
              </a:rPr>
              <a:t> </a:t>
            </a:r>
            <a:r>
              <a:rPr lang="es-MX" sz="1800" b="0" i="0" u="none" strike="noStrike" baseline="0" dirty="0" err="1">
                <a:latin typeface="Console"/>
              </a:rPr>
              <a:t>my_variable</a:t>
            </a:r>
            <a:r>
              <a:rPr lang="es-MX" sz="1800" b="0" i="0" u="none" strike="noStrike" baseline="0" dirty="0">
                <a:latin typeface="Console"/>
              </a:rPr>
              <a:t>;</a:t>
            </a:r>
          </a:p>
          <a:p>
            <a:pPr marL="0" indent="0">
              <a:buNone/>
            </a:pPr>
            <a:r>
              <a:rPr lang="es-MX" sz="1800" b="0" i="0" u="none" strike="noStrike" baseline="0" dirty="0" err="1">
                <a:latin typeface="Console"/>
              </a:rPr>
              <a:t>int</a:t>
            </a:r>
            <a:r>
              <a:rPr lang="es-MX" sz="1800" b="0" i="0" u="none" strike="noStrike" baseline="0" dirty="0">
                <a:latin typeface="Console"/>
              </a:rPr>
              <a:t> </a:t>
            </a:r>
            <a:r>
              <a:rPr lang="es-MX" sz="1800" b="0" i="0" u="none" strike="noStrike" baseline="0" dirty="0" err="1">
                <a:latin typeface="Console"/>
              </a:rPr>
              <a:t>my_export_fun</a:t>
            </a:r>
            <a:r>
              <a:rPr lang="es-MX" sz="1800" b="0" i="0" u="none" strike="noStrike" baseline="0" dirty="0">
                <a:latin typeface="Console"/>
              </a:rPr>
              <a:t> (){ ....... };</a:t>
            </a:r>
          </a:p>
          <a:p>
            <a:pPr marL="0" indent="0">
              <a:buNone/>
            </a:pPr>
            <a:r>
              <a:rPr lang="es-MX" sz="1800" b="0" i="0" u="none" strike="noStrike" baseline="0" dirty="0">
                <a:latin typeface="Console"/>
              </a:rPr>
              <a:t>EXPORT_SYMBOL(</a:t>
            </a:r>
            <a:r>
              <a:rPr lang="es-MX" sz="1800" b="0" i="0" u="none" strike="noStrike" baseline="0" dirty="0" err="1">
                <a:latin typeface="Console"/>
              </a:rPr>
              <a:t>my_variable</a:t>
            </a:r>
            <a:r>
              <a:rPr lang="es-MX" sz="1800" b="0" i="0" u="none" strike="noStrike" baseline="0" dirty="0">
                <a:latin typeface="Console"/>
              </a:rPr>
              <a:t>);</a:t>
            </a:r>
          </a:p>
          <a:p>
            <a:pPr marL="0" indent="0">
              <a:buNone/>
            </a:pPr>
            <a:r>
              <a:rPr lang="en-US" sz="1800" b="0" i="0" u="none" strike="noStrike" baseline="0" dirty="0">
                <a:latin typeface="Console"/>
              </a:rPr>
              <a:t>EXPORT_SYMBOL(</a:t>
            </a:r>
            <a:r>
              <a:rPr lang="en-US" sz="1800" b="0" i="0" u="none" strike="noStrike" baseline="0" dirty="0" err="1">
                <a:latin typeface="Console"/>
              </a:rPr>
              <a:t>my_export_fun</a:t>
            </a:r>
            <a:r>
              <a:rPr lang="en-US" sz="1800" b="0" i="0" u="none" strike="noStrike" baseline="0" dirty="0">
                <a:latin typeface="Console"/>
              </a:rPr>
              <a:t>);</a:t>
            </a:r>
          </a:p>
          <a:p>
            <a:pPr marL="0" indent="0">
              <a:buNone/>
            </a:pPr>
            <a:endParaRPr lang="en-US" sz="1800" noProof="0" dirty="0">
              <a:latin typeface="Console"/>
            </a:endParaRPr>
          </a:p>
          <a:p>
            <a:pPr marL="0" indent="0">
              <a:buNone/>
            </a:pPr>
            <a:endParaRPr lang="en-US" sz="1800" noProof="0" dirty="0">
              <a:latin typeface="Console"/>
            </a:endParaRPr>
          </a:p>
          <a:p>
            <a:pPr marL="0" indent="0">
              <a:buNone/>
            </a:pPr>
            <a:r>
              <a:rPr lang="es-MX" sz="1800" b="0" i="0" u="none" strike="noStrike" baseline="0" dirty="0">
                <a:latin typeface="Console"/>
              </a:rPr>
              <a:t>EXPORT_SYMBOL_GPL();</a:t>
            </a:r>
          </a:p>
          <a:p>
            <a:pPr marL="0" indent="0">
              <a:buNone/>
            </a:pPr>
            <a:endParaRPr lang="es-MX" sz="1800" b="0" i="0" u="none" strike="noStrike" baseline="0" dirty="0">
              <a:latin typeface="Console"/>
            </a:endParaRPr>
          </a:p>
          <a:p>
            <a:pPr marL="0" indent="0">
              <a:buNone/>
            </a:pPr>
            <a:endParaRPr lang="es-MX" sz="1800" noProof="0" dirty="0">
              <a:latin typeface="Console"/>
            </a:endParaRPr>
          </a:p>
          <a:p>
            <a:pPr marL="0" indent="0">
              <a:buNone/>
            </a:pPr>
            <a:r>
              <a:rPr lang="es-MX" sz="1800" b="0" i="0" u="none" strike="noStrike" baseline="0" dirty="0">
                <a:latin typeface="Console"/>
              </a:rPr>
              <a:t>EXPORT_PER_CPU_SYMBOL();</a:t>
            </a:r>
          </a:p>
          <a:p>
            <a:pPr marL="0" indent="0">
              <a:buNone/>
            </a:pPr>
            <a:r>
              <a:rPr lang="sv-SE" sz="1800" b="0" i="0" u="none" strike="noStrike" baseline="0" dirty="0">
                <a:latin typeface="Console"/>
              </a:rPr>
              <a:t>EXPORT_PER_CPU_SYMBOL_GPL();</a:t>
            </a:r>
          </a:p>
          <a:p>
            <a:pPr marL="0" indent="0">
              <a:buNone/>
            </a:pPr>
            <a:r>
              <a:rPr lang="es-MX" sz="1800" b="0" i="0" u="none" strike="noStrike" baseline="0" dirty="0">
                <a:latin typeface="Console"/>
              </a:rPr>
              <a:t>EXPORT_SYMBOL_GPL_FUTURE();</a:t>
            </a:r>
          </a:p>
          <a:p>
            <a:pPr marL="0" indent="0">
              <a:buNone/>
            </a:pPr>
            <a:r>
              <a:rPr lang="es-MX" sz="1800" b="0" i="0" u="none" strike="noStrike" baseline="0" dirty="0">
                <a:latin typeface="Console"/>
              </a:rPr>
              <a:t>EXPORT_UNUSED_SYMBOL();</a:t>
            </a:r>
          </a:p>
          <a:p>
            <a:pPr marL="0" indent="0">
              <a:buNone/>
            </a:pPr>
            <a:r>
              <a:rPr lang="es-MX" sz="1800" b="0" i="0" u="none" strike="noStrike" baseline="0" dirty="0">
                <a:latin typeface="Console"/>
              </a:rPr>
              <a:t>EXPORT_UNUSED_SYMBOL_GPL();</a:t>
            </a:r>
            <a:endParaRPr lang="en-US" noProof="0" dirty="0">
              <a:latin typeface="Console"/>
            </a:endParaRPr>
          </a:p>
        </p:txBody>
      </p:sp>
      <p:sp>
        <p:nvSpPr>
          <p:cNvPr id="3" name="Titel 2"/>
          <p:cNvSpPr>
            <a:spLocks noGrp="1"/>
          </p:cNvSpPr>
          <p:nvPr>
            <p:ph type="title"/>
          </p:nvPr>
        </p:nvSpPr>
        <p:spPr/>
        <p:txBody>
          <a:bodyPr/>
          <a:lstStyle/>
          <a:p>
            <a:r>
              <a:rPr lang="en-US" noProof="0" dirty="0" err="1"/>
              <a:t>Modulos</a:t>
            </a:r>
            <a:br>
              <a:rPr lang="en-US" noProof="0" dirty="0"/>
            </a:br>
            <a:r>
              <a:rPr lang="en-US" b="0" noProof="0" dirty="0" err="1">
                <a:solidFill>
                  <a:schemeClr val="tx1"/>
                </a:solidFill>
              </a:rPr>
              <a:t>Exportacion</a:t>
            </a:r>
            <a:r>
              <a:rPr lang="en-US" b="0" noProof="0" dirty="0">
                <a:solidFill>
                  <a:schemeClr val="tx1"/>
                </a:solidFill>
              </a:rPr>
              <a:t> de </a:t>
            </a:r>
            <a:r>
              <a:rPr lang="en-US" b="0" noProof="0" dirty="0" err="1">
                <a:solidFill>
                  <a:schemeClr val="tx1"/>
                </a:solidFill>
              </a:rPr>
              <a:t>simbolos</a:t>
            </a:r>
            <a:r>
              <a:rPr lang="en-US" b="0" noProof="0" dirty="0">
                <a:solidFill>
                  <a:schemeClr val="tx1"/>
                </a:solidFill>
              </a:rPr>
              <a:t>.</a:t>
            </a:r>
          </a:p>
        </p:txBody>
      </p:sp>
      <p:sp>
        <p:nvSpPr>
          <p:cNvPr id="4" name="Datumsplatzhalter 3"/>
          <p:cNvSpPr>
            <a:spLocks noGrp="1"/>
          </p:cNvSpPr>
          <p:nvPr>
            <p:ph type="dt" sz="half" idx="10"/>
          </p:nvPr>
        </p:nvSpPr>
        <p:spPr/>
        <p:txBody>
          <a:bodyPr/>
          <a:lstStyle/>
          <a:p>
            <a:fld id="{059CA66F-68AE-48F5-94F0-45BED671E83A}" type="datetime3">
              <a:rPr lang="en-US" noProof="0" smtClean="0"/>
              <a:pPr/>
              <a:t>27 June 2023</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19</a:t>
            </a:fld>
            <a:endParaRPr lang="en-US" noProof="0"/>
          </a:p>
        </p:txBody>
      </p:sp>
      <p:sp>
        <p:nvSpPr>
          <p:cNvPr id="6" name="Fußzeilenplatzhalter 5"/>
          <p:cNvSpPr>
            <a:spLocks noGrp="1"/>
          </p:cNvSpPr>
          <p:nvPr>
            <p:ph type="ftr" sz="quarter" idx="12"/>
          </p:nvPr>
        </p:nvSpPr>
        <p:spPr/>
        <p:txBody>
          <a:bodyPr/>
          <a:lstStyle/>
          <a:p>
            <a:r>
              <a:rPr lang="en-US" noProof="0"/>
              <a:t>Author, © Continental AG</a:t>
            </a:r>
            <a:endParaRPr lang="en-US" noProof="0" dirty="0"/>
          </a:p>
        </p:txBody>
      </p:sp>
    </p:spTree>
    <p:extLst>
      <p:ext uri="{BB962C8B-B14F-4D97-AF65-F5344CB8AC3E}">
        <p14:creationId xmlns:p14="http://schemas.microsoft.com/office/powerpoint/2010/main" val="22858727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noProof="0" dirty="0"/>
              <a:t>Modulo 4</a:t>
            </a:r>
          </a:p>
        </p:txBody>
      </p:sp>
      <p:sp>
        <p:nvSpPr>
          <p:cNvPr id="3" name="Untertitel 2"/>
          <p:cNvSpPr>
            <a:spLocks noGrp="1"/>
          </p:cNvSpPr>
          <p:nvPr>
            <p:ph type="subTitle" idx="1"/>
          </p:nvPr>
        </p:nvSpPr>
        <p:spPr/>
        <p:txBody>
          <a:bodyPr/>
          <a:lstStyle/>
          <a:p>
            <a:r>
              <a:rPr lang="es-MX" sz="2400" b="1" i="0" u="none" strike="noStrike" baseline="0" dirty="0" err="1">
                <a:latin typeface="NimbusSanL-Bold"/>
              </a:rPr>
              <a:t>Monolithic</a:t>
            </a:r>
            <a:r>
              <a:rPr lang="es-MX" sz="2400" b="1" i="0" u="none" strike="noStrike" baseline="0" dirty="0">
                <a:latin typeface="NimbusSanL-Bold"/>
              </a:rPr>
              <a:t> y  Micro </a:t>
            </a:r>
            <a:r>
              <a:rPr lang="es-MX" sz="2400" b="1" i="0" u="none" strike="noStrike" baseline="0" dirty="0" err="1">
                <a:latin typeface="NimbusSanL-Bold"/>
              </a:rPr>
              <a:t>Kernels</a:t>
            </a:r>
            <a:endParaRPr lang="en-US" noProof="0" dirty="0"/>
          </a:p>
        </p:txBody>
      </p:sp>
      <p:sp>
        <p:nvSpPr>
          <p:cNvPr id="9" name="Textplatzhalter 8"/>
          <p:cNvSpPr>
            <a:spLocks noGrp="1"/>
          </p:cNvSpPr>
          <p:nvPr>
            <p:ph type="body" sz="quarter" idx="10"/>
          </p:nvPr>
        </p:nvSpPr>
        <p:spPr/>
        <p:txBody>
          <a:bodyPr/>
          <a:lstStyle/>
          <a:p>
            <a:r>
              <a:rPr lang="en-US" noProof="0"/>
              <a:t>www.continental-corporation.com</a:t>
            </a:r>
          </a:p>
        </p:txBody>
      </p:sp>
      <p:sp>
        <p:nvSpPr>
          <p:cNvPr id="10" name="Textplatzhalter 9"/>
          <p:cNvSpPr>
            <a:spLocks noGrp="1"/>
          </p:cNvSpPr>
          <p:nvPr>
            <p:ph type="body" sz="quarter" idx="11"/>
          </p:nvPr>
        </p:nvSpPr>
        <p:spPr/>
        <p:txBody>
          <a:bodyPr/>
          <a:lstStyle/>
          <a:p>
            <a:r>
              <a:rPr lang="en-US" noProof="0"/>
              <a:t>Division Naming</a:t>
            </a:r>
          </a:p>
        </p:txBody>
      </p:sp>
    </p:spTree>
    <p:extLst>
      <p:ext uri="{BB962C8B-B14F-4D97-AF65-F5344CB8AC3E}">
        <p14:creationId xmlns:p14="http://schemas.microsoft.com/office/powerpoint/2010/main" val="22633669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normAutofit lnSpcReduction="10000"/>
          </a:bodyPr>
          <a:lstStyle/>
          <a:p>
            <a:pPr marL="0" indent="0">
              <a:buNone/>
            </a:pPr>
            <a:r>
              <a:rPr lang="es-MX" dirty="0"/>
              <a:t>Cuando se carga un módulo, el </a:t>
            </a:r>
            <a:r>
              <a:rPr lang="es-MX" dirty="0" err="1"/>
              <a:t>kernel</a:t>
            </a:r>
            <a:r>
              <a:rPr lang="es-MX" dirty="0"/>
              <a:t> debe saber cómo acceder a los símbolos globales en el módulo, como su </a:t>
            </a:r>
            <a:r>
              <a:rPr lang="es-MX" dirty="0" err="1"/>
              <a:t>inicialización.y</a:t>
            </a:r>
            <a:r>
              <a:rPr lang="es-MX" dirty="0"/>
              <a:t> rutinas de limpieza, y cualquier símbolo exportado.</a:t>
            </a:r>
          </a:p>
          <a:p>
            <a:pPr marL="0" indent="0">
              <a:buNone/>
            </a:pPr>
            <a:r>
              <a:rPr lang="es-MX" dirty="0"/>
              <a:t>Tenga en cuenta que los símbolos exportados generalmente no estarán disponibles para el </a:t>
            </a:r>
            <a:r>
              <a:rPr lang="es-MX" dirty="0" err="1"/>
              <a:t>kernel</a:t>
            </a:r>
            <a:r>
              <a:rPr lang="es-MX" dirty="0"/>
              <a:t> en sí, pero solo a otros módulos, ya que todas las referencias deben ser resueltas por el </a:t>
            </a:r>
            <a:r>
              <a:rPr lang="es-MX" dirty="0" err="1"/>
              <a:t>kernel</a:t>
            </a:r>
            <a:r>
              <a:rPr lang="es-MX" dirty="0"/>
              <a:t> cuando se inicia.</a:t>
            </a:r>
          </a:p>
          <a:p>
            <a:pPr marL="0" indent="0">
              <a:buNone/>
            </a:pPr>
            <a:r>
              <a:rPr lang="es-MX" dirty="0"/>
              <a:t>En segundo lugar, el módulo tiene que conocer las direcciones de todos los símbolos que tiene que alcanzar en el </a:t>
            </a:r>
            <a:r>
              <a:rPr lang="es-MX" dirty="0" err="1"/>
              <a:t>kernel</a:t>
            </a:r>
            <a:r>
              <a:rPr lang="es-MX" dirty="0"/>
              <a:t> y cualquier otro módulo que necesite dichas referencias</a:t>
            </a:r>
          </a:p>
          <a:p>
            <a:pPr marL="0" indent="0">
              <a:buNone/>
            </a:pPr>
            <a:r>
              <a:rPr lang="es-MX" dirty="0"/>
              <a:t>Manejar todo esto correctamente es muy parecido a lidiar con bibliotecas compartidas (o enlazadas dinámicamente).</a:t>
            </a:r>
          </a:p>
        </p:txBody>
      </p:sp>
      <p:sp>
        <p:nvSpPr>
          <p:cNvPr id="8" name="Inhaltsplatzhalter 7"/>
          <p:cNvSpPr>
            <a:spLocks noGrp="1"/>
          </p:cNvSpPr>
          <p:nvPr>
            <p:ph sz="half" idx="2"/>
          </p:nvPr>
        </p:nvSpPr>
        <p:spPr/>
        <p:txBody>
          <a:bodyPr>
            <a:normAutofit/>
          </a:bodyPr>
          <a:lstStyle/>
          <a:p>
            <a:pPr marL="0" indent="0">
              <a:buNone/>
            </a:pPr>
            <a:r>
              <a:rPr lang="es-MX" dirty="0"/>
              <a:t>Puede ver todos los símbolos del </a:t>
            </a:r>
            <a:r>
              <a:rPr lang="es-MX" dirty="0" err="1"/>
              <a:t>kernel</a:t>
            </a:r>
            <a:r>
              <a:rPr lang="es-MX" dirty="0"/>
              <a:t> en /</a:t>
            </a:r>
            <a:r>
              <a:rPr lang="es-MX" dirty="0" err="1"/>
              <a:t>proc</a:t>
            </a:r>
            <a:r>
              <a:rPr lang="es-MX" dirty="0"/>
              <a:t>/</a:t>
            </a:r>
            <a:r>
              <a:rPr lang="es-MX" dirty="0" err="1"/>
              <a:t>kallsyms</a:t>
            </a:r>
            <a:r>
              <a:rPr lang="es-MX" dirty="0"/>
              <a:t>. </a:t>
            </a:r>
          </a:p>
          <a:p>
            <a:pPr marL="0" indent="0">
              <a:buNone/>
            </a:pPr>
            <a:r>
              <a:rPr lang="es-MX" dirty="0"/>
              <a:t>Cuando se carga el módulo, todas las direcciones a las que hace referencia se recuperan dela tabla de símbolos del </a:t>
            </a:r>
            <a:r>
              <a:rPr lang="es-MX" dirty="0" err="1"/>
              <a:t>kernel</a:t>
            </a:r>
            <a:r>
              <a:rPr lang="es-MX" dirty="0"/>
              <a:t>, y de la misma manera todos los símbolos exportados desde el módulo tienen sus direcciones ubicadas en el tabla de símbolos</a:t>
            </a:r>
            <a:endParaRPr lang="en-US" noProof="0" dirty="0"/>
          </a:p>
        </p:txBody>
      </p:sp>
      <p:sp>
        <p:nvSpPr>
          <p:cNvPr id="3" name="Titel 2"/>
          <p:cNvSpPr>
            <a:spLocks noGrp="1"/>
          </p:cNvSpPr>
          <p:nvPr>
            <p:ph type="title"/>
          </p:nvPr>
        </p:nvSpPr>
        <p:spPr/>
        <p:txBody>
          <a:bodyPr/>
          <a:lstStyle/>
          <a:p>
            <a:r>
              <a:rPr lang="en-US" noProof="0" dirty="0" err="1"/>
              <a:t>Modulos</a:t>
            </a:r>
            <a:br>
              <a:rPr lang="en-US" noProof="0" dirty="0"/>
            </a:br>
            <a:r>
              <a:rPr lang="en-US" b="0" noProof="0" dirty="0" err="1">
                <a:solidFill>
                  <a:schemeClr val="tx1"/>
                </a:solidFill>
              </a:rPr>
              <a:t>Resolucion</a:t>
            </a:r>
            <a:r>
              <a:rPr lang="en-US" b="0" noProof="0" dirty="0">
                <a:solidFill>
                  <a:schemeClr val="tx1"/>
                </a:solidFill>
              </a:rPr>
              <a:t> de </a:t>
            </a:r>
            <a:r>
              <a:rPr lang="en-US" b="0" noProof="0" dirty="0" err="1">
                <a:solidFill>
                  <a:schemeClr val="tx1"/>
                </a:solidFill>
              </a:rPr>
              <a:t>simbolos</a:t>
            </a:r>
            <a:r>
              <a:rPr lang="en-US" b="0" noProof="0" dirty="0">
                <a:solidFill>
                  <a:schemeClr val="tx1"/>
                </a:solidFill>
              </a:rPr>
              <a:t>.</a:t>
            </a:r>
          </a:p>
        </p:txBody>
      </p:sp>
      <p:sp>
        <p:nvSpPr>
          <p:cNvPr id="4" name="Datumsplatzhalter 3"/>
          <p:cNvSpPr>
            <a:spLocks noGrp="1"/>
          </p:cNvSpPr>
          <p:nvPr>
            <p:ph type="dt" sz="half" idx="10"/>
          </p:nvPr>
        </p:nvSpPr>
        <p:spPr/>
        <p:txBody>
          <a:bodyPr/>
          <a:lstStyle/>
          <a:p>
            <a:fld id="{059CA66F-68AE-48F5-94F0-45BED671E83A}" type="datetime3">
              <a:rPr lang="en-US" noProof="0" smtClean="0"/>
              <a:pPr/>
              <a:t>27 June 2023</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20</a:t>
            </a:fld>
            <a:endParaRPr lang="en-US" noProof="0"/>
          </a:p>
        </p:txBody>
      </p:sp>
      <p:sp>
        <p:nvSpPr>
          <p:cNvPr id="6" name="Fußzeilenplatzhalter 5"/>
          <p:cNvSpPr>
            <a:spLocks noGrp="1"/>
          </p:cNvSpPr>
          <p:nvPr>
            <p:ph type="ftr" sz="quarter" idx="12"/>
          </p:nvPr>
        </p:nvSpPr>
        <p:spPr/>
        <p:txBody>
          <a:bodyPr/>
          <a:lstStyle/>
          <a:p>
            <a:r>
              <a:rPr lang="en-US" noProof="0"/>
              <a:t>Author, © Continental AG</a:t>
            </a:r>
            <a:endParaRPr lang="en-US" noProof="0" dirty="0"/>
          </a:p>
        </p:txBody>
      </p:sp>
    </p:spTree>
    <p:extLst>
      <p:ext uri="{BB962C8B-B14F-4D97-AF65-F5344CB8AC3E}">
        <p14:creationId xmlns:p14="http://schemas.microsoft.com/office/powerpoint/2010/main" val="368581316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DFFA5B-9918-4DC7-A842-658BE8FB534A}"/>
              </a:ext>
            </a:extLst>
          </p:cNvPr>
          <p:cNvSpPr>
            <a:spLocks noGrp="1"/>
          </p:cNvSpPr>
          <p:nvPr>
            <p:ph sz="half" idx="1"/>
          </p:nvPr>
        </p:nvSpPr>
        <p:spPr/>
        <p:txBody>
          <a:bodyPr>
            <a:normAutofit fontScale="62500" lnSpcReduction="20000"/>
          </a:bodyPr>
          <a:lstStyle/>
          <a:p>
            <a:pPr algn="l"/>
            <a:r>
              <a:rPr lang="es-MX" sz="1800" b="0" i="0" u="none" strike="noStrike" baseline="0" dirty="0">
                <a:latin typeface="Console"/>
              </a:rPr>
              <a:t>#include &lt;</a:t>
            </a:r>
            <a:r>
              <a:rPr lang="es-MX" sz="1800" b="0" i="0" u="none" strike="noStrike" baseline="0" dirty="0" err="1">
                <a:latin typeface="Console"/>
              </a:rPr>
              <a:t>linux</a:t>
            </a:r>
            <a:r>
              <a:rPr lang="es-MX" sz="1800" b="0" i="0" u="none" strike="noStrike" baseline="0" dirty="0">
                <a:latin typeface="Console"/>
              </a:rPr>
              <a:t>/</a:t>
            </a:r>
            <a:r>
              <a:rPr lang="es-MX" sz="1800" b="0" i="0" u="none" strike="noStrike" baseline="0" dirty="0" err="1">
                <a:latin typeface="Console"/>
              </a:rPr>
              <a:t>module.h</a:t>
            </a:r>
            <a:r>
              <a:rPr lang="es-MX" sz="1800" b="0" i="0" u="none" strike="noStrike" baseline="0" dirty="0">
                <a:latin typeface="Console"/>
              </a:rPr>
              <a:t>&gt;</a:t>
            </a:r>
          </a:p>
          <a:p>
            <a:pPr algn="l"/>
            <a:r>
              <a:rPr lang="es-MX" sz="1800" b="0" i="0" u="none" strike="noStrike" baseline="0" dirty="0">
                <a:latin typeface="Console"/>
              </a:rPr>
              <a:t>#include &lt;</a:t>
            </a:r>
            <a:r>
              <a:rPr lang="es-MX" sz="1800" b="0" i="0" u="none" strike="noStrike" baseline="0" dirty="0" err="1">
                <a:latin typeface="Console"/>
              </a:rPr>
              <a:t>linux</a:t>
            </a:r>
            <a:r>
              <a:rPr lang="es-MX" sz="1800" b="0" i="0" u="none" strike="noStrike" baseline="0" dirty="0">
                <a:latin typeface="Console"/>
              </a:rPr>
              <a:t>/</a:t>
            </a:r>
            <a:r>
              <a:rPr lang="es-MX" sz="1800" b="0" i="0" u="none" strike="noStrike" baseline="0" dirty="0" err="1">
                <a:latin typeface="Console"/>
              </a:rPr>
              <a:t>init.h</a:t>
            </a:r>
            <a:r>
              <a:rPr lang="es-MX" sz="1800" b="0" i="0" u="none" strike="noStrike" baseline="0" dirty="0">
                <a:latin typeface="Console"/>
              </a:rPr>
              <a:t>&gt;</a:t>
            </a:r>
          </a:p>
          <a:p>
            <a:pPr algn="l"/>
            <a:r>
              <a:rPr lang="en-US" sz="1800" b="0" i="0" u="none" strike="noStrike" baseline="0" dirty="0">
                <a:latin typeface="Console"/>
              </a:rPr>
              <a:t>static unsigned long </a:t>
            </a:r>
            <a:r>
              <a:rPr lang="en-US" sz="1800" b="0" i="0" u="none" strike="noStrike" baseline="0" dirty="0" err="1">
                <a:latin typeface="Console"/>
              </a:rPr>
              <a:t>exported_symbol</a:t>
            </a:r>
            <a:r>
              <a:rPr lang="en-US" sz="1800" b="0" i="0" u="none" strike="noStrike" baseline="0" dirty="0">
                <a:latin typeface="Console"/>
              </a:rPr>
              <a:t>;</a:t>
            </a:r>
          </a:p>
          <a:p>
            <a:pPr algn="l"/>
            <a:r>
              <a:rPr lang="en-US" sz="1800" b="0" i="0" u="none" strike="noStrike" baseline="0" dirty="0">
                <a:latin typeface="Console"/>
              </a:rPr>
              <a:t>static int __</a:t>
            </a:r>
            <a:r>
              <a:rPr lang="en-US" sz="1800" b="0" i="0" u="none" strike="noStrike" baseline="0" dirty="0" err="1">
                <a:latin typeface="Console"/>
              </a:rPr>
              <a:t>init</a:t>
            </a:r>
            <a:r>
              <a:rPr lang="en-US" sz="1800" b="0" i="0" u="none" strike="noStrike" baseline="0" dirty="0">
                <a:latin typeface="Console"/>
              </a:rPr>
              <a:t> </a:t>
            </a:r>
            <a:r>
              <a:rPr lang="en-US" sz="1800" b="0" i="0" u="none" strike="noStrike" baseline="0" dirty="0" err="1">
                <a:latin typeface="Console"/>
              </a:rPr>
              <a:t>my_init</a:t>
            </a:r>
            <a:r>
              <a:rPr lang="en-US" sz="1800" b="0" i="0" u="none" strike="noStrike" baseline="0" dirty="0">
                <a:latin typeface="Console"/>
              </a:rPr>
              <a:t>(void)</a:t>
            </a:r>
          </a:p>
          <a:p>
            <a:pPr algn="l"/>
            <a:r>
              <a:rPr lang="es-MX" sz="1800" b="0" i="0" u="none" strike="noStrike" baseline="0" dirty="0">
                <a:latin typeface="Console"/>
              </a:rPr>
              <a:t>{</a:t>
            </a:r>
          </a:p>
          <a:p>
            <a:pPr algn="l"/>
            <a:r>
              <a:rPr lang="es-MX" sz="1800" b="0" i="0" u="none" strike="noStrike" baseline="0" dirty="0" err="1">
                <a:latin typeface="Console"/>
              </a:rPr>
              <a:t>pr_info</a:t>
            </a:r>
            <a:r>
              <a:rPr lang="es-MX" sz="1800" b="0" i="0" u="none" strike="noStrike" baseline="0" dirty="0">
                <a:latin typeface="Console"/>
              </a:rPr>
              <a:t>("Module </a:t>
            </a:r>
            <a:r>
              <a:rPr lang="es-MX" sz="1800" b="0" i="0" u="none" strike="noStrike" baseline="0" dirty="0" err="1">
                <a:latin typeface="Console"/>
              </a:rPr>
              <a:t>loaded</a:t>
            </a:r>
            <a:r>
              <a:rPr lang="es-MX" sz="1800" b="0" i="0" u="none" strike="noStrike" baseline="0" dirty="0">
                <a:latin typeface="Console"/>
              </a:rPr>
              <a:t>\n");</a:t>
            </a:r>
          </a:p>
          <a:p>
            <a:pPr algn="l"/>
            <a:r>
              <a:rPr lang="es-MX" sz="1800" b="0" i="0" u="none" strike="noStrike" baseline="0" dirty="0" err="1">
                <a:latin typeface="Console"/>
              </a:rPr>
              <a:t>return</a:t>
            </a:r>
            <a:r>
              <a:rPr lang="es-MX" sz="1800" b="0" i="0" u="none" strike="noStrike" baseline="0" dirty="0">
                <a:latin typeface="Console"/>
              </a:rPr>
              <a:t> 0;</a:t>
            </a:r>
          </a:p>
          <a:p>
            <a:pPr algn="l"/>
            <a:r>
              <a:rPr lang="es-MX" sz="1800" b="0" i="0" u="none" strike="noStrike" baseline="0" dirty="0">
                <a:latin typeface="Console"/>
              </a:rPr>
              <a:t>}</a:t>
            </a:r>
          </a:p>
          <a:p>
            <a:pPr algn="l"/>
            <a:r>
              <a:rPr lang="en-US" sz="1800" b="0" i="0" u="none" strike="noStrike" baseline="0" dirty="0">
                <a:latin typeface="Console"/>
              </a:rPr>
              <a:t>static void __exit </a:t>
            </a:r>
            <a:r>
              <a:rPr lang="en-US" sz="1800" b="0" i="0" u="none" strike="noStrike" baseline="0" dirty="0" err="1">
                <a:latin typeface="Console"/>
              </a:rPr>
              <a:t>my_exit</a:t>
            </a:r>
            <a:r>
              <a:rPr lang="en-US" sz="1800" b="0" i="0" u="none" strike="noStrike" baseline="0" dirty="0">
                <a:latin typeface="Console"/>
              </a:rPr>
              <a:t>(void)</a:t>
            </a:r>
          </a:p>
          <a:p>
            <a:pPr algn="l"/>
            <a:r>
              <a:rPr lang="es-MX" sz="1800" b="0" i="0" u="none" strike="noStrike" baseline="0" dirty="0">
                <a:latin typeface="Console"/>
              </a:rPr>
              <a:t>{</a:t>
            </a:r>
          </a:p>
          <a:p>
            <a:pPr algn="l"/>
            <a:r>
              <a:rPr lang="es-MX" sz="1800" b="0" i="0" u="none" strike="noStrike" baseline="0" dirty="0" err="1">
                <a:latin typeface="Console"/>
              </a:rPr>
              <a:t>pr_info</a:t>
            </a:r>
            <a:r>
              <a:rPr lang="es-MX" sz="1800" b="0" i="0" u="none" strike="noStrike" baseline="0" dirty="0">
                <a:latin typeface="Console"/>
              </a:rPr>
              <a:t>("</a:t>
            </a:r>
            <a:r>
              <a:rPr lang="es-MX" sz="1800" b="0" i="0" u="none" strike="noStrike" baseline="0" dirty="0" err="1">
                <a:latin typeface="Console"/>
              </a:rPr>
              <a:t>Module_unloaded</a:t>
            </a:r>
            <a:r>
              <a:rPr lang="es-MX" sz="1800" b="0" i="0" u="none" strike="noStrike" baseline="0" dirty="0">
                <a:latin typeface="Console"/>
              </a:rPr>
              <a:t>\n");</a:t>
            </a:r>
          </a:p>
          <a:p>
            <a:pPr algn="l"/>
            <a:r>
              <a:rPr lang="es-MX" sz="1800" b="0" i="0" u="none" strike="noStrike" baseline="0" dirty="0">
                <a:latin typeface="Console"/>
              </a:rPr>
              <a:t>}</a:t>
            </a:r>
          </a:p>
          <a:p>
            <a:pPr algn="l"/>
            <a:r>
              <a:rPr lang="es-MX" sz="1800" b="0" i="0" u="none" strike="noStrike" baseline="0" dirty="0" err="1">
                <a:latin typeface="Console"/>
              </a:rPr>
              <a:t>module_init</a:t>
            </a:r>
            <a:r>
              <a:rPr lang="es-MX" sz="1800" b="0" i="0" u="none" strike="noStrike" baseline="0" dirty="0">
                <a:latin typeface="Console"/>
              </a:rPr>
              <a:t>(</a:t>
            </a:r>
            <a:r>
              <a:rPr lang="es-MX" sz="1800" b="0" i="0" u="none" strike="noStrike" baseline="0" dirty="0" err="1">
                <a:latin typeface="Console"/>
              </a:rPr>
              <a:t>my_init</a:t>
            </a:r>
            <a:r>
              <a:rPr lang="es-MX" sz="1800" b="0" i="0" u="none" strike="noStrike" baseline="0" dirty="0">
                <a:latin typeface="Console"/>
              </a:rPr>
              <a:t>);</a:t>
            </a:r>
          </a:p>
          <a:p>
            <a:pPr algn="l"/>
            <a:r>
              <a:rPr lang="es-MX" sz="1800" b="0" i="0" u="none" strike="noStrike" baseline="0" dirty="0" err="1">
                <a:latin typeface="Console"/>
              </a:rPr>
              <a:t>module_exit</a:t>
            </a:r>
            <a:r>
              <a:rPr lang="es-MX" sz="1800" b="0" i="0" u="none" strike="noStrike" baseline="0" dirty="0">
                <a:latin typeface="Console"/>
              </a:rPr>
              <a:t>(</a:t>
            </a:r>
            <a:r>
              <a:rPr lang="es-MX" sz="1800" b="0" i="0" u="none" strike="noStrike" baseline="0" dirty="0" err="1">
                <a:latin typeface="Console"/>
              </a:rPr>
              <a:t>my_exit</a:t>
            </a:r>
            <a:r>
              <a:rPr lang="es-MX" sz="1800" b="0" i="0" u="none" strike="noStrike" baseline="0" dirty="0">
                <a:latin typeface="Console"/>
              </a:rPr>
              <a:t>);</a:t>
            </a:r>
          </a:p>
          <a:p>
            <a:pPr algn="l"/>
            <a:r>
              <a:rPr lang="es-MX" sz="1800" b="0" i="0" u="none" strike="noStrike" baseline="0" dirty="0">
                <a:latin typeface="Console"/>
              </a:rPr>
              <a:t>MODULE_LICENSE("GPL v2");</a:t>
            </a:r>
          </a:p>
          <a:p>
            <a:pPr algn="l"/>
            <a:r>
              <a:rPr lang="es-MX" sz="1800" b="0" i="0" u="none" strike="noStrike" baseline="0" dirty="0">
                <a:latin typeface="Console"/>
              </a:rPr>
              <a:t>EXPORT_SYMBOL(</a:t>
            </a:r>
            <a:r>
              <a:rPr lang="es-MX" sz="1800" b="0" i="0" u="none" strike="noStrike" baseline="0" dirty="0" err="1">
                <a:latin typeface="Console"/>
              </a:rPr>
              <a:t>exported_symbol</a:t>
            </a:r>
            <a:r>
              <a:rPr lang="es-MX" sz="1800" b="0" i="0" u="none" strike="noStrike" baseline="0" dirty="0">
                <a:latin typeface="Console"/>
              </a:rPr>
              <a:t>);</a:t>
            </a:r>
            <a:endParaRPr lang="es-MX" dirty="0">
              <a:latin typeface="Console"/>
            </a:endParaRPr>
          </a:p>
        </p:txBody>
      </p:sp>
      <p:sp>
        <p:nvSpPr>
          <p:cNvPr id="3" name="Content Placeholder 2">
            <a:extLst>
              <a:ext uri="{FF2B5EF4-FFF2-40B4-BE49-F238E27FC236}">
                <a16:creationId xmlns:a16="http://schemas.microsoft.com/office/drawing/2014/main" id="{3218FB6A-F888-486B-AE83-7866B4AB61F8}"/>
              </a:ext>
            </a:extLst>
          </p:cNvPr>
          <p:cNvSpPr>
            <a:spLocks noGrp="1"/>
          </p:cNvSpPr>
          <p:nvPr>
            <p:ph sz="half" idx="2"/>
          </p:nvPr>
        </p:nvSpPr>
        <p:spPr/>
        <p:txBody>
          <a:bodyPr>
            <a:normAutofit fontScale="62500" lnSpcReduction="20000"/>
          </a:bodyPr>
          <a:lstStyle/>
          <a:p>
            <a:pPr algn="l"/>
            <a:r>
              <a:rPr lang="es-MX" sz="1800" b="0" i="0" u="none" strike="noStrike" baseline="0" dirty="0">
                <a:latin typeface="Console"/>
              </a:rPr>
              <a:t>.....</a:t>
            </a:r>
          </a:p>
          <a:p>
            <a:pPr algn="l"/>
            <a:r>
              <a:rPr lang="es-MX" sz="1800" b="0" i="0" u="none" strike="noStrike" baseline="0" dirty="0">
                <a:latin typeface="Console"/>
              </a:rPr>
              <a:t>0000000000000000 a </a:t>
            </a:r>
            <a:r>
              <a:rPr lang="es-MX" sz="1800" b="0" i="0" u="none" strike="noStrike" baseline="0" dirty="0" err="1">
                <a:latin typeface="Console"/>
              </a:rPr>
              <a:t>symtable_examp.c</a:t>
            </a:r>
            <a:r>
              <a:rPr lang="es-MX" sz="1800" b="0" i="0" u="none" strike="noStrike" baseline="0" dirty="0">
                <a:latin typeface="Console"/>
              </a:rPr>
              <a:t> [</a:t>
            </a:r>
            <a:r>
              <a:rPr lang="es-MX" sz="1800" b="0" i="0" u="none" strike="noStrike" baseline="0" dirty="0" err="1">
                <a:latin typeface="Console"/>
              </a:rPr>
              <a:t>symtable_examp</a:t>
            </a:r>
            <a:r>
              <a:rPr lang="es-MX" sz="1800" b="0" i="0" u="none" strike="noStrike" baseline="0" dirty="0">
                <a:latin typeface="Console"/>
              </a:rPr>
              <a:t>]</a:t>
            </a:r>
          </a:p>
          <a:p>
            <a:pPr algn="l"/>
            <a:r>
              <a:rPr lang="en-US" sz="1800" b="0" i="0" u="none" strike="noStrike" baseline="0" dirty="0">
                <a:latin typeface="Console"/>
              </a:rPr>
              <a:t>ffffffff88149000 t </a:t>
            </a:r>
            <a:r>
              <a:rPr lang="en-US" sz="1800" b="0" i="0" u="none" strike="noStrike" baseline="0" dirty="0" err="1">
                <a:latin typeface="Console"/>
              </a:rPr>
              <a:t>my_init</a:t>
            </a:r>
            <a:r>
              <a:rPr lang="en-US" sz="1800" b="0" i="0" u="none" strike="noStrike" baseline="0" dirty="0">
                <a:latin typeface="Console"/>
              </a:rPr>
              <a:t> [</a:t>
            </a:r>
            <a:r>
              <a:rPr lang="en-US" sz="1800" b="0" i="0" u="none" strike="noStrike" baseline="0" dirty="0" err="1">
                <a:latin typeface="Console"/>
              </a:rPr>
              <a:t>symtable_examp</a:t>
            </a:r>
            <a:r>
              <a:rPr lang="en-US" sz="1800" b="0" i="0" u="none" strike="noStrike" baseline="0" dirty="0">
                <a:latin typeface="Console"/>
              </a:rPr>
              <a:t>]</a:t>
            </a:r>
          </a:p>
          <a:p>
            <a:pPr algn="l"/>
            <a:r>
              <a:rPr lang="en-US" sz="1800" b="0" i="0" u="none" strike="noStrike" baseline="0" dirty="0">
                <a:latin typeface="Console"/>
              </a:rPr>
              <a:t>ffffffff88147000 t </a:t>
            </a:r>
            <a:r>
              <a:rPr lang="en-US" sz="1800" b="0" i="0" u="none" strike="noStrike" baseline="0" dirty="0" err="1">
                <a:latin typeface="Console"/>
              </a:rPr>
              <a:t>my_exit</a:t>
            </a:r>
            <a:r>
              <a:rPr lang="en-US" sz="1800" b="0" i="0" u="none" strike="noStrike" baseline="0" dirty="0">
                <a:latin typeface="Console"/>
              </a:rPr>
              <a:t> [</a:t>
            </a:r>
            <a:r>
              <a:rPr lang="en-US" sz="1800" b="0" i="0" u="none" strike="noStrike" baseline="0" dirty="0" err="1">
                <a:latin typeface="Console"/>
              </a:rPr>
              <a:t>symtable_examp</a:t>
            </a:r>
            <a:r>
              <a:rPr lang="en-US" sz="1800" b="0" i="0" u="none" strike="noStrike" baseline="0" dirty="0">
                <a:latin typeface="Console"/>
              </a:rPr>
              <a:t>]</a:t>
            </a:r>
          </a:p>
          <a:p>
            <a:pPr algn="l"/>
            <a:r>
              <a:rPr lang="en-US" sz="1800" b="0" i="0" u="none" strike="noStrike" baseline="0" dirty="0">
                <a:latin typeface="Console"/>
              </a:rPr>
              <a:t>ffffffff88147010 r __</a:t>
            </a:r>
            <a:r>
              <a:rPr lang="en-US" sz="1800" b="0" i="0" u="none" strike="noStrike" baseline="0" dirty="0" err="1">
                <a:latin typeface="Console"/>
              </a:rPr>
              <a:t>ksymtab_exported_symbol</a:t>
            </a:r>
            <a:r>
              <a:rPr lang="en-US" sz="1800" b="0" i="0" u="none" strike="noStrike" baseline="0" dirty="0">
                <a:latin typeface="Console"/>
              </a:rPr>
              <a:t> [</a:t>
            </a:r>
            <a:r>
              <a:rPr lang="en-US" sz="1800" b="0" i="0" u="none" strike="noStrike" baseline="0" dirty="0" err="1">
                <a:latin typeface="Console"/>
              </a:rPr>
              <a:t>symtable_examp</a:t>
            </a:r>
            <a:r>
              <a:rPr lang="en-US" sz="1800" b="0" i="0" u="none" strike="noStrike" baseline="0" dirty="0">
                <a:latin typeface="Console"/>
              </a:rPr>
              <a:t>]</a:t>
            </a:r>
          </a:p>
          <a:p>
            <a:pPr algn="l"/>
            <a:r>
              <a:rPr lang="en-US" sz="1800" b="0" i="0" u="none" strike="noStrike" baseline="0" dirty="0">
                <a:latin typeface="Console"/>
              </a:rPr>
              <a:t>ffffffff88147680 B </a:t>
            </a:r>
            <a:r>
              <a:rPr lang="en-US" sz="1800" b="0" i="0" u="none" strike="noStrike" baseline="0" dirty="0" err="1">
                <a:latin typeface="Console"/>
              </a:rPr>
              <a:t>exported_symbol</a:t>
            </a:r>
            <a:r>
              <a:rPr lang="en-US" sz="1800" b="0" i="0" u="none" strike="noStrike" baseline="0" dirty="0">
                <a:latin typeface="Console"/>
              </a:rPr>
              <a:t> [</a:t>
            </a:r>
            <a:r>
              <a:rPr lang="en-US" sz="1800" b="0" i="0" u="none" strike="noStrike" baseline="0" dirty="0" err="1">
                <a:latin typeface="Console"/>
              </a:rPr>
              <a:t>symtable_examp</a:t>
            </a:r>
            <a:r>
              <a:rPr lang="en-US" sz="1800" b="0" i="0" u="none" strike="noStrike" baseline="0" dirty="0">
                <a:latin typeface="Console"/>
              </a:rPr>
              <a:t>]</a:t>
            </a:r>
          </a:p>
          <a:p>
            <a:pPr algn="l"/>
            <a:r>
              <a:rPr lang="en-US" sz="1800" b="0" i="0" u="none" strike="noStrike" baseline="0" dirty="0">
                <a:latin typeface="Console"/>
              </a:rPr>
              <a:t>ffffffff88147020 r __</a:t>
            </a:r>
            <a:r>
              <a:rPr lang="en-US" sz="1800" b="0" i="0" u="none" strike="noStrike" baseline="0" dirty="0" err="1">
                <a:latin typeface="Console"/>
              </a:rPr>
              <a:t>kstrtab_exported_symbol</a:t>
            </a:r>
            <a:r>
              <a:rPr lang="en-US" sz="1800" b="0" i="0" u="none" strike="noStrike" baseline="0" dirty="0">
                <a:latin typeface="Console"/>
              </a:rPr>
              <a:t> [</a:t>
            </a:r>
            <a:r>
              <a:rPr lang="en-US" sz="1800" b="0" i="0" u="none" strike="noStrike" baseline="0" dirty="0" err="1">
                <a:latin typeface="Console"/>
              </a:rPr>
              <a:t>symtable_examp</a:t>
            </a:r>
            <a:r>
              <a:rPr lang="en-US" sz="1800" b="0" i="0" u="none" strike="noStrike" baseline="0" dirty="0">
                <a:latin typeface="Console"/>
              </a:rPr>
              <a:t>]</a:t>
            </a:r>
          </a:p>
          <a:p>
            <a:pPr algn="l"/>
            <a:r>
              <a:rPr lang="es-MX" sz="1800" b="0" i="0" u="none" strike="noStrike" baseline="0" dirty="0">
                <a:latin typeface="Console"/>
              </a:rPr>
              <a:t>ffffc200001ee0a0 ? __mod_license22 [</a:t>
            </a:r>
            <a:r>
              <a:rPr lang="es-MX" sz="1800" b="0" i="0" u="none" strike="noStrike" baseline="0" dirty="0" err="1">
                <a:latin typeface="Console"/>
              </a:rPr>
              <a:t>symtable_examp</a:t>
            </a:r>
            <a:r>
              <a:rPr lang="es-MX" sz="1800" b="0" i="0" u="none" strike="noStrike" baseline="0" dirty="0">
                <a:latin typeface="Console"/>
              </a:rPr>
              <a:t>]</a:t>
            </a:r>
          </a:p>
          <a:p>
            <a:pPr algn="l"/>
            <a:r>
              <a:rPr lang="es-MX" sz="1800" b="0" i="0" u="none" strike="noStrike" baseline="0" dirty="0">
                <a:latin typeface="Console"/>
              </a:rPr>
              <a:t>0000000000000000 a </a:t>
            </a:r>
            <a:r>
              <a:rPr lang="es-MX" sz="1800" b="0" i="0" u="none" strike="noStrike" baseline="0" dirty="0" err="1">
                <a:latin typeface="Console"/>
              </a:rPr>
              <a:t>symtable_examp.mod.c</a:t>
            </a:r>
            <a:r>
              <a:rPr lang="es-MX" sz="1800" b="0" i="0" u="none" strike="noStrike" baseline="0" dirty="0">
                <a:latin typeface="Console"/>
              </a:rPr>
              <a:t> [</a:t>
            </a:r>
            <a:r>
              <a:rPr lang="es-MX" sz="1800" b="0" i="0" u="none" strike="noStrike" baseline="0" dirty="0" err="1">
                <a:latin typeface="Console"/>
              </a:rPr>
              <a:t>symtable_examp</a:t>
            </a:r>
            <a:r>
              <a:rPr lang="es-MX" sz="1800" b="0" i="0" u="none" strike="noStrike" baseline="0" dirty="0">
                <a:latin typeface="Console"/>
              </a:rPr>
              <a:t>]</a:t>
            </a:r>
          </a:p>
          <a:p>
            <a:pPr algn="l"/>
            <a:r>
              <a:rPr lang="es-MX" sz="1800" b="0" i="0" u="none" strike="noStrike" baseline="0" dirty="0">
                <a:latin typeface="Console"/>
              </a:rPr>
              <a:t>ffffc200001ee0c0 ? __</a:t>
            </a:r>
            <a:r>
              <a:rPr lang="es-MX" sz="1800" b="0" i="0" u="none" strike="noStrike" baseline="0" dirty="0" err="1">
                <a:latin typeface="Console"/>
              </a:rPr>
              <a:t>module_depends</a:t>
            </a:r>
            <a:r>
              <a:rPr lang="es-MX" sz="1800" b="0" i="0" u="none" strike="noStrike" baseline="0" dirty="0">
                <a:latin typeface="Console"/>
              </a:rPr>
              <a:t> [</a:t>
            </a:r>
            <a:r>
              <a:rPr lang="es-MX" sz="1800" b="0" i="0" u="none" strike="noStrike" baseline="0" dirty="0" err="1">
                <a:latin typeface="Console"/>
              </a:rPr>
              <a:t>symtable_examp</a:t>
            </a:r>
            <a:r>
              <a:rPr lang="es-MX" sz="1800" b="0" i="0" u="none" strike="noStrike" baseline="0" dirty="0">
                <a:latin typeface="Console"/>
              </a:rPr>
              <a:t>]</a:t>
            </a:r>
          </a:p>
          <a:p>
            <a:pPr algn="l"/>
            <a:r>
              <a:rPr lang="es-MX" sz="1800" b="0" i="0" u="none" strike="noStrike" baseline="0" dirty="0">
                <a:latin typeface="Console"/>
              </a:rPr>
              <a:t>ffffc200001ee0e0 ? __mod_vermagic5 [</a:t>
            </a:r>
            <a:r>
              <a:rPr lang="es-MX" sz="1800" b="0" i="0" u="none" strike="noStrike" baseline="0" dirty="0" err="1">
                <a:latin typeface="Console"/>
              </a:rPr>
              <a:t>symtable_examp</a:t>
            </a:r>
            <a:r>
              <a:rPr lang="es-MX" sz="1800" b="0" i="0" u="none" strike="noStrike" baseline="0" dirty="0">
                <a:latin typeface="Console"/>
              </a:rPr>
              <a:t>]</a:t>
            </a:r>
          </a:p>
          <a:p>
            <a:pPr algn="l"/>
            <a:r>
              <a:rPr lang="en-US" sz="1800" b="0" i="0" u="none" strike="noStrike" baseline="0" dirty="0">
                <a:latin typeface="Console"/>
              </a:rPr>
              <a:t>ffffffff88147480 d __</a:t>
            </a:r>
            <a:r>
              <a:rPr lang="en-US" sz="1800" b="0" i="0" u="none" strike="noStrike" baseline="0" dirty="0" err="1">
                <a:latin typeface="Console"/>
              </a:rPr>
              <a:t>this_module</a:t>
            </a:r>
            <a:r>
              <a:rPr lang="en-US" sz="1800" b="0" i="0" u="none" strike="noStrike" baseline="0" dirty="0">
                <a:latin typeface="Console"/>
              </a:rPr>
              <a:t> [</a:t>
            </a:r>
            <a:r>
              <a:rPr lang="en-US" sz="1800" b="0" i="0" u="none" strike="noStrike" baseline="0" dirty="0" err="1">
                <a:latin typeface="Console"/>
              </a:rPr>
              <a:t>symtable_examp</a:t>
            </a:r>
            <a:r>
              <a:rPr lang="en-US" sz="1800" b="0" i="0" u="none" strike="noStrike" baseline="0" dirty="0">
                <a:latin typeface="Console"/>
              </a:rPr>
              <a:t>]</a:t>
            </a:r>
          </a:p>
          <a:p>
            <a:pPr algn="l"/>
            <a:r>
              <a:rPr lang="es-MX" sz="1800" b="0" i="0" u="none" strike="noStrike" baseline="0" dirty="0">
                <a:latin typeface="Console"/>
              </a:rPr>
              <a:t>ffffffff88147000 t </a:t>
            </a:r>
            <a:r>
              <a:rPr lang="es-MX" sz="1800" b="0" i="0" u="none" strike="noStrike" baseline="0" dirty="0" err="1">
                <a:latin typeface="Console"/>
              </a:rPr>
              <a:t>cleanup_module</a:t>
            </a:r>
            <a:r>
              <a:rPr lang="es-MX" sz="1800" b="0" i="0" u="none" strike="noStrike" baseline="0" dirty="0">
                <a:latin typeface="Console"/>
              </a:rPr>
              <a:t> [</a:t>
            </a:r>
            <a:r>
              <a:rPr lang="es-MX" sz="1800" b="0" i="0" u="none" strike="noStrike" baseline="0" dirty="0" err="1">
                <a:latin typeface="Console"/>
              </a:rPr>
              <a:t>symtable_examp</a:t>
            </a:r>
            <a:r>
              <a:rPr lang="es-MX" sz="1800" b="0" i="0" u="none" strike="noStrike" baseline="0" dirty="0">
                <a:latin typeface="Console"/>
              </a:rPr>
              <a:t>]</a:t>
            </a:r>
          </a:p>
          <a:p>
            <a:pPr algn="l"/>
            <a:r>
              <a:rPr lang="fr-FR" sz="1800" b="0" i="0" u="none" strike="noStrike" baseline="0" dirty="0">
                <a:latin typeface="Console"/>
              </a:rPr>
              <a:t>ffffffff88149000 t </a:t>
            </a:r>
            <a:r>
              <a:rPr lang="fr-FR" sz="1800" b="0" i="0" u="none" strike="noStrike" baseline="0" dirty="0" err="1">
                <a:latin typeface="Console"/>
              </a:rPr>
              <a:t>init_module</a:t>
            </a:r>
            <a:r>
              <a:rPr lang="fr-FR" sz="1800" b="0" i="0" u="none" strike="noStrike" baseline="0" dirty="0">
                <a:latin typeface="Console"/>
              </a:rPr>
              <a:t> [</a:t>
            </a:r>
            <a:r>
              <a:rPr lang="fr-FR" sz="1800" b="0" i="0" u="none" strike="noStrike" baseline="0" dirty="0" err="1">
                <a:latin typeface="Console"/>
              </a:rPr>
              <a:t>symtable_examp</a:t>
            </a:r>
            <a:r>
              <a:rPr lang="fr-FR" sz="1800" b="0" i="0" u="none" strike="noStrike" baseline="0" dirty="0">
                <a:latin typeface="Console"/>
              </a:rPr>
              <a:t>]</a:t>
            </a:r>
          </a:p>
          <a:p>
            <a:pPr algn="l"/>
            <a:r>
              <a:rPr lang="es-MX" sz="1800" b="0" i="0" u="none" strike="noStrike" baseline="0" dirty="0">
                <a:latin typeface="Console"/>
              </a:rPr>
              <a:t>ffffffff80130ba0 U </a:t>
            </a:r>
            <a:r>
              <a:rPr lang="es-MX" sz="1800" b="0" i="0" u="none" strike="noStrike" baseline="0" dirty="0" err="1">
                <a:latin typeface="Console"/>
              </a:rPr>
              <a:t>printk</a:t>
            </a:r>
            <a:r>
              <a:rPr lang="es-MX" sz="1800" b="0" i="0" u="none" strike="noStrike" baseline="0" dirty="0">
                <a:latin typeface="Console"/>
              </a:rPr>
              <a:t> [</a:t>
            </a:r>
            <a:r>
              <a:rPr lang="es-MX" sz="1800" b="0" i="0" u="none" strike="noStrike" baseline="0" dirty="0" err="1">
                <a:latin typeface="Console"/>
              </a:rPr>
              <a:t>symtable_examp</a:t>
            </a:r>
            <a:r>
              <a:rPr lang="es-MX" sz="1800" b="0" i="0" u="none" strike="noStrike" baseline="0" dirty="0">
                <a:latin typeface="Console"/>
              </a:rPr>
              <a:t>]</a:t>
            </a:r>
          </a:p>
          <a:p>
            <a:pPr algn="l"/>
            <a:r>
              <a:rPr lang="es-MX" sz="1800" b="0" i="0" u="none" strike="noStrike" baseline="0" dirty="0">
                <a:latin typeface="Console"/>
              </a:rPr>
              <a:t>......</a:t>
            </a:r>
            <a:endParaRPr lang="es-MX" dirty="0">
              <a:latin typeface="Console"/>
            </a:endParaRPr>
          </a:p>
        </p:txBody>
      </p:sp>
      <p:sp>
        <p:nvSpPr>
          <p:cNvPr id="4" name="Title 3">
            <a:extLst>
              <a:ext uri="{FF2B5EF4-FFF2-40B4-BE49-F238E27FC236}">
                <a16:creationId xmlns:a16="http://schemas.microsoft.com/office/drawing/2014/main" id="{F1F90134-AB8B-41C6-A7AA-1F28A82BCF94}"/>
              </a:ext>
            </a:extLst>
          </p:cNvPr>
          <p:cNvSpPr>
            <a:spLocks noGrp="1"/>
          </p:cNvSpPr>
          <p:nvPr>
            <p:ph type="title"/>
          </p:nvPr>
        </p:nvSpPr>
        <p:spPr/>
        <p:txBody>
          <a:bodyPr/>
          <a:lstStyle/>
          <a:p>
            <a:r>
              <a:rPr lang="en-US" dirty="0" err="1"/>
              <a:t>Ejemplo</a:t>
            </a:r>
            <a:endParaRPr lang="es-MX" dirty="0"/>
          </a:p>
        </p:txBody>
      </p:sp>
      <p:sp>
        <p:nvSpPr>
          <p:cNvPr id="5" name="Date Placeholder 4">
            <a:extLst>
              <a:ext uri="{FF2B5EF4-FFF2-40B4-BE49-F238E27FC236}">
                <a16:creationId xmlns:a16="http://schemas.microsoft.com/office/drawing/2014/main" id="{71B6DCC0-A805-4A7E-AD07-296EEBA6CB86}"/>
              </a:ext>
            </a:extLst>
          </p:cNvPr>
          <p:cNvSpPr>
            <a:spLocks noGrp="1"/>
          </p:cNvSpPr>
          <p:nvPr>
            <p:ph type="dt" sz="half" idx="10"/>
          </p:nvPr>
        </p:nvSpPr>
        <p:spPr/>
        <p:txBody>
          <a:bodyPr/>
          <a:lstStyle/>
          <a:p>
            <a:fld id="{F1258F60-48FC-489A-91BC-6E0B464E8D2C}" type="datetime3">
              <a:rPr lang="en-US" noProof="0" smtClean="0"/>
              <a:pPr/>
              <a:t>27 June 2023</a:t>
            </a:fld>
            <a:endParaRPr lang="en-US" noProof="0"/>
          </a:p>
        </p:txBody>
      </p:sp>
      <p:sp>
        <p:nvSpPr>
          <p:cNvPr id="6" name="Slide Number Placeholder 5">
            <a:extLst>
              <a:ext uri="{FF2B5EF4-FFF2-40B4-BE49-F238E27FC236}">
                <a16:creationId xmlns:a16="http://schemas.microsoft.com/office/drawing/2014/main" id="{B4C6FF5C-5FE1-44BB-B415-C7FA98B1EAFC}"/>
              </a:ext>
            </a:extLst>
          </p:cNvPr>
          <p:cNvSpPr>
            <a:spLocks noGrp="1"/>
          </p:cNvSpPr>
          <p:nvPr>
            <p:ph type="sldNum" sz="quarter" idx="11"/>
          </p:nvPr>
        </p:nvSpPr>
        <p:spPr/>
        <p:txBody>
          <a:bodyPr/>
          <a:lstStyle/>
          <a:p>
            <a:fld id="{ADA48181-2C78-49CB-8C52-912A07842C2E}" type="slidenum">
              <a:rPr lang="en-US" noProof="0" smtClean="0"/>
              <a:pPr/>
              <a:t>21</a:t>
            </a:fld>
            <a:endParaRPr lang="en-US" noProof="0"/>
          </a:p>
        </p:txBody>
      </p:sp>
      <p:sp>
        <p:nvSpPr>
          <p:cNvPr id="7" name="Footer Placeholder 6">
            <a:extLst>
              <a:ext uri="{FF2B5EF4-FFF2-40B4-BE49-F238E27FC236}">
                <a16:creationId xmlns:a16="http://schemas.microsoft.com/office/drawing/2014/main" id="{1BB3B29F-E579-4D94-A8CC-8ED55DD9468D}"/>
              </a:ext>
            </a:extLst>
          </p:cNvPr>
          <p:cNvSpPr>
            <a:spLocks noGrp="1"/>
          </p:cNvSpPr>
          <p:nvPr>
            <p:ph type="ftr" sz="quarter" idx="12"/>
          </p:nvPr>
        </p:nvSpPr>
        <p:spPr/>
        <p:txBody>
          <a:bodyPr/>
          <a:lstStyle/>
          <a:p>
            <a:r>
              <a:rPr lang="en-US" noProof="0"/>
              <a:t>Author, © Continental AG</a:t>
            </a:r>
          </a:p>
        </p:txBody>
      </p:sp>
    </p:spTree>
    <p:extLst>
      <p:ext uri="{BB962C8B-B14F-4D97-AF65-F5344CB8AC3E}">
        <p14:creationId xmlns:p14="http://schemas.microsoft.com/office/powerpoint/2010/main" val="17660419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86BB04-8A7B-4E3C-9662-F9829E874E09}"/>
              </a:ext>
            </a:extLst>
          </p:cNvPr>
          <p:cNvSpPr>
            <a:spLocks noGrp="1"/>
          </p:cNvSpPr>
          <p:nvPr>
            <p:ph idx="1"/>
          </p:nvPr>
        </p:nvSpPr>
        <p:spPr/>
        <p:txBody>
          <a:bodyPr/>
          <a:lstStyle/>
          <a:p>
            <a:r>
              <a:rPr lang="es-MX" dirty="0"/>
              <a:t>Los módulos facilitan el desarrollo de controladores sin reiniciar: cargar, probar, descargar, reconstruir, cargar…</a:t>
            </a:r>
          </a:p>
          <a:p>
            <a:r>
              <a:rPr lang="es-MX" dirty="0"/>
              <a:t>Útil para mantener el tamaño de la imagen del núcleo al mínimo(imprescindible en distribuciones GNU/Linux para </a:t>
            </a:r>
            <a:r>
              <a:rPr lang="es-MX" dirty="0" err="1"/>
              <a:t>PCs</a:t>
            </a:r>
            <a:r>
              <a:rPr lang="es-MX" dirty="0"/>
              <a:t>).</a:t>
            </a:r>
          </a:p>
          <a:p>
            <a:r>
              <a:rPr lang="es-MX" dirty="0"/>
              <a:t>También útil para reducir el tiempo de arranque: no pierde tiempo inicializando dispositivos y funciones del </a:t>
            </a:r>
            <a:r>
              <a:rPr lang="es-MX" dirty="0" err="1"/>
              <a:t>kernel</a:t>
            </a:r>
            <a:r>
              <a:rPr lang="es-MX" dirty="0"/>
              <a:t> que solo necesita más tarde</a:t>
            </a:r>
          </a:p>
          <a:p>
            <a:r>
              <a:rPr lang="es-MX" dirty="0"/>
              <a:t> Precaución: una vez cargado, tenga pleno control y privilegios </a:t>
            </a:r>
            <a:r>
              <a:rPr lang="es-MX" dirty="0" err="1"/>
              <a:t>enel</a:t>
            </a:r>
            <a:r>
              <a:rPr lang="es-MX" dirty="0"/>
              <a:t> sistema. Sin protección especial. por eso solo el usuario </a:t>
            </a:r>
            <a:r>
              <a:rPr lang="es-MX" dirty="0" err="1"/>
              <a:t>root</a:t>
            </a:r>
            <a:r>
              <a:rPr lang="es-MX" dirty="0"/>
              <a:t> puede cargar y descargar módulos.</a:t>
            </a:r>
          </a:p>
          <a:p>
            <a:r>
              <a:rPr lang="es-MX" dirty="0"/>
              <a:t>Para aumentar la seguridad, existe la posibilidad de permitir módulos firmados, también </a:t>
            </a:r>
            <a:r>
              <a:rPr lang="es-MX" dirty="0" err="1"/>
              <a:t>util</a:t>
            </a:r>
            <a:r>
              <a:rPr lang="es-MX" dirty="0"/>
              <a:t> para deshabilitar el soporte del módulo por completo.</a:t>
            </a:r>
          </a:p>
        </p:txBody>
      </p:sp>
      <p:sp>
        <p:nvSpPr>
          <p:cNvPr id="3" name="Title 2">
            <a:extLst>
              <a:ext uri="{FF2B5EF4-FFF2-40B4-BE49-F238E27FC236}">
                <a16:creationId xmlns:a16="http://schemas.microsoft.com/office/drawing/2014/main" id="{55E86B94-0658-4146-92C2-69763C2F630E}"/>
              </a:ext>
            </a:extLst>
          </p:cNvPr>
          <p:cNvSpPr>
            <a:spLocks noGrp="1"/>
          </p:cNvSpPr>
          <p:nvPr>
            <p:ph type="title"/>
          </p:nvPr>
        </p:nvSpPr>
        <p:spPr/>
        <p:txBody>
          <a:bodyPr/>
          <a:lstStyle/>
          <a:p>
            <a:endParaRPr lang="es-MX"/>
          </a:p>
        </p:txBody>
      </p:sp>
      <p:sp>
        <p:nvSpPr>
          <p:cNvPr id="4" name="Date Placeholder 3">
            <a:extLst>
              <a:ext uri="{FF2B5EF4-FFF2-40B4-BE49-F238E27FC236}">
                <a16:creationId xmlns:a16="http://schemas.microsoft.com/office/drawing/2014/main" id="{449AE91D-7C37-486E-BA4A-F5BD20883EEA}"/>
              </a:ext>
            </a:extLst>
          </p:cNvPr>
          <p:cNvSpPr>
            <a:spLocks noGrp="1"/>
          </p:cNvSpPr>
          <p:nvPr>
            <p:ph type="dt" sz="half" idx="10"/>
          </p:nvPr>
        </p:nvSpPr>
        <p:spPr/>
        <p:txBody>
          <a:bodyPr/>
          <a:lstStyle/>
          <a:p>
            <a:fld id="{64ABC62B-E05F-4A50-AD1A-E270866CD9D7}" type="datetime3">
              <a:rPr lang="en-US" noProof="0" smtClean="0"/>
              <a:pPr/>
              <a:t>27 June 2023</a:t>
            </a:fld>
            <a:endParaRPr lang="en-US" noProof="0"/>
          </a:p>
        </p:txBody>
      </p:sp>
      <p:sp>
        <p:nvSpPr>
          <p:cNvPr id="5" name="Slide Number Placeholder 4">
            <a:extLst>
              <a:ext uri="{FF2B5EF4-FFF2-40B4-BE49-F238E27FC236}">
                <a16:creationId xmlns:a16="http://schemas.microsoft.com/office/drawing/2014/main" id="{562222EC-FC68-4E9E-958D-BC81700204C8}"/>
              </a:ext>
            </a:extLst>
          </p:cNvPr>
          <p:cNvSpPr>
            <a:spLocks noGrp="1"/>
          </p:cNvSpPr>
          <p:nvPr>
            <p:ph type="sldNum" sz="quarter" idx="11"/>
          </p:nvPr>
        </p:nvSpPr>
        <p:spPr/>
        <p:txBody>
          <a:bodyPr/>
          <a:lstStyle/>
          <a:p>
            <a:fld id="{ADA48181-2C78-49CB-8C52-912A07842C2E}" type="slidenum">
              <a:rPr lang="en-US" noProof="0" smtClean="0"/>
              <a:pPr/>
              <a:t>22</a:t>
            </a:fld>
            <a:endParaRPr lang="en-US" noProof="0"/>
          </a:p>
        </p:txBody>
      </p:sp>
      <p:sp>
        <p:nvSpPr>
          <p:cNvPr id="6" name="Footer Placeholder 5">
            <a:extLst>
              <a:ext uri="{FF2B5EF4-FFF2-40B4-BE49-F238E27FC236}">
                <a16:creationId xmlns:a16="http://schemas.microsoft.com/office/drawing/2014/main" id="{787F2AF1-3FE5-45EE-AF56-BAFB91F6B558}"/>
              </a:ext>
            </a:extLst>
          </p:cNvPr>
          <p:cNvSpPr>
            <a:spLocks noGrp="1"/>
          </p:cNvSpPr>
          <p:nvPr>
            <p:ph type="ftr" sz="quarter" idx="12"/>
          </p:nvPr>
        </p:nvSpPr>
        <p:spPr/>
        <p:txBody>
          <a:bodyPr/>
          <a:lstStyle/>
          <a:p>
            <a:r>
              <a:rPr lang="en-US" noProof="0"/>
              <a:t>Author, © Continental AG</a:t>
            </a:r>
          </a:p>
        </p:txBody>
      </p:sp>
    </p:spTree>
    <p:extLst>
      <p:ext uri="{BB962C8B-B14F-4D97-AF65-F5344CB8AC3E}">
        <p14:creationId xmlns:p14="http://schemas.microsoft.com/office/powerpoint/2010/main" val="367565218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76FF-97C8-48A4-9692-4E6BCB912196}"/>
              </a:ext>
            </a:extLst>
          </p:cNvPr>
          <p:cNvSpPr>
            <a:spLocks noGrp="1"/>
          </p:cNvSpPr>
          <p:nvPr>
            <p:ph type="ctrTitle"/>
          </p:nvPr>
        </p:nvSpPr>
        <p:spPr/>
        <p:txBody>
          <a:bodyPr/>
          <a:lstStyle/>
          <a:p>
            <a:r>
              <a:rPr lang="en-US" dirty="0" err="1"/>
              <a:t>Ejercicio</a:t>
            </a:r>
            <a:r>
              <a:rPr lang="en-US" dirty="0"/>
              <a:t> 1</a:t>
            </a:r>
            <a:endParaRPr lang="es-MX" dirty="0"/>
          </a:p>
        </p:txBody>
      </p:sp>
      <p:sp>
        <p:nvSpPr>
          <p:cNvPr id="3" name="Subtitle 2">
            <a:extLst>
              <a:ext uri="{FF2B5EF4-FFF2-40B4-BE49-F238E27FC236}">
                <a16:creationId xmlns:a16="http://schemas.microsoft.com/office/drawing/2014/main" id="{738B9C3B-FB9D-4AB3-8F44-93FFB3E0E5F4}"/>
              </a:ext>
            </a:extLst>
          </p:cNvPr>
          <p:cNvSpPr>
            <a:spLocks noGrp="1"/>
          </p:cNvSpPr>
          <p:nvPr>
            <p:ph type="subTitle" idx="1"/>
          </p:nvPr>
        </p:nvSpPr>
        <p:spPr/>
        <p:txBody>
          <a:bodyPr/>
          <a:lstStyle/>
          <a:p>
            <a:r>
              <a:rPr lang="en-US" dirty="0"/>
              <a:t>Un </a:t>
            </a:r>
            <a:r>
              <a:rPr lang="en-US" dirty="0" err="1"/>
              <a:t>ejemplo</a:t>
            </a:r>
            <a:r>
              <a:rPr lang="en-US" dirty="0"/>
              <a:t> trivial</a:t>
            </a:r>
            <a:endParaRPr lang="es-MX" dirty="0"/>
          </a:p>
        </p:txBody>
      </p:sp>
      <p:sp>
        <p:nvSpPr>
          <p:cNvPr id="4" name="Text Placeholder 3">
            <a:extLst>
              <a:ext uri="{FF2B5EF4-FFF2-40B4-BE49-F238E27FC236}">
                <a16:creationId xmlns:a16="http://schemas.microsoft.com/office/drawing/2014/main" id="{0D1CE834-73B9-4FA4-83FE-36AA26F63AA6}"/>
              </a:ext>
            </a:extLst>
          </p:cNvPr>
          <p:cNvSpPr>
            <a:spLocks noGrp="1"/>
          </p:cNvSpPr>
          <p:nvPr>
            <p:ph type="body" sz="quarter" idx="10"/>
          </p:nvPr>
        </p:nvSpPr>
        <p:spPr/>
        <p:txBody>
          <a:bodyPr/>
          <a:lstStyle/>
          <a:p>
            <a:endParaRPr lang="es-MX"/>
          </a:p>
        </p:txBody>
      </p:sp>
      <p:sp>
        <p:nvSpPr>
          <p:cNvPr id="5" name="Text Placeholder 4">
            <a:extLst>
              <a:ext uri="{FF2B5EF4-FFF2-40B4-BE49-F238E27FC236}">
                <a16:creationId xmlns:a16="http://schemas.microsoft.com/office/drawing/2014/main" id="{EA146B0A-F672-486F-9DD1-26EC27D19801}"/>
              </a:ext>
            </a:extLst>
          </p:cNvPr>
          <p:cNvSpPr>
            <a:spLocks noGrp="1"/>
          </p:cNvSpPr>
          <p:nvPr>
            <p:ph type="body" sz="quarter" idx="11"/>
          </p:nvPr>
        </p:nvSpPr>
        <p:spPr/>
        <p:txBody>
          <a:bodyPr/>
          <a:lstStyle/>
          <a:p>
            <a:endParaRPr lang="es-MX"/>
          </a:p>
        </p:txBody>
      </p:sp>
    </p:spTree>
    <p:extLst>
      <p:ext uri="{BB962C8B-B14F-4D97-AF65-F5344CB8AC3E}">
        <p14:creationId xmlns:p14="http://schemas.microsoft.com/office/powerpoint/2010/main" val="86541675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976A-3947-40EB-B473-2D3705AEE4D8}"/>
              </a:ext>
            </a:extLst>
          </p:cNvPr>
          <p:cNvSpPr>
            <a:spLocks noGrp="1"/>
          </p:cNvSpPr>
          <p:nvPr>
            <p:ph type="ctrTitle"/>
          </p:nvPr>
        </p:nvSpPr>
        <p:spPr/>
        <p:txBody>
          <a:bodyPr/>
          <a:lstStyle/>
          <a:p>
            <a:r>
              <a:rPr lang="en-US" dirty="0" err="1"/>
              <a:t>Ejercicio</a:t>
            </a:r>
            <a:r>
              <a:rPr lang="en-US" dirty="0"/>
              <a:t> 2</a:t>
            </a:r>
            <a:endParaRPr lang="es-MX" dirty="0"/>
          </a:p>
        </p:txBody>
      </p:sp>
      <p:sp>
        <p:nvSpPr>
          <p:cNvPr id="3" name="Subtitle 2">
            <a:extLst>
              <a:ext uri="{FF2B5EF4-FFF2-40B4-BE49-F238E27FC236}">
                <a16:creationId xmlns:a16="http://schemas.microsoft.com/office/drawing/2014/main" id="{9AF3F6A4-FDB0-488D-A228-032976234778}"/>
              </a:ext>
            </a:extLst>
          </p:cNvPr>
          <p:cNvSpPr>
            <a:spLocks noGrp="1"/>
          </p:cNvSpPr>
          <p:nvPr>
            <p:ph type="subTitle" idx="1"/>
          </p:nvPr>
        </p:nvSpPr>
        <p:spPr/>
        <p:txBody>
          <a:bodyPr/>
          <a:lstStyle/>
          <a:p>
            <a:r>
              <a:rPr lang="en-US" dirty="0" err="1"/>
              <a:t>Compilando</a:t>
            </a:r>
            <a:r>
              <a:rPr lang="en-US" dirty="0"/>
              <a:t> </a:t>
            </a:r>
            <a:r>
              <a:rPr lang="en-US" dirty="0" err="1"/>
              <a:t>modulos</a:t>
            </a:r>
            <a:endParaRPr lang="es-MX" dirty="0"/>
          </a:p>
        </p:txBody>
      </p:sp>
      <p:sp>
        <p:nvSpPr>
          <p:cNvPr id="4" name="Text Placeholder 3">
            <a:extLst>
              <a:ext uri="{FF2B5EF4-FFF2-40B4-BE49-F238E27FC236}">
                <a16:creationId xmlns:a16="http://schemas.microsoft.com/office/drawing/2014/main" id="{49C02567-812E-440B-89BF-8FA47207E076}"/>
              </a:ext>
            </a:extLst>
          </p:cNvPr>
          <p:cNvSpPr>
            <a:spLocks noGrp="1"/>
          </p:cNvSpPr>
          <p:nvPr>
            <p:ph type="body" sz="quarter" idx="10"/>
          </p:nvPr>
        </p:nvSpPr>
        <p:spPr/>
        <p:txBody>
          <a:bodyPr/>
          <a:lstStyle/>
          <a:p>
            <a:endParaRPr lang="es-MX"/>
          </a:p>
        </p:txBody>
      </p:sp>
      <p:sp>
        <p:nvSpPr>
          <p:cNvPr id="5" name="Text Placeholder 4">
            <a:extLst>
              <a:ext uri="{FF2B5EF4-FFF2-40B4-BE49-F238E27FC236}">
                <a16:creationId xmlns:a16="http://schemas.microsoft.com/office/drawing/2014/main" id="{82D8FE7F-C439-4A6A-A51F-FB08AC9F8B79}"/>
              </a:ext>
            </a:extLst>
          </p:cNvPr>
          <p:cNvSpPr>
            <a:spLocks noGrp="1"/>
          </p:cNvSpPr>
          <p:nvPr>
            <p:ph type="body" sz="quarter" idx="11"/>
          </p:nvPr>
        </p:nvSpPr>
        <p:spPr/>
        <p:txBody>
          <a:bodyPr/>
          <a:lstStyle/>
          <a:p>
            <a:endParaRPr lang="es-MX"/>
          </a:p>
        </p:txBody>
      </p:sp>
    </p:spTree>
    <p:extLst>
      <p:ext uri="{BB962C8B-B14F-4D97-AF65-F5344CB8AC3E}">
        <p14:creationId xmlns:p14="http://schemas.microsoft.com/office/powerpoint/2010/main" val="366063051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7D6EDD-C109-4B39-9020-8601D1CAD89E}"/>
              </a:ext>
            </a:extLst>
          </p:cNvPr>
          <p:cNvSpPr>
            <a:spLocks noGrp="1"/>
          </p:cNvSpPr>
          <p:nvPr>
            <p:ph idx="1"/>
          </p:nvPr>
        </p:nvSpPr>
        <p:spPr/>
        <p:txBody>
          <a:bodyPr>
            <a:normAutofit lnSpcReduction="10000"/>
          </a:bodyPr>
          <a:lstStyle/>
          <a:p>
            <a:pPr algn="l"/>
            <a:r>
              <a:rPr lang="es-MX" dirty="0"/>
              <a:t>Para compilar módulos debe tener instalado el código fuente del </a:t>
            </a:r>
            <a:r>
              <a:rPr lang="es-MX" dirty="0" err="1"/>
              <a:t>kernel</a:t>
            </a:r>
            <a:r>
              <a:rPr lang="es-MX" dirty="0"/>
              <a:t>; o al menos aquellas partes del mismo que son requeridas.</a:t>
            </a:r>
          </a:p>
          <a:p>
            <a:pPr algn="l"/>
            <a:r>
              <a:rPr lang="es-MX" dirty="0"/>
              <a:t>Siempre se deben encontrar en /</a:t>
            </a:r>
            <a:r>
              <a:rPr lang="es-MX" dirty="0" err="1"/>
              <a:t>lib</a:t>
            </a:r>
            <a:r>
              <a:rPr lang="es-MX" dirty="0"/>
              <a:t>/modules/$(</a:t>
            </a:r>
            <a:r>
              <a:rPr lang="es-MX" dirty="0" err="1"/>
              <a:t>uname</a:t>
            </a:r>
            <a:r>
              <a:rPr lang="es-MX" dirty="0"/>
              <a:t> -r)/</a:t>
            </a:r>
            <a:r>
              <a:rPr lang="es-MX" dirty="0" err="1"/>
              <a:t>build</a:t>
            </a:r>
            <a:r>
              <a:rPr lang="es-MX" dirty="0"/>
              <a:t>/, que generalmente es un enlace al </a:t>
            </a:r>
            <a:r>
              <a:rPr lang="es-MX" dirty="0" err="1"/>
              <a:t>kernel</a:t>
            </a:r>
            <a:r>
              <a:rPr lang="es-MX" dirty="0"/>
              <a:t>.</a:t>
            </a:r>
          </a:p>
          <a:p>
            <a:pPr algn="l"/>
            <a:r>
              <a:rPr lang="es-MX" dirty="0"/>
              <a:t>La forma simple de compilar un módulo requeriría especificar las banderas y opciones correctas, y apuntar a los encabezados del </a:t>
            </a:r>
            <a:r>
              <a:rPr lang="es-MX" dirty="0" err="1"/>
              <a:t>kernel</a:t>
            </a:r>
            <a:r>
              <a:rPr lang="es-MX" dirty="0"/>
              <a:t> correctos. Sin embargo, este método quedó en desuso durante mucho tiempo, y con los núcleos Linux modernos en realidad es imposible de compilar completamente fuera del árbol de código fuente del </a:t>
            </a:r>
            <a:r>
              <a:rPr lang="es-MX" dirty="0" err="1"/>
              <a:t>kernel</a:t>
            </a:r>
            <a:r>
              <a:rPr lang="es-MX" dirty="0"/>
              <a:t>.</a:t>
            </a:r>
          </a:p>
          <a:p>
            <a:pPr algn="l"/>
            <a:r>
              <a:rPr lang="es-MX" dirty="0"/>
              <a:t>La compilación de módulos modernos requiere una fuente de </a:t>
            </a:r>
            <a:r>
              <a:rPr lang="es-MX" dirty="0" err="1"/>
              <a:t>kernel</a:t>
            </a:r>
            <a:r>
              <a:rPr lang="es-MX" dirty="0"/>
              <a:t> que haya pasado por una etapa de compilación, o al menos ha pasado por una preparación de módulos </a:t>
            </a:r>
            <a:r>
              <a:rPr lang="es-MX" dirty="0" err="1"/>
              <a:t>make</a:t>
            </a:r>
            <a:r>
              <a:rPr lang="es-MX" dirty="0"/>
              <a:t>, ya que esto es necesario para generar la configuración necesaria y información de dependencia. </a:t>
            </a:r>
          </a:p>
          <a:p>
            <a:pPr algn="l"/>
            <a:r>
              <a:rPr lang="es-MX" dirty="0"/>
              <a:t>También se necesita, por supuesto, un archivo .</a:t>
            </a:r>
            <a:r>
              <a:rPr lang="es-MX" dirty="0" err="1"/>
              <a:t>config</a:t>
            </a:r>
            <a:r>
              <a:rPr lang="es-MX" dirty="0"/>
              <a:t> que contenga la configuración del </a:t>
            </a:r>
            <a:r>
              <a:rPr lang="es-MX" dirty="0" err="1"/>
              <a:t>núcleo.El</a:t>
            </a:r>
            <a:r>
              <a:rPr lang="es-MX" dirty="0"/>
              <a:t> enfoque aprobado sigue siendo trabajar fuera del árbol de fuentes del </a:t>
            </a:r>
            <a:r>
              <a:rPr lang="es-MX" dirty="0" err="1"/>
              <a:t>kernel</a:t>
            </a:r>
            <a:r>
              <a:rPr lang="es-MX" dirty="0"/>
              <a:t>, pero saltar a él para hacer la compilación.</a:t>
            </a:r>
          </a:p>
        </p:txBody>
      </p:sp>
      <p:sp>
        <p:nvSpPr>
          <p:cNvPr id="3" name="Title 2">
            <a:extLst>
              <a:ext uri="{FF2B5EF4-FFF2-40B4-BE49-F238E27FC236}">
                <a16:creationId xmlns:a16="http://schemas.microsoft.com/office/drawing/2014/main" id="{4606AA8F-1C1D-4718-8021-38794B0EC7EC}"/>
              </a:ext>
            </a:extLst>
          </p:cNvPr>
          <p:cNvSpPr>
            <a:spLocks noGrp="1"/>
          </p:cNvSpPr>
          <p:nvPr>
            <p:ph type="title"/>
          </p:nvPr>
        </p:nvSpPr>
        <p:spPr/>
        <p:txBody>
          <a:bodyPr/>
          <a:lstStyle/>
          <a:p>
            <a:r>
              <a:rPr lang="en-US" dirty="0" err="1"/>
              <a:t>Compilacion</a:t>
            </a:r>
            <a:endParaRPr lang="es-MX" dirty="0"/>
          </a:p>
        </p:txBody>
      </p:sp>
      <p:sp>
        <p:nvSpPr>
          <p:cNvPr id="4" name="Date Placeholder 3">
            <a:extLst>
              <a:ext uri="{FF2B5EF4-FFF2-40B4-BE49-F238E27FC236}">
                <a16:creationId xmlns:a16="http://schemas.microsoft.com/office/drawing/2014/main" id="{098A6707-6B8D-4F56-8949-132A1EFD3C8D}"/>
              </a:ext>
            </a:extLst>
          </p:cNvPr>
          <p:cNvSpPr>
            <a:spLocks noGrp="1"/>
          </p:cNvSpPr>
          <p:nvPr>
            <p:ph type="dt" sz="half" idx="10"/>
          </p:nvPr>
        </p:nvSpPr>
        <p:spPr/>
        <p:txBody>
          <a:bodyPr/>
          <a:lstStyle/>
          <a:p>
            <a:fld id="{88A8C40B-9933-4842-925C-1685AB340677}" type="datetime3">
              <a:rPr lang="en-US" noProof="0" smtClean="0"/>
              <a:pPr/>
              <a:t>27 June 2023</a:t>
            </a:fld>
            <a:endParaRPr lang="en-US" noProof="0"/>
          </a:p>
        </p:txBody>
      </p:sp>
      <p:sp>
        <p:nvSpPr>
          <p:cNvPr id="5" name="Slide Number Placeholder 4">
            <a:extLst>
              <a:ext uri="{FF2B5EF4-FFF2-40B4-BE49-F238E27FC236}">
                <a16:creationId xmlns:a16="http://schemas.microsoft.com/office/drawing/2014/main" id="{B5E3B9C3-ED1F-498A-8902-BF11C908304B}"/>
              </a:ext>
            </a:extLst>
          </p:cNvPr>
          <p:cNvSpPr>
            <a:spLocks noGrp="1"/>
          </p:cNvSpPr>
          <p:nvPr>
            <p:ph type="sldNum" sz="quarter" idx="11"/>
          </p:nvPr>
        </p:nvSpPr>
        <p:spPr/>
        <p:txBody>
          <a:bodyPr/>
          <a:lstStyle/>
          <a:p>
            <a:fld id="{ADA48181-2C78-49CB-8C52-912A07842C2E}" type="slidenum">
              <a:rPr lang="en-US" noProof="0" smtClean="0"/>
              <a:pPr/>
              <a:t>25</a:t>
            </a:fld>
            <a:endParaRPr lang="en-US" noProof="0"/>
          </a:p>
        </p:txBody>
      </p:sp>
      <p:sp>
        <p:nvSpPr>
          <p:cNvPr id="6" name="Footer Placeholder 5">
            <a:extLst>
              <a:ext uri="{FF2B5EF4-FFF2-40B4-BE49-F238E27FC236}">
                <a16:creationId xmlns:a16="http://schemas.microsoft.com/office/drawing/2014/main" id="{5E2A6452-0B5C-4B7E-B73E-852D772B4012}"/>
              </a:ext>
            </a:extLst>
          </p:cNvPr>
          <p:cNvSpPr>
            <a:spLocks noGrp="1"/>
          </p:cNvSpPr>
          <p:nvPr>
            <p:ph type="ftr" sz="quarter" idx="12"/>
          </p:nvPr>
        </p:nvSpPr>
        <p:spPr/>
        <p:txBody>
          <a:bodyPr/>
          <a:lstStyle/>
          <a:p>
            <a:r>
              <a:rPr lang="en-US" noProof="0"/>
              <a:t>Author, © Continental AG</a:t>
            </a:r>
          </a:p>
        </p:txBody>
      </p:sp>
    </p:spTree>
    <p:extLst>
      <p:ext uri="{BB962C8B-B14F-4D97-AF65-F5344CB8AC3E}">
        <p14:creationId xmlns:p14="http://schemas.microsoft.com/office/powerpoint/2010/main" val="7204523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439BCF-03CC-4C0C-930C-BA75F8A7373E}"/>
              </a:ext>
            </a:extLst>
          </p:cNvPr>
          <p:cNvSpPr>
            <a:spLocks noGrp="1"/>
          </p:cNvSpPr>
          <p:nvPr>
            <p:ph idx="1"/>
          </p:nvPr>
        </p:nvSpPr>
        <p:spPr/>
        <p:txBody>
          <a:bodyPr/>
          <a:lstStyle/>
          <a:p>
            <a:r>
              <a:rPr lang="en-US" dirty="0" err="1"/>
              <a:t>lsmod</a:t>
            </a:r>
            <a:endParaRPr lang="en-US" dirty="0"/>
          </a:p>
          <a:p>
            <a:r>
              <a:rPr lang="en-US" dirty="0" err="1"/>
              <a:t>insmod</a:t>
            </a:r>
            <a:endParaRPr lang="en-US" dirty="0"/>
          </a:p>
          <a:p>
            <a:r>
              <a:rPr lang="es-MX" dirty="0" err="1"/>
              <a:t>rmmod</a:t>
            </a:r>
            <a:endParaRPr lang="es-MX" dirty="0"/>
          </a:p>
          <a:p>
            <a:r>
              <a:rPr lang="es-MX" dirty="0" err="1"/>
              <a:t>depmod</a:t>
            </a:r>
            <a:endParaRPr lang="es-MX" dirty="0"/>
          </a:p>
          <a:p>
            <a:r>
              <a:rPr lang="es-MX" dirty="0" err="1"/>
              <a:t>modprobe</a:t>
            </a:r>
            <a:endParaRPr lang="es-MX" dirty="0"/>
          </a:p>
          <a:p>
            <a:endParaRPr lang="es-MX" dirty="0"/>
          </a:p>
        </p:txBody>
      </p:sp>
      <p:sp>
        <p:nvSpPr>
          <p:cNvPr id="3" name="Title 2">
            <a:extLst>
              <a:ext uri="{FF2B5EF4-FFF2-40B4-BE49-F238E27FC236}">
                <a16:creationId xmlns:a16="http://schemas.microsoft.com/office/drawing/2014/main" id="{BDA34C2F-8D8A-42D9-844C-FD7EAAA60136}"/>
              </a:ext>
            </a:extLst>
          </p:cNvPr>
          <p:cNvSpPr>
            <a:spLocks noGrp="1"/>
          </p:cNvSpPr>
          <p:nvPr>
            <p:ph type="title"/>
          </p:nvPr>
        </p:nvSpPr>
        <p:spPr/>
        <p:txBody>
          <a:bodyPr/>
          <a:lstStyle/>
          <a:p>
            <a:r>
              <a:rPr lang="en-US" dirty="0" err="1"/>
              <a:t>Utilerias</a:t>
            </a:r>
            <a:endParaRPr lang="es-MX" dirty="0"/>
          </a:p>
        </p:txBody>
      </p:sp>
      <p:sp>
        <p:nvSpPr>
          <p:cNvPr id="4" name="Date Placeholder 3">
            <a:extLst>
              <a:ext uri="{FF2B5EF4-FFF2-40B4-BE49-F238E27FC236}">
                <a16:creationId xmlns:a16="http://schemas.microsoft.com/office/drawing/2014/main" id="{2D24144C-1DB3-488C-B121-3E72A67B03CE}"/>
              </a:ext>
            </a:extLst>
          </p:cNvPr>
          <p:cNvSpPr>
            <a:spLocks noGrp="1"/>
          </p:cNvSpPr>
          <p:nvPr>
            <p:ph type="dt" sz="half" idx="10"/>
          </p:nvPr>
        </p:nvSpPr>
        <p:spPr/>
        <p:txBody>
          <a:bodyPr/>
          <a:lstStyle/>
          <a:p>
            <a:fld id="{599AB9BC-EC3C-4486-9684-3F656F14D41E}" type="datetime3">
              <a:rPr lang="en-US" noProof="0" smtClean="0"/>
              <a:pPr/>
              <a:t>27 June 2023</a:t>
            </a:fld>
            <a:endParaRPr lang="en-US" noProof="0"/>
          </a:p>
        </p:txBody>
      </p:sp>
      <p:sp>
        <p:nvSpPr>
          <p:cNvPr id="5" name="Slide Number Placeholder 4">
            <a:extLst>
              <a:ext uri="{FF2B5EF4-FFF2-40B4-BE49-F238E27FC236}">
                <a16:creationId xmlns:a16="http://schemas.microsoft.com/office/drawing/2014/main" id="{F46A45BF-B154-47A2-964B-080A7311B91E}"/>
              </a:ext>
            </a:extLst>
          </p:cNvPr>
          <p:cNvSpPr>
            <a:spLocks noGrp="1"/>
          </p:cNvSpPr>
          <p:nvPr>
            <p:ph type="sldNum" sz="quarter" idx="11"/>
          </p:nvPr>
        </p:nvSpPr>
        <p:spPr/>
        <p:txBody>
          <a:bodyPr/>
          <a:lstStyle/>
          <a:p>
            <a:fld id="{ADA48181-2C78-49CB-8C52-912A07842C2E}" type="slidenum">
              <a:rPr lang="en-US" noProof="0" smtClean="0"/>
              <a:pPr/>
              <a:t>26</a:t>
            </a:fld>
            <a:endParaRPr lang="en-US" noProof="0"/>
          </a:p>
        </p:txBody>
      </p:sp>
      <p:sp>
        <p:nvSpPr>
          <p:cNvPr id="6" name="Footer Placeholder 5">
            <a:extLst>
              <a:ext uri="{FF2B5EF4-FFF2-40B4-BE49-F238E27FC236}">
                <a16:creationId xmlns:a16="http://schemas.microsoft.com/office/drawing/2014/main" id="{FF938174-A53D-438C-B368-ECB99F415C55}"/>
              </a:ext>
            </a:extLst>
          </p:cNvPr>
          <p:cNvSpPr>
            <a:spLocks noGrp="1"/>
          </p:cNvSpPr>
          <p:nvPr>
            <p:ph type="ftr" sz="quarter" idx="12"/>
          </p:nvPr>
        </p:nvSpPr>
        <p:spPr/>
        <p:txBody>
          <a:bodyPr/>
          <a:lstStyle/>
          <a:p>
            <a:r>
              <a:rPr lang="en-US" noProof="0"/>
              <a:t>Author, © Continental AG</a:t>
            </a:r>
          </a:p>
        </p:txBody>
      </p:sp>
    </p:spTree>
    <p:extLst>
      <p:ext uri="{BB962C8B-B14F-4D97-AF65-F5344CB8AC3E}">
        <p14:creationId xmlns:p14="http://schemas.microsoft.com/office/powerpoint/2010/main" val="381871607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902DA-AC7B-42EE-9E5A-82CDFDAE4785}"/>
              </a:ext>
            </a:extLst>
          </p:cNvPr>
          <p:cNvSpPr>
            <a:spLocks noGrp="1"/>
          </p:cNvSpPr>
          <p:nvPr>
            <p:ph type="ctrTitle"/>
          </p:nvPr>
        </p:nvSpPr>
        <p:spPr/>
        <p:txBody>
          <a:bodyPr/>
          <a:lstStyle/>
          <a:p>
            <a:r>
              <a:rPr lang="en-US" dirty="0" err="1"/>
              <a:t>Ejercio</a:t>
            </a:r>
            <a:r>
              <a:rPr lang="en-US" dirty="0"/>
              <a:t> 3</a:t>
            </a:r>
            <a:endParaRPr lang="es-MX" dirty="0"/>
          </a:p>
        </p:txBody>
      </p:sp>
      <p:sp>
        <p:nvSpPr>
          <p:cNvPr id="3" name="Subtitle 2">
            <a:extLst>
              <a:ext uri="{FF2B5EF4-FFF2-40B4-BE49-F238E27FC236}">
                <a16:creationId xmlns:a16="http://schemas.microsoft.com/office/drawing/2014/main" id="{1E0B0D9D-7557-49A9-BF09-ABDC6494E66D}"/>
              </a:ext>
            </a:extLst>
          </p:cNvPr>
          <p:cNvSpPr>
            <a:spLocks noGrp="1"/>
          </p:cNvSpPr>
          <p:nvPr>
            <p:ph type="subTitle" idx="1"/>
          </p:nvPr>
        </p:nvSpPr>
        <p:spPr/>
        <p:txBody>
          <a:bodyPr/>
          <a:lstStyle/>
          <a:p>
            <a:r>
              <a:rPr lang="en-US" dirty="0" err="1"/>
              <a:t>Modulos</a:t>
            </a:r>
            <a:r>
              <a:rPr lang="en-US" dirty="0"/>
              <a:t> </a:t>
            </a:r>
            <a:r>
              <a:rPr lang="en-US" dirty="0" err="1"/>
              <a:t>en</a:t>
            </a:r>
            <a:r>
              <a:rPr lang="en-US" dirty="0"/>
              <a:t> </a:t>
            </a:r>
            <a:r>
              <a:rPr lang="en-US" dirty="0" err="1"/>
              <a:t>uso</a:t>
            </a:r>
            <a:r>
              <a:rPr lang="en-US" dirty="0"/>
              <a:t>.</a:t>
            </a:r>
            <a:endParaRPr lang="es-MX" dirty="0"/>
          </a:p>
        </p:txBody>
      </p:sp>
      <p:sp>
        <p:nvSpPr>
          <p:cNvPr id="4" name="Text Placeholder 3">
            <a:extLst>
              <a:ext uri="{FF2B5EF4-FFF2-40B4-BE49-F238E27FC236}">
                <a16:creationId xmlns:a16="http://schemas.microsoft.com/office/drawing/2014/main" id="{CC52B23E-B730-4567-B56B-2D226F1DBD2A}"/>
              </a:ext>
            </a:extLst>
          </p:cNvPr>
          <p:cNvSpPr>
            <a:spLocks noGrp="1"/>
          </p:cNvSpPr>
          <p:nvPr>
            <p:ph type="body" sz="quarter" idx="10"/>
          </p:nvPr>
        </p:nvSpPr>
        <p:spPr/>
        <p:txBody>
          <a:bodyPr/>
          <a:lstStyle/>
          <a:p>
            <a:endParaRPr lang="es-MX"/>
          </a:p>
        </p:txBody>
      </p:sp>
      <p:sp>
        <p:nvSpPr>
          <p:cNvPr id="5" name="Text Placeholder 4">
            <a:extLst>
              <a:ext uri="{FF2B5EF4-FFF2-40B4-BE49-F238E27FC236}">
                <a16:creationId xmlns:a16="http://schemas.microsoft.com/office/drawing/2014/main" id="{5E22BC6B-A43B-4BBC-9253-5CA5F072BFE2}"/>
              </a:ext>
            </a:extLst>
          </p:cNvPr>
          <p:cNvSpPr>
            <a:spLocks noGrp="1"/>
          </p:cNvSpPr>
          <p:nvPr>
            <p:ph type="body" sz="quarter" idx="11"/>
          </p:nvPr>
        </p:nvSpPr>
        <p:spPr/>
        <p:txBody>
          <a:bodyPr/>
          <a:lstStyle/>
          <a:p>
            <a:endParaRPr lang="es-MX"/>
          </a:p>
        </p:txBody>
      </p:sp>
    </p:spTree>
    <p:extLst>
      <p:ext uri="{BB962C8B-B14F-4D97-AF65-F5344CB8AC3E}">
        <p14:creationId xmlns:p14="http://schemas.microsoft.com/office/powerpoint/2010/main" val="138678389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noProof="0" dirty="0"/>
              <a:t>Gracias</a:t>
            </a:r>
          </a:p>
        </p:txBody>
      </p:sp>
      <p:sp>
        <p:nvSpPr>
          <p:cNvPr id="4" name="Datumsplatzhalter 3"/>
          <p:cNvSpPr>
            <a:spLocks noGrp="1"/>
          </p:cNvSpPr>
          <p:nvPr>
            <p:ph type="dt" sz="half" idx="10"/>
          </p:nvPr>
        </p:nvSpPr>
        <p:spPr/>
        <p:txBody>
          <a:bodyPr/>
          <a:lstStyle/>
          <a:p>
            <a:fld id="{D6E3E337-305E-4483-824B-4A86B40D6007}" type="datetime3">
              <a:rPr lang="en-US" smtClean="0"/>
              <a:pPr/>
              <a:t>27 June 2023</a:t>
            </a:fld>
            <a:endParaRPr lang="en-US"/>
          </a:p>
        </p:txBody>
      </p:sp>
      <p:sp>
        <p:nvSpPr>
          <p:cNvPr id="5" name="Foliennummernplatzhalter 4"/>
          <p:cNvSpPr>
            <a:spLocks noGrp="1"/>
          </p:cNvSpPr>
          <p:nvPr>
            <p:ph type="sldNum" sz="quarter" idx="11"/>
          </p:nvPr>
        </p:nvSpPr>
        <p:spPr/>
        <p:txBody>
          <a:bodyPr/>
          <a:lstStyle/>
          <a:p>
            <a:fld id="{ADA48181-2C78-49CB-8C52-912A07842C2E}" type="slidenum">
              <a:rPr lang="en-US" smtClean="0"/>
              <a:pPr/>
              <a:t>28</a:t>
            </a:fld>
            <a:endParaRPr lang="en-US"/>
          </a:p>
        </p:txBody>
      </p:sp>
      <p:sp>
        <p:nvSpPr>
          <p:cNvPr id="6" name="Fußzeilenplatzhalter 5"/>
          <p:cNvSpPr>
            <a:spLocks noGrp="1"/>
          </p:cNvSpPr>
          <p:nvPr>
            <p:ph type="ftr" sz="quarter" idx="12"/>
          </p:nvPr>
        </p:nvSpPr>
        <p:spPr/>
        <p:txBody>
          <a:bodyPr/>
          <a:lstStyle/>
          <a:p>
            <a:r>
              <a:rPr lang="en-US"/>
              <a:t>Author, © Continental AG</a:t>
            </a:r>
            <a:endParaRPr lang="en-US" dirty="0"/>
          </a:p>
        </p:txBody>
      </p:sp>
    </p:spTree>
    <p:extLst>
      <p:ext uri="{BB962C8B-B14F-4D97-AF65-F5344CB8AC3E}">
        <p14:creationId xmlns:p14="http://schemas.microsoft.com/office/powerpoint/2010/main" val="11627059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8B007D1-8739-415A-802F-A8FBCB7D918F}"/>
              </a:ext>
            </a:extLst>
          </p:cNvPr>
          <p:cNvPicPr>
            <a:picLocks noGrp="1" noChangeAspect="1"/>
          </p:cNvPicPr>
          <p:nvPr>
            <p:ph sz="half" idx="1"/>
          </p:nvPr>
        </p:nvPicPr>
        <p:blipFill>
          <a:blip r:embed="rId2"/>
          <a:stretch>
            <a:fillRect/>
          </a:stretch>
        </p:blipFill>
        <p:spPr>
          <a:xfrm>
            <a:off x="746551" y="1341438"/>
            <a:ext cx="3437674" cy="4535487"/>
          </a:xfrm>
        </p:spPr>
      </p:pic>
      <p:pic>
        <p:nvPicPr>
          <p:cNvPr id="15" name="Content Placeholder 14">
            <a:extLst>
              <a:ext uri="{FF2B5EF4-FFF2-40B4-BE49-F238E27FC236}">
                <a16:creationId xmlns:a16="http://schemas.microsoft.com/office/drawing/2014/main" id="{4FE9D98B-E2B2-4659-AF9C-6E3B2A900ABC}"/>
              </a:ext>
            </a:extLst>
          </p:cNvPr>
          <p:cNvPicPr>
            <a:picLocks noGrp="1" noChangeAspect="1"/>
          </p:cNvPicPr>
          <p:nvPr>
            <p:ph sz="half" idx="2"/>
          </p:nvPr>
        </p:nvPicPr>
        <p:blipFill rotWithShape="1">
          <a:blip r:embed="rId3"/>
          <a:srcRect t="2454"/>
          <a:stretch/>
        </p:blipFill>
        <p:spPr>
          <a:xfrm>
            <a:off x="4606925" y="2420888"/>
            <a:ext cx="4141788" cy="2437915"/>
          </a:xfrm>
        </p:spPr>
      </p:pic>
      <p:sp>
        <p:nvSpPr>
          <p:cNvPr id="4" name="Title 3">
            <a:extLst>
              <a:ext uri="{FF2B5EF4-FFF2-40B4-BE49-F238E27FC236}">
                <a16:creationId xmlns:a16="http://schemas.microsoft.com/office/drawing/2014/main" id="{3DE2CD65-570B-4501-9E5A-5E016C174BF2}"/>
              </a:ext>
            </a:extLst>
          </p:cNvPr>
          <p:cNvSpPr>
            <a:spLocks noGrp="1"/>
          </p:cNvSpPr>
          <p:nvPr>
            <p:ph type="title"/>
          </p:nvPr>
        </p:nvSpPr>
        <p:spPr/>
        <p:txBody>
          <a:bodyPr/>
          <a:lstStyle/>
          <a:p>
            <a:r>
              <a:rPr lang="en-US" dirty="0"/>
              <a:t>Kernels</a:t>
            </a:r>
            <a:endParaRPr lang="es-MX" dirty="0"/>
          </a:p>
        </p:txBody>
      </p:sp>
      <p:sp>
        <p:nvSpPr>
          <p:cNvPr id="5" name="Date Placeholder 4">
            <a:extLst>
              <a:ext uri="{FF2B5EF4-FFF2-40B4-BE49-F238E27FC236}">
                <a16:creationId xmlns:a16="http://schemas.microsoft.com/office/drawing/2014/main" id="{033B26B7-953A-4B80-8F02-C32311237DA3}"/>
              </a:ext>
            </a:extLst>
          </p:cNvPr>
          <p:cNvSpPr>
            <a:spLocks noGrp="1"/>
          </p:cNvSpPr>
          <p:nvPr>
            <p:ph type="dt" sz="half" idx="10"/>
          </p:nvPr>
        </p:nvSpPr>
        <p:spPr/>
        <p:txBody>
          <a:bodyPr/>
          <a:lstStyle/>
          <a:p>
            <a:fld id="{F1258F60-48FC-489A-91BC-6E0B464E8D2C}" type="datetime3">
              <a:rPr lang="en-US" noProof="0" smtClean="0"/>
              <a:pPr/>
              <a:t>27 June 2023</a:t>
            </a:fld>
            <a:endParaRPr lang="en-US" noProof="0"/>
          </a:p>
        </p:txBody>
      </p:sp>
      <p:sp>
        <p:nvSpPr>
          <p:cNvPr id="6" name="Slide Number Placeholder 5">
            <a:extLst>
              <a:ext uri="{FF2B5EF4-FFF2-40B4-BE49-F238E27FC236}">
                <a16:creationId xmlns:a16="http://schemas.microsoft.com/office/drawing/2014/main" id="{5021649F-A28E-46F7-83DA-D083A28CC5C9}"/>
              </a:ext>
            </a:extLst>
          </p:cNvPr>
          <p:cNvSpPr>
            <a:spLocks noGrp="1"/>
          </p:cNvSpPr>
          <p:nvPr>
            <p:ph type="sldNum" sz="quarter" idx="11"/>
          </p:nvPr>
        </p:nvSpPr>
        <p:spPr/>
        <p:txBody>
          <a:bodyPr/>
          <a:lstStyle/>
          <a:p>
            <a:fld id="{ADA48181-2C78-49CB-8C52-912A07842C2E}" type="slidenum">
              <a:rPr lang="en-US" noProof="0" smtClean="0"/>
              <a:pPr/>
              <a:t>3</a:t>
            </a:fld>
            <a:endParaRPr lang="en-US" noProof="0"/>
          </a:p>
        </p:txBody>
      </p:sp>
      <p:sp>
        <p:nvSpPr>
          <p:cNvPr id="7" name="Footer Placeholder 6">
            <a:extLst>
              <a:ext uri="{FF2B5EF4-FFF2-40B4-BE49-F238E27FC236}">
                <a16:creationId xmlns:a16="http://schemas.microsoft.com/office/drawing/2014/main" id="{7045F006-BACC-4A3B-B0E5-45D785B5E3B9}"/>
              </a:ext>
            </a:extLst>
          </p:cNvPr>
          <p:cNvSpPr>
            <a:spLocks noGrp="1"/>
          </p:cNvSpPr>
          <p:nvPr>
            <p:ph type="ftr" sz="quarter" idx="12"/>
          </p:nvPr>
        </p:nvSpPr>
        <p:spPr/>
        <p:txBody>
          <a:bodyPr/>
          <a:lstStyle/>
          <a:p>
            <a:r>
              <a:rPr lang="en-US" noProof="0"/>
              <a:t>Author, © Continental AG</a:t>
            </a:r>
          </a:p>
        </p:txBody>
      </p:sp>
    </p:spTree>
    <p:extLst>
      <p:ext uri="{BB962C8B-B14F-4D97-AF65-F5344CB8AC3E}">
        <p14:creationId xmlns:p14="http://schemas.microsoft.com/office/powerpoint/2010/main" val="40417111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7FEDA1-4923-4138-8E97-EAEAB1438DEC}"/>
              </a:ext>
            </a:extLst>
          </p:cNvPr>
          <p:cNvSpPr>
            <a:spLocks noGrp="1"/>
          </p:cNvSpPr>
          <p:nvPr>
            <p:ph idx="1"/>
          </p:nvPr>
        </p:nvSpPr>
        <p:spPr/>
        <p:txBody>
          <a:bodyPr>
            <a:normAutofit/>
          </a:bodyPr>
          <a:lstStyle/>
          <a:p>
            <a:r>
              <a:rPr lang="es-MX" noProof="0" dirty="0"/>
              <a:t>El </a:t>
            </a:r>
            <a:r>
              <a:rPr lang="es-MX" noProof="0" dirty="0" err="1"/>
              <a:t>kernel</a:t>
            </a:r>
            <a:r>
              <a:rPr lang="es-MX" noProof="0" dirty="0"/>
              <a:t> de Linux es monolítico, aunque su uso avanzado de los módulos del </a:t>
            </a:r>
            <a:r>
              <a:rPr lang="es-MX" noProof="0" dirty="0" err="1"/>
              <a:t>kernel</a:t>
            </a:r>
            <a:r>
              <a:rPr lang="es-MX" noProof="0" dirty="0"/>
              <a:t> le da algunas de las ventajas de </a:t>
            </a:r>
            <a:r>
              <a:rPr lang="es-MX" noProof="0" dirty="0" err="1"/>
              <a:t>unmicronúcleo</a:t>
            </a:r>
            <a:r>
              <a:rPr lang="es-MX" noProof="0" dirty="0"/>
              <a:t>.</a:t>
            </a:r>
          </a:p>
          <a:p>
            <a:r>
              <a:rPr lang="es-MX" noProof="0" dirty="0"/>
              <a:t>El </a:t>
            </a:r>
            <a:r>
              <a:rPr lang="es-MX" noProof="0" dirty="0" err="1"/>
              <a:t>kernel</a:t>
            </a:r>
            <a:r>
              <a:rPr lang="es-MX" noProof="0" dirty="0"/>
              <a:t> funciona como un gran programa que se ejecuta en modo </a:t>
            </a:r>
            <a:r>
              <a:rPr lang="es-MX" noProof="0" dirty="0" err="1"/>
              <a:t>kernel</a:t>
            </a:r>
            <a:r>
              <a:rPr lang="es-MX" noProof="0" dirty="0"/>
              <a:t>, a veces en nombre del proceso actual. </a:t>
            </a:r>
          </a:p>
          <a:p>
            <a:r>
              <a:rPr lang="es-MX" noProof="0" dirty="0"/>
              <a:t>Procesos en el espacio del usuario interactúan con el </a:t>
            </a:r>
            <a:r>
              <a:rPr lang="es-MX" noProof="0" dirty="0" err="1"/>
              <a:t>kernel</a:t>
            </a:r>
            <a:r>
              <a:rPr lang="es-MX" noProof="0" dirty="0"/>
              <a:t> a través de un conjunto bien definido y limitado de llamadas al sistema, en el que los argumentos se pasan en los registros de la CPU.</a:t>
            </a:r>
          </a:p>
          <a:p>
            <a:r>
              <a:rPr lang="es-MX" noProof="0" dirty="0"/>
              <a:t>Por el contrario, todas las capas del </a:t>
            </a:r>
            <a:r>
              <a:rPr lang="es-MX" noProof="0" dirty="0" err="1"/>
              <a:t>kernel</a:t>
            </a:r>
            <a:r>
              <a:rPr lang="es-MX" noProof="0" dirty="0"/>
              <a:t> integradas y los subprocesos de ejecución tienen acceso completo a toda la API del </a:t>
            </a:r>
            <a:r>
              <a:rPr lang="es-MX" noProof="0" dirty="0" err="1"/>
              <a:t>kernel</a:t>
            </a:r>
            <a:r>
              <a:rPr lang="es-MX" noProof="0" dirty="0"/>
              <a:t>. subsistemas del núcleo interactúan entre sí llamando funciones con argumentos pasados en la pila, como en cualquier programa C.</a:t>
            </a:r>
          </a:p>
          <a:p>
            <a:r>
              <a:rPr lang="es-MX" noProof="0" dirty="0"/>
              <a:t>Si bien los módulos del </a:t>
            </a:r>
            <a:r>
              <a:rPr lang="es-MX" noProof="0" dirty="0" err="1"/>
              <a:t>kernel</a:t>
            </a:r>
            <a:r>
              <a:rPr lang="es-MX" noProof="0" dirty="0"/>
              <a:t> tienen acceso solo a un conjunto más restringido de funciones exportadas, aún se convierten en parte de un programa monolítico.</a:t>
            </a:r>
            <a:endParaRPr lang="en-US" noProof="0" dirty="0"/>
          </a:p>
          <a:p>
            <a:endParaRPr lang="es-MX" dirty="0"/>
          </a:p>
        </p:txBody>
      </p:sp>
      <p:sp>
        <p:nvSpPr>
          <p:cNvPr id="3" name="Title 2">
            <a:extLst>
              <a:ext uri="{FF2B5EF4-FFF2-40B4-BE49-F238E27FC236}">
                <a16:creationId xmlns:a16="http://schemas.microsoft.com/office/drawing/2014/main" id="{B395DA64-3B75-4105-9BDF-C08543AACF45}"/>
              </a:ext>
            </a:extLst>
          </p:cNvPr>
          <p:cNvSpPr>
            <a:spLocks noGrp="1"/>
          </p:cNvSpPr>
          <p:nvPr>
            <p:ph type="title"/>
          </p:nvPr>
        </p:nvSpPr>
        <p:spPr/>
        <p:txBody>
          <a:bodyPr/>
          <a:lstStyle/>
          <a:p>
            <a:r>
              <a:rPr lang="en-US" dirty="0"/>
              <a:t>Kernels </a:t>
            </a:r>
            <a:r>
              <a:rPr lang="en-US" dirty="0" err="1"/>
              <a:t>monoliticos</a:t>
            </a:r>
            <a:endParaRPr lang="es-MX" dirty="0"/>
          </a:p>
        </p:txBody>
      </p:sp>
      <p:sp>
        <p:nvSpPr>
          <p:cNvPr id="4" name="Date Placeholder 3">
            <a:extLst>
              <a:ext uri="{FF2B5EF4-FFF2-40B4-BE49-F238E27FC236}">
                <a16:creationId xmlns:a16="http://schemas.microsoft.com/office/drawing/2014/main" id="{2F3BF32A-32C9-4AA0-B4F7-8779EF08D105}"/>
              </a:ext>
            </a:extLst>
          </p:cNvPr>
          <p:cNvSpPr>
            <a:spLocks noGrp="1"/>
          </p:cNvSpPr>
          <p:nvPr>
            <p:ph type="dt" sz="half" idx="10"/>
          </p:nvPr>
        </p:nvSpPr>
        <p:spPr/>
        <p:txBody>
          <a:bodyPr/>
          <a:lstStyle/>
          <a:p>
            <a:fld id="{88A8C40B-9933-4842-925C-1685AB340677}" type="datetime3">
              <a:rPr lang="en-US" noProof="0" smtClean="0"/>
              <a:pPr/>
              <a:t>27 June 2023</a:t>
            </a:fld>
            <a:endParaRPr lang="en-US" noProof="0"/>
          </a:p>
        </p:txBody>
      </p:sp>
      <p:sp>
        <p:nvSpPr>
          <p:cNvPr id="5" name="Slide Number Placeholder 4">
            <a:extLst>
              <a:ext uri="{FF2B5EF4-FFF2-40B4-BE49-F238E27FC236}">
                <a16:creationId xmlns:a16="http://schemas.microsoft.com/office/drawing/2014/main" id="{8E9E408C-2480-430A-9B25-DE141C852BB8}"/>
              </a:ext>
            </a:extLst>
          </p:cNvPr>
          <p:cNvSpPr>
            <a:spLocks noGrp="1"/>
          </p:cNvSpPr>
          <p:nvPr>
            <p:ph type="sldNum" sz="quarter" idx="11"/>
          </p:nvPr>
        </p:nvSpPr>
        <p:spPr/>
        <p:txBody>
          <a:bodyPr/>
          <a:lstStyle/>
          <a:p>
            <a:fld id="{ADA48181-2C78-49CB-8C52-912A07842C2E}" type="slidenum">
              <a:rPr lang="en-US" noProof="0" smtClean="0"/>
              <a:pPr/>
              <a:t>4</a:t>
            </a:fld>
            <a:endParaRPr lang="en-US" noProof="0"/>
          </a:p>
        </p:txBody>
      </p:sp>
      <p:sp>
        <p:nvSpPr>
          <p:cNvPr id="6" name="Footer Placeholder 5">
            <a:extLst>
              <a:ext uri="{FF2B5EF4-FFF2-40B4-BE49-F238E27FC236}">
                <a16:creationId xmlns:a16="http://schemas.microsoft.com/office/drawing/2014/main" id="{020A9C27-2DFB-4827-BD02-1E29BD5085F4}"/>
              </a:ext>
            </a:extLst>
          </p:cNvPr>
          <p:cNvSpPr>
            <a:spLocks noGrp="1"/>
          </p:cNvSpPr>
          <p:nvPr>
            <p:ph type="ftr" sz="quarter" idx="12"/>
          </p:nvPr>
        </p:nvSpPr>
        <p:spPr/>
        <p:txBody>
          <a:bodyPr/>
          <a:lstStyle/>
          <a:p>
            <a:r>
              <a:rPr lang="en-US" noProof="0"/>
              <a:t>Author, © Continental AG</a:t>
            </a:r>
          </a:p>
        </p:txBody>
      </p:sp>
    </p:spTree>
    <p:extLst>
      <p:ext uri="{BB962C8B-B14F-4D97-AF65-F5344CB8AC3E}">
        <p14:creationId xmlns:p14="http://schemas.microsoft.com/office/powerpoint/2010/main" val="36918564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a:bodyPr>
          <a:lstStyle/>
          <a:p>
            <a:r>
              <a:rPr lang="es-MX" noProof="0" dirty="0"/>
              <a:t>El </a:t>
            </a:r>
            <a:r>
              <a:rPr lang="es-MX" noProof="0" dirty="0" err="1"/>
              <a:t>kernel</a:t>
            </a:r>
            <a:r>
              <a:rPr lang="es-MX" noProof="0" dirty="0"/>
              <a:t> proporciona solo un pequeño conjunto de funciones, como algunas funciones de sincronización, un programador elemental, y mecanismos de comunicación entre procesos.</a:t>
            </a:r>
          </a:p>
          <a:p>
            <a:r>
              <a:rPr lang="es-MX" noProof="0" dirty="0"/>
              <a:t> Las funciones importantes, como la gestión de la memoria, los controladores de dispositivos, los controladores de llamadas del sistema, etc., se ejecutan sobre el </a:t>
            </a:r>
            <a:r>
              <a:rPr lang="es-MX" noProof="0" dirty="0" err="1"/>
              <a:t>microkernel</a:t>
            </a:r>
            <a:r>
              <a:rPr lang="es-MX" noProof="0" dirty="0"/>
              <a:t>. Todos estos están pegados entre sí, y al micronúcleo, mediante un copioso paso de mensajes.</a:t>
            </a:r>
          </a:p>
          <a:p>
            <a:r>
              <a:rPr lang="es-MX" noProof="0" dirty="0"/>
              <a:t>Una ventaja del enfoque de micronúcleo es que toda la dependencia del hardware (excepto quizás algunos controladores de dispositivos) está en el propio </a:t>
            </a:r>
            <a:r>
              <a:rPr lang="es-MX" noProof="0" dirty="0" err="1"/>
              <a:t>microkernel</a:t>
            </a:r>
            <a:r>
              <a:rPr lang="es-MX" noProof="0" dirty="0"/>
              <a:t> y, por lo tanto, se supone que la migración a otras o nuevas arquitecturas es fácil debido al inherente diseño. </a:t>
            </a:r>
          </a:p>
          <a:p>
            <a:r>
              <a:rPr lang="es-MX" noProof="0" dirty="0"/>
              <a:t>Con un micronúcleo, es posible que los subsistemas importantes se ejecuten realmente en el espacio del usuario en lugar de en el nivel del núcleo. Sin embargo, en la práctica esto tiende a no hacerse debido al alto costo de los cambios de contexto. </a:t>
            </a:r>
          </a:p>
          <a:p>
            <a:r>
              <a:rPr lang="es-MX" noProof="0" dirty="0"/>
              <a:t>El mundo académico se ha centrado en el enfoque de </a:t>
            </a:r>
            <a:r>
              <a:rPr lang="es-MX" noProof="0" dirty="0" err="1"/>
              <a:t>microkernel</a:t>
            </a:r>
            <a:r>
              <a:rPr lang="es-MX" noProof="0" dirty="0"/>
              <a:t> durante bastante tiempo y, de hecho, Linux ha sido criticado desde sus inicios por su arquitectura básicamente monolítica.</a:t>
            </a:r>
            <a:endParaRPr lang="en-US" noProof="0" dirty="0"/>
          </a:p>
        </p:txBody>
      </p:sp>
      <p:sp>
        <p:nvSpPr>
          <p:cNvPr id="3" name="Titel 2"/>
          <p:cNvSpPr>
            <a:spLocks noGrp="1"/>
          </p:cNvSpPr>
          <p:nvPr>
            <p:ph type="title"/>
          </p:nvPr>
        </p:nvSpPr>
        <p:spPr/>
        <p:txBody>
          <a:bodyPr/>
          <a:lstStyle/>
          <a:p>
            <a:r>
              <a:rPr lang="en-US" noProof="0" dirty="0"/>
              <a:t>Micro kernel</a:t>
            </a:r>
            <a:endParaRPr lang="en-US" b="0" noProof="0" dirty="0"/>
          </a:p>
        </p:txBody>
      </p:sp>
      <p:sp>
        <p:nvSpPr>
          <p:cNvPr id="4" name="Datumsplatzhalter 3"/>
          <p:cNvSpPr>
            <a:spLocks noGrp="1"/>
          </p:cNvSpPr>
          <p:nvPr>
            <p:ph type="dt" sz="half" idx="10"/>
          </p:nvPr>
        </p:nvSpPr>
        <p:spPr/>
        <p:txBody>
          <a:bodyPr/>
          <a:lstStyle/>
          <a:p>
            <a:fld id="{6F9A7525-F98F-4791-8304-F61ECDD9E2E5}" type="datetime3">
              <a:rPr lang="en-US" noProof="0" smtClean="0"/>
              <a:pPr/>
              <a:t>27 June 2023</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5</a:t>
            </a:fld>
            <a:endParaRPr lang="en-US" noProof="0"/>
          </a:p>
        </p:txBody>
      </p:sp>
      <p:sp>
        <p:nvSpPr>
          <p:cNvPr id="6" name="Fußzeilenplatzhalter 5"/>
          <p:cNvSpPr>
            <a:spLocks noGrp="1"/>
          </p:cNvSpPr>
          <p:nvPr>
            <p:ph type="ftr" sz="quarter" idx="12"/>
          </p:nvPr>
        </p:nvSpPr>
        <p:spPr/>
        <p:txBody>
          <a:bodyPr/>
          <a:lstStyle/>
          <a:p>
            <a:r>
              <a:rPr lang="en-US" noProof="0"/>
              <a:t>Author, © Continental AG</a:t>
            </a:r>
            <a:endParaRPr lang="en-US" noProof="0" dirty="0"/>
          </a:p>
        </p:txBody>
      </p:sp>
    </p:spTree>
    <p:extLst>
      <p:ext uri="{BB962C8B-B14F-4D97-AF65-F5344CB8AC3E}">
        <p14:creationId xmlns:p14="http://schemas.microsoft.com/office/powerpoint/2010/main" val="36638663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s-MX" sz="1800" b="1" i="0" u="none" strike="noStrike" baseline="0" dirty="0" err="1">
                <a:latin typeface="NimbusSanL-Bold"/>
              </a:rPr>
              <a:t>User-Space</a:t>
            </a:r>
            <a:r>
              <a:rPr lang="es-MX" sz="1800" b="1" i="0" u="none" strike="noStrike" baseline="0" dirty="0">
                <a:latin typeface="NimbusSanL-Bold"/>
              </a:rPr>
              <a:t> y </a:t>
            </a:r>
            <a:r>
              <a:rPr lang="es-MX" sz="1800" b="1" i="0" u="none" strike="noStrike" baseline="0" dirty="0" err="1">
                <a:latin typeface="NimbusSanL-Bold"/>
              </a:rPr>
              <a:t>Kernel-Space</a:t>
            </a:r>
            <a:endParaRPr lang="en-US" noProof="0" dirty="0"/>
          </a:p>
        </p:txBody>
      </p:sp>
      <p:sp>
        <p:nvSpPr>
          <p:cNvPr id="4" name="Datumsplatzhalter 3"/>
          <p:cNvSpPr>
            <a:spLocks noGrp="1"/>
          </p:cNvSpPr>
          <p:nvPr>
            <p:ph type="dt" sz="half" idx="10"/>
          </p:nvPr>
        </p:nvSpPr>
        <p:spPr/>
        <p:txBody>
          <a:bodyPr/>
          <a:lstStyle/>
          <a:p>
            <a:fld id="{7F9C1E94-159A-4641-9F0D-50D37F25F1C9}" type="datetime3">
              <a:rPr lang="en-US" noProof="0" smtClean="0"/>
              <a:pPr/>
              <a:t>27 June 2023</a:t>
            </a:fld>
            <a:endParaRPr lang="en-US" noProof="0"/>
          </a:p>
        </p:txBody>
      </p:sp>
      <p:sp>
        <p:nvSpPr>
          <p:cNvPr id="5" name="Foliennummernplatzhalter 4"/>
          <p:cNvSpPr>
            <a:spLocks noGrp="1"/>
          </p:cNvSpPr>
          <p:nvPr>
            <p:ph type="sldNum" sz="quarter" idx="11"/>
          </p:nvPr>
        </p:nvSpPr>
        <p:spPr/>
        <p:txBody>
          <a:bodyPr/>
          <a:lstStyle/>
          <a:p>
            <a:fld id="{ADA48181-2C78-49CB-8C52-912A07842C2E}" type="slidenum">
              <a:rPr lang="en-US" noProof="0" smtClean="0"/>
              <a:pPr/>
              <a:t>6</a:t>
            </a:fld>
            <a:endParaRPr lang="en-US" noProof="0"/>
          </a:p>
        </p:txBody>
      </p:sp>
      <p:sp>
        <p:nvSpPr>
          <p:cNvPr id="6" name="Fußzeilenplatzhalter 5"/>
          <p:cNvSpPr>
            <a:spLocks noGrp="1"/>
          </p:cNvSpPr>
          <p:nvPr>
            <p:ph type="ftr" sz="quarter" idx="12"/>
          </p:nvPr>
        </p:nvSpPr>
        <p:spPr/>
        <p:txBody>
          <a:bodyPr/>
          <a:lstStyle/>
          <a:p>
            <a:r>
              <a:rPr lang="en-US" noProof="0"/>
              <a:t>Author, © Continental AG</a:t>
            </a:r>
            <a:endParaRPr lang="en-US" noProof="0" dirty="0"/>
          </a:p>
        </p:txBody>
      </p:sp>
      <p:pic>
        <p:nvPicPr>
          <p:cNvPr id="2050" name="Picture 2">
            <a:extLst>
              <a:ext uri="{FF2B5EF4-FFF2-40B4-BE49-F238E27FC236}">
                <a16:creationId xmlns:a16="http://schemas.microsoft.com/office/drawing/2014/main" id="{63DE87DC-9729-49A3-971F-0E28CEA0FE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4089" y="1988840"/>
            <a:ext cx="6275822" cy="2477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2310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173906-C989-4B80-9DA7-C18502952E27}"/>
              </a:ext>
            </a:extLst>
          </p:cNvPr>
          <p:cNvSpPr>
            <a:spLocks noGrp="1"/>
          </p:cNvSpPr>
          <p:nvPr>
            <p:ph idx="1"/>
          </p:nvPr>
        </p:nvSpPr>
        <p:spPr/>
        <p:txBody>
          <a:bodyPr/>
          <a:lstStyle/>
          <a:p>
            <a:r>
              <a:rPr lang="es-MX" dirty="0"/>
              <a:t>El espacio de usuario se refiere a todo el código en un sistema operativo que vive fuera del </a:t>
            </a:r>
            <a:r>
              <a:rPr lang="es-MX" dirty="0" err="1"/>
              <a:t>kernel</a:t>
            </a:r>
            <a:r>
              <a:rPr lang="es-MX" dirty="0"/>
              <a:t>. </a:t>
            </a:r>
          </a:p>
          <a:p>
            <a:r>
              <a:rPr lang="es-MX" dirty="0"/>
              <a:t>La mayoría de los sistemas operativos similares a Unix (incluido Linux) vienen </a:t>
            </a:r>
            <a:r>
              <a:rPr lang="es-MX" dirty="0" err="1"/>
              <a:t>pre-empaquetados</a:t>
            </a:r>
            <a:r>
              <a:rPr lang="es-MX" dirty="0"/>
              <a:t> con todo tipo de utilidades, lenguajes de programación y herramientas gráficas: estas son aplicaciones de espacio de usuario. </a:t>
            </a:r>
          </a:p>
          <a:p>
            <a:r>
              <a:rPr lang="es-MX" dirty="0"/>
              <a:t>A menudo nos referimos a esto como “</a:t>
            </a:r>
            <a:r>
              <a:rPr lang="es-MX" dirty="0" err="1"/>
              <a:t>userland</a:t>
            </a:r>
            <a:r>
              <a:rPr lang="es-MX" dirty="0"/>
              <a:t>".</a:t>
            </a:r>
          </a:p>
          <a:p>
            <a:endParaRPr lang="es-MX" dirty="0"/>
          </a:p>
          <a:p>
            <a:r>
              <a:rPr lang="es-MX" dirty="0"/>
              <a:t>Las aplicaciones de </a:t>
            </a:r>
            <a:r>
              <a:rPr lang="es-MX" dirty="0" err="1"/>
              <a:t>Userland</a:t>
            </a:r>
            <a:r>
              <a:rPr lang="es-MX" dirty="0"/>
              <a:t> pueden incluir programas escritos en C, Java, Python, Ruby y otros lenguajes. </a:t>
            </a:r>
          </a:p>
        </p:txBody>
      </p:sp>
      <p:sp>
        <p:nvSpPr>
          <p:cNvPr id="3" name="Title 2">
            <a:extLst>
              <a:ext uri="{FF2B5EF4-FFF2-40B4-BE49-F238E27FC236}">
                <a16:creationId xmlns:a16="http://schemas.microsoft.com/office/drawing/2014/main" id="{582B5A1D-139C-4977-9D3D-D84A26DEB245}"/>
              </a:ext>
            </a:extLst>
          </p:cNvPr>
          <p:cNvSpPr>
            <a:spLocks noGrp="1"/>
          </p:cNvSpPr>
          <p:nvPr>
            <p:ph type="title"/>
          </p:nvPr>
        </p:nvSpPr>
        <p:spPr/>
        <p:txBody>
          <a:bodyPr/>
          <a:lstStyle/>
          <a:p>
            <a:r>
              <a:rPr lang="es-MX" sz="2400" b="1" i="0" u="none" strike="noStrike" baseline="0" dirty="0" err="1">
                <a:latin typeface="NimbusSanL-Bold"/>
              </a:rPr>
              <a:t>User-Space</a:t>
            </a:r>
            <a:endParaRPr lang="es-MX" dirty="0"/>
          </a:p>
        </p:txBody>
      </p:sp>
      <p:sp>
        <p:nvSpPr>
          <p:cNvPr id="4" name="Date Placeholder 3">
            <a:extLst>
              <a:ext uri="{FF2B5EF4-FFF2-40B4-BE49-F238E27FC236}">
                <a16:creationId xmlns:a16="http://schemas.microsoft.com/office/drawing/2014/main" id="{1EBAEC1A-295F-4E43-BD69-400D3E90B6E5}"/>
              </a:ext>
            </a:extLst>
          </p:cNvPr>
          <p:cNvSpPr>
            <a:spLocks noGrp="1"/>
          </p:cNvSpPr>
          <p:nvPr>
            <p:ph type="dt" sz="half" idx="10"/>
          </p:nvPr>
        </p:nvSpPr>
        <p:spPr/>
        <p:txBody>
          <a:bodyPr/>
          <a:lstStyle/>
          <a:p>
            <a:fld id="{D29BA927-74AC-44FA-B689-85192AFC28A3}" type="datetime3">
              <a:rPr lang="en-US" noProof="0" smtClean="0"/>
              <a:pPr/>
              <a:t>27 June 2023</a:t>
            </a:fld>
            <a:endParaRPr lang="en-US" noProof="0"/>
          </a:p>
        </p:txBody>
      </p:sp>
      <p:sp>
        <p:nvSpPr>
          <p:cNvPr id="5" name="Slide Number Placeholder 4">
            <a:extLst>
              <a:ext uri="{FF2B5EF4-FFF2-40B4-BE49-F238E27FC236}">
                <a16:creationId xmlns:a16="http://schemas.microsoft.com/office/drawing/2014/main" id="{BA973397-B417-435A-937F-46E03733EC83}"/>
              </a:ext>
            </a:extLst>
          </p:cNvPr>
          <p:cNvSpPr>
            <a:spLocks noGrp="1"/>
          </p:cNvSpPr>
          <p:nvPr>
            <p:ph type="sldNum" sz="quarter" idx="11"/>
          </p:nvPr>
        </p:nvSpPr>
        <p:spPr/>
        <p:txBody>
          <a:bodyPr/>
          <a:lstStyle/>
          <a:p>
            <a:fld id="{ADA48181-2C78-49CB-8C52-912A07842C2E}" type="slidenum">
              <a:rPr lang="en-US" noProof="0" smtClean="0"/>
              <a:pPr/>
              <a:t>7</a:t>
            </a:fld>
            <a:endParaRPr lang="en-US" noProof="0"/>
          </a:p>
        </p:txBody>
      </p:sp>
      <p:sp>
        <p:nvSpPr>
          <p:cNvPr id="6" name="Footer Placeholder 5">
            <a:extLst>
              <a:ext uri="{FF2B5EF4-FFF2-40B4-BE49-F238E27FC236}">
                <a16:creationId xmlns:a16="http://schemas.microsoft.com/office/drawing/2014/main" id="{A97D7BC3-1939-4920-B56D-E4E76C71D1B3}"/>
              </a:ext>
            </a:extLst>
          </p:cNvPr>
          <p:cNvSpPr>
            <a:spLocks noGrp="1"/>
          </p:cNvSpPr>
          <p:nvPr>
            <p:ph type="ftr" sz="quarter" idx="12"/>
          </p:nvPr>
        </p:nvSpPr>
        <p:spPr/>
        <p:txBody>
          <a:bodyPr/>
          <a:lstStyle/>
          <a:p>
            <a:r>
              <a:rPr lang="en-US" noProof="0"/>
              <a:t>Author, © Continental AG</a:t>
            </a:r>
          </a:p>
        </p:txBody>
      </p:sp>
    </p:spTree>
    <p:extLst>
      <p:ext uri="{BB962C8B-B14F-4D97-AF65-F5344CB8AC3E}">
        <p14:creationId xmlns:p14="http://schemas.microsoft.com/office/powerpoint/2010/main" val="15687053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664F1-5F3D-4ECF-85FC-AA275E2CF539}"/>
              </a:ext>
            </a:extLst>
          </p:cNvPr>
          <p:cNvSpPr>
            <a:spLocks noGrp="1"/>
          </p:cNvSpPr>
          <p:nvPr>
            <p:ph type="dt" sz="half" idx="10"/>
          </p:nvPr>
        </p:nvSpPr>
        <p:spPr/>
        <p:txBody>
          <a:bodyPr/>
          <a:lstStyle/>
          <a:p>
            <a:fld id="{F04E68C6-1DBC-42CC-9C2B-187673C3493C}" type="datetime3">
              <a:rPr lang="en-US" noProof="0" smtClean="0"/>
              <a:pPr/>
              <a:t>27 June 2023</a:t>
            </a:fld>
            <a:endParaRPr lang="en-US" noProof="0"/>
          </a:p>
        </p:txBody>
      </p:sp>
      <p:sp>
        <p:nvSpPr>
          <p:cNvPr id="3" name="Slide Number Placeholder 2">
            <a:extLst>
              <a:ext uri="{FF2B5EF4-FFF2-40B4-BE49-F238E27FC236}">
                <a16:creationId xmlns:a16="http://schemas.microsoft.com/office/drawing/2014/main" id="{C26655F7-C368-4FED-9D45-B7E07265CE94}"/>
              </a:ext>
            </a:extLst>
          </p:cNvPr>
          <p:cNvSpPr>
            <a:spLocks noGrp="1"/>
          </p:cNvSpPr>
          <p:nvPr>
            <p:ph type="sldNum" sz="quarter" idx="11"/>
          </p:nvPr>
        </p:nvSpPr>
        <p:spPr/>
        <p:txBody>
          <a:bodyPr/>
          <a:lstStyle/>
          <a:p>
            <a:fld id="{ADA48181-2C78-49CB-8C52-912A07842C2E}" type="slidenum">
              <a:rPr lang="en-US" noProof="0" smtClean="0"/>
              <a:pPr/>
              <a:t>8</a:t>
            </a:fld>
            <a:endParaRPr lang="en-US" noProof="0"/>
          </a:p>
        </p:txBody>
      </p:sp>
      <p:sp>
        <p:nvSpPr>
          <p:cNvPr id="4" name="Footer Placeholder 3">
            <a:extLst>
              <a:ext uri="{FF2B5EF4-FFF2-40B4-BE49-F238E27FC236}">
                <a16:creationId xmlns:a16="http://schemas.microsoft.com/office/drawing/2014/main" id="{005F27AA-A65A-47D5-AAA4-4D1C366F17EC}"/>
              </a:ext>
            </a:extLst>
          </p:cNvPr>
          <p:cNvSpPr>
            <a:spLocks noGrp="1"/>
          </p:cNvSpPr>
          <p:nvPr>
            <p:ph type="ftr" sz="quarter" idx="12"/>
          </p:nvPr>
        </p:nvSpPr>
        <p:spPr/>
        <p:txBody>
          <a:bodyPr/>
          <a:lstStyle/>
          <a:p>
            <a:r>
              <a:rPr lang="en-US" noProof="0"/>
              <a:t>Author, © Continental AG</a:t>
            </a:r>
          </a:p>
        </p:txBody>
      </p:sp>
      <p:pic>
        <p:nvPicPr>
          <p:cNvPr id="3074" name="Picture 2">
            <a:extLst>
              <a:ext uri="{FF2B5EF4-FFF2-40B4-BE49-F238E27FC236}">
                <a16:creationId xmlns:a16="http://schemas.microsoft.com/office/drawing/2014/main" id="{F9D85D2B-7BEE-416F-86AF-5483EC7DD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816" y="1544836"/>
            <a:ext cx="7884368" cy="3074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9964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FDD346-3BC9-4D06-AE90-367E8B8A92D9}"/>
              </a:ext>
            </a:extLst>
          </p:cNvPr>
          <p:cNvSpPr>
            <a:spLocks noGrp="1"/>
          </p:cNvSpPr>
          <p:nvPr>
            <p:ph idx="1"/>
          </p:nvPr>
        </p:nvSpPr>
        <p:spPr/>
        <p:txBody>
          <a:bodyPr/>
          <a:lstStyle/>
          <a:p>
            <a:r>
              <a:rPr lang="es-MX" dirty="0"/>
              <a:t>El </a:t>
            </a:r>
            <a:r>
              <a:rPr lang="es-MX" dirty="0" err="1"/>
              <a:t>kernel</a:t>
            </a:r>
            <a:r>
              <a:rPr lang="es-MX" dirty="0"/>
              <a:t> proporciona abstracción para la seguridad, el hardware y las estructuras de datos internas. La llamada al sistema open() se usa comúnmente para obtener un identificador de archivo en Python, C, Ruby y otros lenguajes. No se quiere que su programa pueda realizar cambios de nivel de bits en un sistema de archivos XFS, por lo que el </a:t>
            </a:r>
            <a:r>
              <a:rPr lang="es-MX" dirty="0" err="1"/>
              <a:t>kernel</a:t>
            </a:r>
            <a:r>
              <a:rPr lang="es-MX" dirty="0"/>
              <a:t> proporciona una llamada al sistema y maneja los controladores. De hecho, esta llamada al sistema es tan común que forma parte de la biblioteca POSIX.</a:t>
            </a:r>
          </a:p>
          <a:p>
            <a:endParaRPr lang="es-MX" dirty="0"/>
          </a:p>
        </p:txBody>
      </p:sp>
      <p:sp>
        <p:nvSpPr>
          <p:cNvPr id="3" name="Title 2">
            <a:extLst>
              <a:ext uri="{FF2B5EF4-FFF2-40B4-BE49-F238E27FC236}">
                <a16:creationId xmlns:a16="http://schemas.microsoft.com/office/drawing/2014/main" id="{5AB995C4-23B7-4C32-8641-6348BEF0F9F1}"/>
              </a:ext>
            </a:extLst>
          </p:cNvPr>
          <p:cNvSpPr>
            <a:spLocks noGrp="1"/>
          </p:cNvSpPr>
          <p:nvPr>
            <p:ph type="title"/>
          </p:nvPr>
        </p:nvSpPr>
        <p:spPr/>
        <p:txBody>
          <a:bodyPr/>
          <a:lstStyle/>
          <a:p>
            <a:r>
              <a:rPr lang="en-US" dirty="0"/>
              <a:t>Kernel space</a:t>
            </a:r>
            <a:endParaRPr lang="es-MX" dirty="0"/>
          </a:p>
        </p:txBody>
      </p:sp>
      <p:sp>
        <p:nvSpPr>
          <p:cNvPr id="4" name="Date Placeholder 3">
            <a:extLst>
              <a:ext uri="{FF2B5EF4-FFF2-40B4-BE49-F238E27FC236}">
                <a16:creationId xmlns:a16="http://schemas.microsoft.com/office/drawing/2014/main" id="{AAF1901C-931F-4BEC-B254-B8AE00B451C0}"/>
              </a:ext>
            </a:extLst>
          </p:cNvPr>
          <p:cNvSpPr>
            <a:spLocks noGrp="1"/>
          </p:cNvSpPr>
          <p:nvPr>
            <p:ph type="dt" sz="half" idx="10"/>
          </p:nvPr>
        </p:nvSpPr>
        <p:spPr/>
        <p:txBody>
          <a:bodyPr/>
          <a:lstStyle/>
          <a:p>
            <a:fld id="{64ABC62B-E05F-4A50-AD1A-E270866CD9D7}" type="datetime3">
              <a:rPr lang="en-US" noProof="0" smtClean="0"/>
              <a:pPr/>
              <a:t>27 June 2023</a:t>
            </a:fld>
            <a:endParaRPr lang="en-US" noProof="0"/>
          </a:p>
        </p:txBody>
      </p:sp>
      <p:sp>
        <p:nvSpPr>
          <p:cNvPr id="5" name="Slide Number Placeholder 4">
            <a:extLst>
              <a:ext uri="{FF2B5EF4-FFF2-40B4-BE49-F238E27FC236}">
                <a16:creationId xmlns:a16="http://schemas.microsoft.com/office/drawing/2014/main" id="{15F17485-2CAF-432E-9A01-F5B8BA1C75E5}"/>
              </a:ext>
            </a:extLst>
          </p:cNvPr>
          <p:cNvSpPr>
            <a:spLocks noGrp="1"/>
          </p:cNvSpPr>
          <p:nvPr>
            <p:ph type="sldNum" sz="quarter" idx="11"/>
          </p:nvPr>
        </p:nvSpPr>
        <p:spPr/>
        <p:txBody>
          <a:bodyPr/>
          <a:lstStyle/>
          <a:p>
            <a:fld id="{ADA48181-2C78-49CB-8C52-912A07842C2E}" type="slidenum">
              <a:rPr lang="en-US" noProof="0" smtClean="0"/>
              <a:pPr/>
              <a:t>9</a:t>
            </a:fld>
            <a:endParaRPr lang="en-US" noProof="0"/>
          </a:p>
        </p:txBody>
      </p:sp>
      <p:sp>
        <p:nvSpPr>
          <p:cNvPr id="6" name="Footer Placeholder 5">
            <a:extLst>
              <a:ext uri="{FF2B5EF4-FFF2-40B4-BE49-F238E27FC236}">
                <a16:creationId xmlns:a16="http://schemas.microsoft.com/office/drawing/2014/main" id="{4B28C4AF-C260-44F8-A191-132702B634D2}"/>
              </a:ext>
            </a:extLst>
          </p:cNvPr>
          <p:cNvSpPr>
            <a:spLocks noGrp="1"/>
          </p:cNvSpPr>
          <p:nvPr>
            <p:ph type="ftr" sz="quarter" idx="12"/>
          </p:nvPr>
        </p:nvSpPr>
        <p:spPr/>
        <p:txBody>
          <a:bodyPr/>
          <a:lstStyle/>
          <a:p>
            <a:r>
              <a:rPr lang="en-US" noProof="0"/>
              <a:t>Author, © Continental AG</a:t>
            </a:r>
          </a:p>
        </p:txBody>
      </p:sp>
    </p:spTree>
    <p:extLst>
      <p:ext uri="{BB962C8B-B14F-4D97-AF65-F5344CB8AC3E}">
        <p14:creationId xmlns:p14="http://schemas.microsoft.com/office/powerpoint/2010/main" val="70510522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IO_AGENDA_HASAGENDA" val="True"/>
</p:tagLst>
</file>

<file path=ppt/tags/tag10.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11.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ags/tag12.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2.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ags/tag3.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4.xml><?xml version="1.0" encoding="utf-8"?>
<p:tagLst xmlns:a="http://schemas.openxmlformats.org/drawingml/2006/main" xmlns:r="http://schemas.openxmlformats.org/officeDocument/2006/relationships" xmlns:p="http://schemas.openxmlformats.org/presentationml/2006/main">
  <p:tag name="MIO_BULLET_IMAGE_BINARY_DATA" val="R0lGODlh4AHgAeZ/AP+WAf/Mk/2YAP+vOP3guf+rMf716vz///6cAP725f/VqP6aBP2rMP/fvP/Upfz++//nxf7q0P6YBf/69f+yQv+uMP+1TP/8/f+wOP3s0fyYAv6wOv768v/Tqfv//fvVpv6yRfyZAP+YBv388vyqMP6aBv/UqfyaA/+WBeGaAP/fwP/q0/+ZCP+0Rf/6+OKYAv7KkfyuMP/s1P6cBP/29f+4U/6ZAP6ZAf+YAf+aAP/+/////f+aAv+ZAv2aAP7///+YAP+sMP6bAP7+/v6sMP6sMf6aAP6ZA/+YA/2aAf/9/v7+/P+tMP+bAP6bAv/9///+/P7//f7+//7/+v//+/2tMP+bAfybAP/++v//+v+aBP2wOv3++fyaAf+bBP7/+/39/f/+/f2ZBf/n1v79///8///9+P2bBvnXp/v/+v3Xqv/37P39//78//2vOP/Xpv79+//Vqv2bBP+XA/+xOv+aAf/++/+3T/+ZBP2bAPqbAf/Ur//QmP////+ZAP///yH5BAEAAH8ALAAAAADgAeABAAf/gH+Cg4SFhoeIiYqLjI2Oj5CRkpOUlZaXmJmam5ydnp+goaKjpKWmp6ipqqusra6vsLGys7S1tre4ubq7vL2+v8DBwsPExcbHyMnKy8zNzs/Q0dLT1NXW19jZ2tvc3d7f4OHi4+Tl5ufopRQFBUEFRCDs8vP09fb0TAxERen9/v+CiggcOJCJDT85gPDwc6Ohw4cQI0p8iKTHgg1MCugjwoRCkA0AQ4qUxg5DlSJBBhCxwbKljRs9fPDoouWGy5s4c+p06SdJDh9GfPgI8TNHAQpEBrBLOrKpU14MKtTYV6AIjhA4gCDAoRPJkRw4klxZuLOsWZZ+DiK84afHERta//wIwPGThxEeQTDkdfe0r99U74hUJWLET1g/iG8cORJCLeLHfowI6GFDAEMeODJr3sy5s+fNTnLcuPvSDxDGPkRoeMlVy1sgSG5UGRCEY4G/uHNfUhqESRDHkIMLH068uPHjyJMHD8K8wAAGuqNLL4RhaYUbTSrjUM69u/fv3ZsAUbpuwPTzTgVGLfDyRogbQngkAU+/vn3uThD6EZKDSJUgVViA3oDmUBBDAb4Z0cMNom2HWUNc3SfhhBLiYIQQfhzRgxE51MREBUWYR+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flppI7behUMoEE/Fla+659y3UA11NGBFEEc6BKy8mHymLGRJdoKvvvspRBukROMzQQ6j+UTDvwY9UkE8QCeVHI78QRxwcEGck4UP/bAjFdGFS0CHssSFEUFBEmqBihsMVeLgq8cr6+oCHH1YAWVMXlAGhhQ3ddvzxwW4wUICXmDHkoh8zsGy0vndpAeqYC4UgxJg2LMBVbUzs/O07RWzgL48H5dcEdgIccfTY2MKIg0x2JoaDCC0ixAMSGRFhdaZMEFGBD2TnrTd3yc5dZIgperr34IQT546Ifk+3DhNATKnFs4VHHrkQQaCYuG6+MeGHFlfOOqbkoO/Npw1FVGDw5U9tMEARQtjAw7ZACIFE6LSTvYAYVuSQw7uIo/4PBky0kINdo2bWpA141648yxYSzRYTRejsOzrsANHrHCw9m/YCkC/v/b6x56Do/3aQUj29ORsUcJ2CNsx3AxJAMI3n9/SfKxNCdDU6PNzvnB8OipqrnwBr1zf/bcMC7WjSABdIu3cZMBsYYMBCpsTACkruXUF4IDWCsA62wKd7Fgxh3sSXvtNpsBntqMKLDpIEGwBBhDAkGw4qwgMQnZAZITrIW7YjhLPF8IcsuwEC/jSeFkjrhsRAShB8cASbjElXVQKiFPl1kJvJYVYYMCESg2ESwySkBz/hkQDQMsUynis+c8hBmsQWIultcRfJMqMcCZedKmjxjbhAyRz3uDcRPKo2dMDjLfIxAD4akmw5mAOTbsAUQc6CAUyA0SEnybImJA9GGHTkK1KCAZuIjf+SoOQXEuCSlSO0rgq30eQqKhCEmPhhAS8MpSzPxSMM9QABfkDCHDKnSlSEqAfvocssh5kt17HkCp9qiB+S1EtSvKMCrkuIH3RFzGouywZXekkO8DAaP4hAABZwYzM5YZLCWPOcLCvgODdRBAoADJ3wXFle1pkJSg1ACF+Lpz4hVgW50bMSeVGQGvdJUH31ACVH/KcjUAIXT/WwoBDNlhqZ0DuFKmIAGNEd/oQY0Y4uKyxiq4pFF6E+I8gKfziYgzk9ylItwciJDLjUSA2xgRiwZZQ2aGKT5tfSnlLIhS1pQhWqNlNC/IeMPk1qs9wBgqL+AV4o8IFllEpVZmVtpkX/IAGknrWAqnqVUHzioEKTVIAchMCh2/mqWm2EAy8VoQr0HJcfUGDMJuZnrXiV0E9i185xWmpKK8rBEazgqLwatj5cSQgOPtJL6CGAMpb5kexAeNjKJqdXyAtNEZrqSAT5wC2IkZoTHsVTy5q2OHjgEVgOUoCE3hBBnSrBaWdLIXZkEIl3qAIPfNAEYNL2t/W5QRJQ8toqDGxd1gOucr3DA0f1RoMIKpkPboCDTy73usfh0LogacBxnc2VusMQdsdLHBH0RFfMOd9fedAEHDCIScAhr3zTEqokDIy4qHNsD0owMGGuaL4AZsgQESKEJMQrcZ4FbWNMOboAz7chNhDB/12oW4GKegy2PJDttbQAhD+9CFIO7mh/iPqx3O62t0xq1op6mIMr+CTEEbUvOz6WpONmJb6vel9OgSAHGIsYAQLw58Giq5DpVvdas0OADXrQNB8XlLpeUMnBvPtZvIX3WnhjcpR06uR9xih2tZHXetv73rSU7Vc2wXGXrWkEsflACwXAwLf0y98/Peu/zfrRAkTAgzHVYc36VJARXGiFKnC2WAkW24JbB+JmiUABUCCArUoDaHiOMj+KOgITXGukKqRFzdlCwgd28AMqEIC6PBCAFqzgIpuYeSGiqbQs+YIpqEoVYj6Iww6U8AQp9GEFPsCe63SFhBxQ5gZzAEJoZP8dyoOm0khZ3eorIWaCKeygD32IwhP6EIGwQKrYPcDDimTiQmaDcj4Z6XRZz5qDh+4rBwqYwg/KUOowDGEI3K6IEWKDsrTM4HXmpmQTwHLbEdGGrjCyK79y4AAdRKEPO9gBvn8QhR/82gmMPsi/lRbwSfIgNBaAK4FqAM3ADraw+7rBHg4QcR3oYAdTGIIOLtAHi4/hCEm4WYe9AOqOT3GUh6pCIAeEgbREFj7F5lcPHHDtH7jc4lHYARR0IAWKT0EGbY3MT3xuyBfmQAM9CBl6aKMW0ZKWX0bQtQ4OAIWIS2HbfVACxK+thB9EgAU8Ki3Xy6iFLuABUjcQyHRM9L7/sd3ABNhOvOIXr4Ql6CALfciACF6kalYzxNUHgbXe987AeeqGOWE0POIXT/rE/8DXT/jBDjIQbJbsdobGfkmyl815GMr0L3Lik5mPdvjSl14HU+jDAbTNBR1w29sxMra461Lu2otQTrlhghHiIljR+570S7C40yEOhXvne0P8fpkN/r155wsQCFWowF9+6Sn3Wv/6it+BDpbwcChQ4QA1r/jFM040HnDc/BbkE0xwaE2RRfwBFmnFe6MHf9gmc0sgdcD3BDE3czXXBzeXcy4EBDwHgBYUEzlweyKRJEfQBALwI3OwEArIgIrnAUpwAKrXB1CQbRBYdVFwdVnHIcnD/4ELhCg4gCROQRjuhwMIYFLvp4JYYHwy1wdDoARvh21yF3FxZ3d45346uEAWggRCMCQjUTqR03sq+IWK13iPF3mTl2qr1moHkXlrUYWEcxArcgTBEhIV1nMpCIZ2WHOop3qsJ2yvB26yp2yUxYZj4xNGUCc8IGT9wBxM1oULeIcMCHzCR3zG120+kXzhNm4wEkuCmDe68joJsQ7/MADAFIh544WOyIDZV3PGJ3XeFwH6Fn7+BnCbmDfG80KKIVLpwAAYMF2aODimeIrXJ3/0B4P3l38WtwIY12Abh4KzODZU0gM1USUWNg7jwhYJSDi/CIyl54AQOAUSKHM0Z3M4p/9zGkiHzbhwWLEdn1UFLYAOEhQ1W1c42aiNpMeCLnhtMRh1U0eDNpgfOHiOY3MVs9MeLyF25ZBDR/BC17g380iPiXeESoiETAh3T0h3Uph3AHk0BxEC1mM91OUH0+gN1lI7DemQjiiGkCd5lHeGl5eGChRrGYku2wGK46AsylOSJnmHp9cHqbd6rTdssHdss0eKMcksjwIErCQOvrE8OJmTXwiJw/cExXd8lQhuy0duvViU11I8AgCC3OAGFOA9TemUqKh9q9h9+OaK4HcD/TZ+sqiV2HIVaqQR4MA4YtmIZHmHwlh/xUhxx5iMILaMcJktN8YSQUCA2uAz3zOWeen/e9w4dd44geFogeOYgRs4mNeCFlxhBF6JDQZhjr6Il40Jhvb4gvk4g1aHdf4Yj5jJLDHyOnThQNtQABaAAObFlKI5mgwIkUm4hE0Yd3MXhXeHka2ZmbrnA+JUDSLTVuXHiLr5nHHneCk5eZP3NTGRPz8hYTBZnDYSZtlQAAoyVbgJnc+5kz2ZAe41JrLiBQJgjXwSO/PBnTaiF9iAAaJ4BUewUiSZm+TpkFApiUsQAXhSfV+CFdbDjPI5ITggZ9cQBIciAgl5l/3ZmKm4fVInd09gADDgBGM0GtUHTKCZoNyRAwxQcNMQLEnwUNa1nxOal3tJjPjXB3DgdAYQAMbj/0TtFqIimhxjhCDU8A4M4gNdFZ83yZ8teoqPGYFSsAMHkAU6AAU/kAAw4BWjtSIIuqOIFRQkFg0VsC6q9h4rSjuMeaSk2YKm6XI68AAwuARKAAdS6gdNsBifg6X2cSFws6XOgBFiwwNMojIsSqYmyZsSSQVDIHUuCAX69wM1yhZESafckRWOInLQYJMLNKaASpZUIIM7oKESlgQAMxpckSva2ZxYyhgNUQQM6gyzUUGWeqk5aXFU8HRLIKXbMSN+gAdEmFjw6ajE0RhG8GzNQAR3ValG6qqNKX/XFpw7kAABwBJzwCAFemNXyquacRBJ2Qxkx6rFaqxkuQMPt4ouh/9vHqChXSBYHio2IMqrwmEZfIoDd5QMILAApFqk3DqhZPCA2dYHaxd31zYEGgoWDLFkOaquwbEQ22EDwsIMvTGv9Fqv5PmAO7AEHhAFOmBx8qcDShBxGkqljTM8BPsY2JQDscEjiIgMRAAqFtSqDnuKFfutShCDP+B4D9cHbCAFbgoDcCqnH5sYVAIWMJJuyVAV2BGm9aOyK6uNbdcHU+B4pAZxxqd9i6ofO5sYiFGIPlCyxUABYOQ62nq0R5upUbepMNCpn1qI2ZMaHMKwWil4xyAkeCAEXEasXruysCqrtOoHtoqr7skiRJqgRoEMRbBaG9K1c1uvyIptULiszWr/A88KsFZgoFy7oz0Ykr4gGNPETWobOkZbuC76rU6rA+JKrubKIejaGFjaEHgaDBSgWi7JQJvLuU55r9f2rfiXsUr4r9uBo62DpS60acSwD2lhSn9CuLB7qRArsRRrsS6XsWLLsVaKpaBiBVjrC3ZZiE1gF8RbvGTasvr6sjUns9hWszebsxqCpfEjAAOgfsEgJE6APZDTtwL0utrrlEm7tC+nvBWoqAHAqLxbiDeQurxAqTEkv/M7oWCrsWNrBJ7qXmYrqmkLkNWlEMgCDKgkRQRcwORZtxU7qzBQq2yht4bxngV2jtYzRB8IDBgwO0B0wRj8nIerrMzqrNAKM5A7/61VSF1A0AQGpr68oBIp9kMs3MKj6a36+rmhCwPl2kSkayU6uncUhEtC4Aa+MACTYcHbKsSXKrv5uq+2668wALC628Rc9xLrsh08vAtFMKdAfMVYTKbHO7EV+7nMu7GB0rE2rIMLIhTCBSCaUgBwa8VtPLfci7EwC740a7NvGqfl24w9ywMvIwbAigtMYF5iLKGBzLn1y7T4C7X7K7Wz+EnZAwTDogsAwhV3nL2XLMQHLLZky8BcgQM/QipCMCocCMCzELjTNUVBnMpkqsExe7d5awROIBN/QhlqXHszhgsroVqAzMtY/MKJG8OMSyOu0xDKtpCclwRnTAvx4DbYHP9Cu+zME0rE4Aq6fTCuSFx9PoAo3oQEOWh+Q2cLBWBKntTM4ozBWky7/Hq7X6whRbYgldxlOZB+tnASPtQj9nzP8/vGySvHGssHaNIDoxI2OogHkjoLAyACOZAEdTAUCa3QxTvI3huzDhe+UqADE/AG7JK5siYrtuwKRJAd1BUjHw3S85vJ9+u0iNsHHPAGIkCF5pcDC0BrsjCSchTONu2w8pcFSzoBDjA7dCEUYJGQTuATkEKEXZYVu0MLAmxGSJ3U9foE1/YEURAFIxAHx4YEsCwTYPETUL1mZ3UDBxYLXV1GXw3WrupwMcuTShAFSkADcSAACoIVSLBGY5Kia/b/IDZw0a7wH3x013h9qTtABUvga31wAUy6BC7w1LPTOjjwtiyBS1ltUjYQya3AAIYE2ZF9pDvwBPSHsfhW0kyY0hgiWM11nYDGOU7wXLBQAanNxqtdvFmgf8b3gE7n1xC3BBNgAhyGPM+iYU7GI2JzBKnaChSA2o8N3MGNyYi7BBAXBVTwADsQBix3bTvAAQpwA6wmAu8MY2yhZFv9CkVwSKq93RmsA3AQrtpHBXQXd7H9AxygBoUtXl3WQku2BaadCgbx2/Zt30vd1E/tRVIdwVWtO1Tiak2SPwHtUSxBXXLtCkjB0imr3Q2eymLNk2V91mm91u3n1oaBGCyy4R41/yt3wRDTewpFYARzwOAlvtp67d1P0Nd/HdiDPUOG3ROtcxAvhFSGxbp8WmGt4GnfrMsk3uNtPNmVjW2YfQCazdn7wSOgbQNA9izSJuMQ9Tlq3RAJXgpCIknZbeWR3dqvrQSx/XCz/Qa1fQS3rSvWsyIpZuYFxUS3BB9NYKKoUFbxw+NwntTDbXHFTWoO94TKzdx9/txy4UKhCugEpWzvsUIvPQoVkHWKvuggHYPJ/d3hPd7lDXHord4CwN54414hoCiavk8lcCVgkQQCQNSnAD0xMuU1TerO7HT5Dbr73d90rq8ALuAl6EJzkQJJkFyH9TguyRU3LgpMMNMijsrC3v/j8kcFEI4ESPACKcAa26FsVn3hlXXtoVAAQNYWo97tPf4DTxDHUfAFI4AGL/AC7CUAw9ziF/Pih5U+gIEQVnAC8S7vDS4FDwcHjqcDHvAEgD0aPZAmhS1Yh03geWUD2zwKICB9KXXMXl3lCi/OPzAES4BvvtZ4fr3Z75OiYJ7kom1YTkC5n1AFaaJkp7zCJF/yvJzfFOdyShhx9MbTCoBLtv001FRZ1U0KRMAgqkbfPe/zlzwF+sd9yBqrZL0Dy93c/wXdhkUBiCkKA2ATXjBJ9U31c7sDZPByyBp1GfvwFHve6b3e7b1WZtWZnzAAVdBe4lbrlqz2221xcKAETyv/BUNAcXG3pPhXsQE+4JWl5qagOWD0IlIv+IL/4Fwf4VG9IhSe7ljtUQLQ9KGQ40UTFzu/xpgv+CdO1maN1i+h1kLA1lH91h7FIK1VCkVAZueb8Ksv7D/O134N2IINTEaO8UjOUht9wqOwARggWLGhEL7/+6SO5Za95V0u7l/+2TLfUgux5pzABKvlA1awW9NP/VYu5xSb7LItBbSNEHqu9MAeTzOCBx3vCRsgsPOhBfMPCH6Cg4SFhoeIiYqLjIg3Jn2RkpOUlZaXmJmam5ydnp+goaJZUT99On1LOz86UUp9O0sTJlpANj45fiWNvL2+v8DBiTc3A3/HyMnKy8zN/0FCfjZneDw2wtfY2YqPot3e3+Dh4uOZUJGxsFFUDzthBzs7sBwKN1YCIj7a+vv8wFY4TogUaUawYDMmN3j0AOLDCI9+ECMOg0SuosWLGDNuYgVHh44hpn5QifdKyZBTPzioQSIAmsSXMLNdQWKNicGbBoMEickzJjeNQIMKHXox3pQ+WKI0EGGjhw8etnAAuSGEWDQbOHpqlZijRw4kFXCKZUZkq1l+P4mqXcu2LSUwfX4MQTWFQI8btprcOCJIQI8mPaydHZyNRw4BSIiMXYyMAuHHwdK6nUy5sjgdB3QoQfUFVpsGPZzYEHLLSQ8cQqbyhcyal48bOWzYZLy4QP/r24skW97Nu3emKKfMwTm5REoDvn9t5LjRY0E03NAP2QAg5AgRCrTH2o7OXZBu3+DDU0Yld9IPLDpU9SGQFUk0IThwNOnevUmOEDySzM5uEMR2+tB9J96ABAYFhRnxwLJKJFHsgIoOO6hwQxM8GOFHbAByZwMefnhhDH8GFZFPhrgJWOCJKIoz1wFzLfHgAUrEAw88P6igHA9HaEEidHqchsB+IDrz0I6tmZjikUh6EgUUqCzByjt9KAFcXJpRAVIDOChHZGs4GOFUMUEWhIFgWz5mZJJopumNUUgpxZRTUGE1VVU3XJVVmfzYYINoPhDxYZjLMDAfnoSdqeahiG7/ApdcdNmFlw16reYXYGQSqg0QeNziFQaAMoOBe5aeZWiipJZ6Smab9dHZDp+FNlppp6W2V6jaOAEECz7wVUWnylAwABC0mjWqqcQeCpwOwhFnHHJNKMecc5UGCwxUAsR2g2K8IlMBftJqNWyx4KZI3kmSnJdePOz54d5o8Q3abTA5HPEUEAVkiwwIOSTxLk/fhuvvgAcmSCODDp4S4YQVXhjtvo1MCBAOAlhg7zE73cmwRP3+q3FvK7b4YowK0mhjDjjqeHEveDThZQ54MDDxH0EYdjLGFG1sM4pLNvkkSVOyooSVP2Cp5cyN5FJdNFX8yesArxENUcY3R10gm0kt/9XUvHJSZZWeFjsdxMREYOg0WjVLbfahi87VR1135TWrH5MGNvYgX9tLAQ4azL0P1Gf3vRtmmnHmGWiikeaDaaippnfdvG5QwD1668O335RTdmyyqSzrR3LLNffc3Ix3GkQuI0aOzeSVp07UuOahp16668In3+J2+6BFCKZng7rqvGsU8DkL9tHggwdTaKHYY4cOKBOxrZa7MLv3Ln1FHaf3sYwz1nhjjrRnS0QIRwD7PPRlT28+WzmnsnOUPVd5ZZa5gG5vEDjw0PX4vkR//v5BUe3m1XGSitbqxDVLBQFbnaoAD0KwMPw1rHz8iyBv0taotkHqbXFrIJEQCCgQyP9Hgw7cBgQlSEK3AC5Vq2pV4WCVuLcRioNhGgAexBfC/I2whDhcy+X6MJzMHWdzzeoctEIFwyBVwAYnKF0NH5jDJrKFdeVyHbra8552ETFbBUjIEm3oxC4O5XcKMoXwCgYhCRlPYVfsVAGYkIQbmGyLjNCfF+eYieq56FQgm9EqRlayNC4PCTkgGRyZSMdCViR9TsIMzyLhM6AJLX4v5FUWCzjI3NzQkJjUiP+WIggt7MUGN2hKEo6QJUHo6zZF5M8ksVJJS2bylUSh4NoIgAcjAMEIFgICDgLpBxzg4Sm4SWV2Vnm/VhZCjrBMJiZOKLgn6AAC8amFFeyXBCQsgJT/kGSNMGlDTGNORJngxMgO4QCHWPwgArFxQhLwwEscKREy22RMN715CGSG855QjIQOpNAHKvQBChngUIWcEBsatiaetQklK+lpCHveE5xgpNEU2CSSIaxgcznIQ1dAaBaEakehxWSoQx+aTDuiop9PcEV6lhCJCIjgPp4MpiRBytCGXpKkOP0Nk9SHGSno4AdR+MgP4NGgJURACxzt6EwpWdNBjDSnUJXER55AhVZkQAJGwMENLFQn2PjhBg2xgS5fUi810rSpTr1pVNcKClVEYQoQGgIVZDAhEeirB3DDBRL4AsqXeFQs80TrV9XK1sJuwkEXWFsfniBGGWTpCL+0/0E1mFONU0YEAwMBVGDR+lTDPlQHHogLLOKyBA9ISQamiUYSvJKlTMEESCDabFM769l7guEJE+1DGMToTCzsIAJz6JAPhOADJHALYy7T7FkFS9vaKvMoQ3DQAYCDBVigYgjvWIEInCAAIByhCSGVHGxVuVzOEta56D1FFE7CjlLMiElTsIMBAuAwPBzBJRLpwV9vItuaNje9mYzRDpQgBShshgpPgEJQDQADJMAGNkbQU50kkoSwKJep5gUwgNHTB7UNgcBPiMQr4HGA6s43B0LIZk+KAAKzYni259UwTk17gKH+c4xMkgJQh5AA+uIAAaU0i/JiW14Yyxi9LdoBfP9xO5fEmmIMTQBAPgRA0PC+RGlB6q9IY3zkcDpoCcCBAhUOEJdS9GEFToAPD1LcEgFYWSLYcfFCmcvlLivTSVSCBRSGcJIIIKEHRnBwYGw5hyBvZcjkfbF/62xnWOrgKNN9AhdQEQEcJCE2gATCV3yQBKYkFSJYJrKit9xoz/6An4zdQQZ8MAc98cAHOEDCQ2wgASGobDDjTfScM1xqtirBRVnoQwZEkBABaMEeX60TZKMi2bOEmj9FSMhWBesdRvf6fBz2MIhFrKAonZMFWJkwgPZ7Eybgwc14pfZ/r30zGtvYHA3KMVCn4Fgn+MEIOXgnd8htkALsyQYCoPZg2V3/yCQveQpNFu0YjpAEpAIBCF74NDx5RQSAu5DXBPfil8M85jKbAs2kwdAMeKCFIY17aSKohYoXnfE54pkVeuZzH/wMaAdfgUM2GLm46cPvghSgCIEJuLqt3XLVPboPkZ70zC2N6a78Mt/VMGh3ei4m97gL40Vv4qkXO9RVt1qysAZkYG4wByAQlERUJ0gQqCFxOK4768X6tQ6CPexiHzvgxLCGNR6yHLRnqwh6EvjA4V65bF9321HqthK+He6LlbVTgG+724lOeFO5Ox7wVvI+513ve+fb8X8PvMDfXnnxGPzRTNaBk/uw8IaLFeKS31HamxF5wZO+9ODZ+D87DtSP/6dZOdYYeckZFoTHA6r2o6c87g/1clQoWeY0D/QNbh4NnRPfXsgf+vLPdvSkU5rpNhD7058i1uuHPvZLvP32ebP1VHvd1WHfKNnNvnJaIRpE2afz+qUmd7oTmwfGhmx59xx8t3PScn/8AQJVkFXJt3+HYngdhngjRhKMp1WRUyE+AAQ9wAM3kGtG1ANCp38OqCaXd2Pxtnlv1Xn4pm8zI1l4cAbWIAQIyB9H5DxYN4JHcnpTkHqr13oOB3uRgwM6cmmBsQETMzroF0Lqh4PjoHtiRma9d2a/J3IkZ3Jj8xRW4ANYkQMeCCJMEIIiyIRH0nwx12d/Jn3Ul3MceIFTsf9XOYABRmgvDPB52ieGR9J9USBp33dp4ed0uEB+Ukc0fjEV8pFZ9jIAyHODdlgg7dd1rAZ/sSZ/ZXd2evMQOjIDRmCI2cIEBWCFRraIKNJ/wvZ/AYh3oUSAF2KATsOBXeEHXWhElqWIoEgU8KBPi8dSAqYqFBgB4GaBxpQDzrFafrArL0ME6RaGs6gWO+BMjAVXDtJx/sRP9AYQnseCSxQYDCECODCDXqiKpJaMa0FgNQYHkfAE/LRYWDASEcBwPxhx3lQtCeEDFRBnE8MA3khPSwiOHbYDVOBbJ6EO5LIDK6BQVDh8xqQneoIHrxgkTGB7yqePobAZ5Ehg0cUKQ6D/Am7mB22UhtZnTEBGE0DwbJCHAQ0IkUNRYD4jBfCgAwQwXLngBHjQA+MXdd5kBMRADJzyMsdQFnVokkHhIh6QUnPRAH6ggQJQJ0glifTnTUiQKQmxkFlWkj4JFD8lCSpgafkBBA9BExiyd6noTfmSA7FGjDr5H7I4lZxQi6eweNflEdEVD6xAADRhP4J3CPaDbxsAlbEllWjpCcuoA80IIaaQBXDJT1BgF1rQI8dVl4SAAz5wGhKjkzvJl33JCeL4A+S4WKhwAFIQVEHTS0U5Q3DDmIVQQJr4MgWwE8hYmZsQXf24A/8oF+RCALERcGKZVQhwjKTZS3chBGQpmap5/5asaQkSGSVSEF2SIJfxMRqhdASBFAKgspsK80vGp5PB+YnDuQkoqRkqCQ/skWI3AD+75AS4YHbSKQjACARFoJdBcp0sl52bAJRCqQOg4QekJFmxUXahlC+kcZ69dGmztxg6sZrwaQlVGQlXeWmh5AQPFg1HoHen6J+BkQPcuDS2IFn140352GVqqRkwNxcfUYtxOZdv5p+GIATwYWGSiQwFsABZEica+pDL95eBuSCEGReGiZiK6Ykmqgi6xAQksKLJ0AKchhU8wCHGtKEydpmZ6UxI15k/RZRZgSnAAoY9qghaWJ0rygRbqCkxWpmu6Y/CI5uRQJsAdyFd8mO6ef+liZAVp7mibkABWDEH/ZmkMop7xUmRCbIeSLCcVWEDznkf0cmmiXBfOSmkyFAEOHAFN7CYlaSkGradBDYj37kc4pkD5JkD5kmoipAETVChmwhrWqAFJYo/kApg8rle9IlX92kYNqCfypEEdcqpiIADMdBiiIoMRFAF1mCTX9qXB9oHCboce9KggAqhSXieOCCSW0oTfmBvdsqEHcqWHeaWIsqSJEqr4pWrysAAeDU0rXSqXsaMP+CMg1mY/6SjPeCo2ioMBaCliEoEC6Av91hD4gpOTFqOmwmlnzmlomml7QoM8IqoRbABuWAh0TqCYQqbYypz61GbaIqbaxqwvwD/qi/DBLjAo1t0r8qUp8e5p8qZJX8aqNBJsdcwsIhaADaZrGPDsckkqd25A5UansoxnuUJrSZbsYfKrcjAAPlQr0p4p0eWqkPJqi+an1MRq7Oas71gscVYBRM7eTgYrMO6oMb6oNEQoUzrC057sV/1q9dmkQJzCtUaonCJrRi6tfogFSVgk05QBG/Ks39QADMAsBsrtDgFBbgVCUxyrjiarj2QmOuqsWr7C5I1iLIht8wwAAWAs4+Ktw9VVaGlBFOQh/vqmVIamlVauNngHuHpBwqpuMxgAaU6Pi4rQUOwBE9AHD8ABWT6sGd6m2rKudggL5tjA1XQtTpZBFc3SKcb/0GYgV0OUgYg26ci25zPOai0+wtZQay6q5MUwABg22tjVos/pQoze6mZuqnLCwxNIAQCUAI2oKKiqwzuKbXsNmAQwkj12apIu5+yyrLLiwfE4AMDEIflqwxFML2lJldOMg+2QqwM2nfHmrXyu7x6IQg7m7/IsAFVEEg9gAS4kH6Q60TI4gGmQC6Z0WGpsAMTNQEKYLsI270wYW84cAQxwMDMoEC1QBoLALRz87tS8wSZgR5hcBIxogp76gIdAEhfBYAk7BN+wANFQI8qrKsPmoEPQbiRI8Nmw1Kp4E9K8AQ7ACNLwMN4JQRaEHBHwMRBXCt1sgVHvAxMICJy48V64//EN6MDaYAsQyUjx9kHsyAAnKYybVQN9ffF+sAhIcCecvsrIQAffmGvFZxD1rO+F+BPOzABHZAEMsMD7iGWyuEcehwRWolZY7wM6+lJU0rInqUZQ3As+8QBHeBmCKAXYIUDIjAVz2q3lVwYAvCbmcyiQwwbyvs8ahw18QBaE/AGExoCp0EVONIh0ZChr9wPWIGyR0wBESYaMNyyhYxDQ7BnTzACbzAHsXHCpbQctjADfkCqSVC6x9wLFEq+s3wMFNCJNuhAuZwmF5zBkbDBxOHBixzC+TDC4/wSQOBJXrUhfhC35zwA0JAD3hy0sETDOmDDOBwLatkHPOzDxZbPMaH/BY8ZntVgAwxgxOeMDMUHZHncxNFcOVC8BFJMxVaMxX6gxVyMxhJ9Oj1wBVBhqea80cjAPCcgzjPTzknCxm5cizsQx3Ncx0Zwx+Da0k+TEF2QBBeaXDStDAMgAAhwwMGi00hyyPGQyLDAyI6cC5CMppNs1FwhFUnAQEQsy039B1vAqyztNFR9hyYhylJAyqaMyrC2ynXCXWAtEYZhCzThx0cMAqLhycm0yx7Qy78czEIwzF5QzGud174gYZJlA4x71syQl8/M1iHdN9M8BNV8zdl8n6nYzd9saTjt2I2QKVkCG8rc1PvrWsvhRoGY05ldKu/MwUh3XR38wfZ8b6b9/xhsliVE4NdjHL2uplVO8UbQLEEIrdBRwtA73MO5ENG9PRhIoBdAIAIzTdnJUAFapak8cAV3AdIlNNIlXcW/htIqbZ+NPd1ooQFIQBpmrd09qydAkARdwIGXLS1tPRk87bo+DdQmQMeeOtQJUdTs3ROBpJVMwKzaXQVFUA0hoNS7JN7A6yKIrMha/ciRDD+UfOBaIQYCMANAEKBHzKUgKUgUzj+gDNdy/WN0rcqsjNcerhX20QQDkN3yzaIDENkKleIRRNiGrRzArFWJzReLbaQzrhU+QL8LnOPLUADE2lo+fj6b3dnYjBWgzc05N9rhnOQ9UQsUgONOfgwDQARmN/+AaTzb4lHbGozbqqDbIuzl3BEbAD3muspKeDHlNrPcOnDDza3DkvDQ0Q3Ecg4dPBAETG3nzFB8NpBVYqDnN0PeUWLS590BWbzF6l3o0JEYit5vuZCImM19bezfcHwSQT3gRP3Rmm4WTCDc2q0TCwrpGmPVfYDVi9zIGu7VwLjqt7HanQ4zCACaac59b30Ko1zKLl6/MH7XrszrWnFAv24QjtO2sr4xQO7LQo7Yis3Yzg4Zz+vkA8CAw242VW7NV67N1qDl3gzOpd3t+6AT0X4TAxAEBaR3OYDc3bLfnBBiP5AqwaqSpnABHPAGmdIEsejut2Gpr3YD3z7mJAk34dz/FSGwCwyj75lwdKvAUhZ5EsTRBwbgABogyV+L8AFiwjxQBbga7wZRAxUQYfgdArZyMRaPCXPxBUH1VkMAF2WwWFywBjDQA0yBIXRI8gkPgtXg6p0+7997A7lpuxWv5kLBKB1xDnIBDwzWJSHwnLEhjER/GwH3cFVA4mOeReEJKlFLKzN/CamyA1EQWj6lAz5/Jy4KBNWiacbc9azBEE2wBb6u8slw4/hRs1IdIFDfPy7iIBCiA/OV9QhQHTagBxfiB2KQEL2L99R9C/Ht9wVBBHVSIQwh84UPFAewgw+AGQkAA1+VKcrRA0bepZFv+ZCRA0YwAE2u+T6nqD0O+qUi/wWl32MakCUUbUH+/KCvWgJnD/s9kRW1b/s+p1VHkN9botP87u9i1AcAnxk9BkpCgKTIDx3A5/i4YwNBwODMvwxl7gespuqEkssY/wMa/xEcnwoeHwDV1Evt3v0x8XliqYG7AAgYf4OEhYaHiImKi4yNjEUMQj1+lJWWl5iZmpucnZk3Jn2io6SlpqeoqalDOl9ROlFTQ2B9ZX1PXGswSDd+NjZCTb2exMXGx8jJysvMzc7ENn4hOTc4TTwVNY7b3N3e3ExJfk7P5c6gqunq66g/rHA6ojvuOzsGMDhGPjk+NkBAOKKZG0iwoMGDCJcJyZHDj48ePgoM+EaxokVHFf8G5BCXsKMldOxCikSlJN6OKB76SNGhQxcOSguMNOkhwUeTIzw86tzJs2fPIzhu+OABhAeTi0iTJmXSzydCkCOjjtyxRMcOllcNBJiGQMgRGzdsaMlBFM8Rp2jTql27yR+OHkB6VCmgtK5dbhYK5GRbDqrUv+oOTHnyQMeBBDD83MDzK0ePr15wCAnBw4cVvpgzazYYokeToVXu3B1NOlGVIJuZ+QXMGpWUwgkCaAio5eENIL/8COiBY46Pt6mDCx/eqQQPHDnoll7OnAhZGzmA7BNIHNPq1uqe9PlRso+OH6OkzDugIzZYIXiqq1/P/pOfJEWKMJ9PukARh0Js5KP/3v46dlQ6TNHHPEtsp8MQQ/SRYIFaJYGEHzi81N6EFAq3AFBAVEDfhndtgdoNSQiBgwAV+vefKay4AosstNiCiy68+AKMMBXWaONaAgjhwwBBcOijUnpV8luJoZyYjjs6wCMPPfbgow8//gDE341UVokQAkAQQcGPXF5kAQNhvTTleiYaOUp3J6W0Ukv4wCQTTTbhZOWcdBKUgyBd5kkRBnrZABGRZqpClVVY6aAVV16BJRZZQJhV56OQJgMEBvLpaWk3FNzwVUMUlhmoYIQZhphijEH3mA2RTVbZZZG26qomFRBx6azbBFGFYpN0WmSgrsEmG2224RbNbr39luur/8i6GsRRtDbLCAa3JsGYH9TcoAUQxHnKjnbcxfNdeOOVF8B56SVr7rmUTAMEP37g6ey7iRTQRBK/HHcDRFpku6tUAQ74Q4E/HJjggn00+GCE6CaM7BHUOJFPFczCK3EhdxTA2w3R8XBFD8MIp206Kb4Syyy13JLLLr38EkzHCrdc5w08HAHEAG5MbHMhGMTwCxBJdMHDDSyn9rEqSCrp7xD13JPPPv38E5DLUM8J3RFO+BDxzTdTUAQPNoSQBECcerxvVGiipBJLLrk5U0037RX12zVGZ4UTW0yE9d1M2ICEP2RVN3Qqg15F6KE5dPVVWGOVdRbcjE/ow4NMtHD35P8S2cB1WGNq9jcqoBZ2WGKLNXZqqpRZ1vjp6+VgAwVVTO56AUyEaUO5Yrf2mriziRVsbsT6BhzqwHucnOvEV0BBEk4Ao68pVID3w1VY9BHFEAEXiDR55t2AXvDcr/eL3k3kIEITfhhPPPFBENEDOcuXkmA8fVzQxxJksCSKHQgaDKGE3fcvHGUB8cEccGO+8xGPAUZwwhzaV4qrxGIHoqACBBU0BK3ESGU08p8GNdMDYORrGlXYkgGJNwAMIIeBZ+LODsIQsHpE4QdR0EW+mBalp23whmzJjYSCIMIREq8IQQhbcK7zAy4ETAoDY0UGEkMUK7yJbXLCoRTRcoONFeX/BrLyoQExwAQUiuIJ9XAeeVbAgnFoSnWIY5SjpshGnjAEAV8hAh20OEIPDYeIA9KBEn4QgR4kgWuKcUhASLeqNhrSI9MSQhDsRkcDoqZ2DTRQBCLkA4f4AQk+EBElemesQ3ryIDBDAhEq1UhHYgAYORDGgzAThx0oYQdTOMAesbCCCO3mk7jUCXSA8ZUQUOIG6SulFplAgegIAQhBS0sT3iAKKARMBysAQD78gAABuC2X2LRTJXOAg7iUAAdEYKQwR5g+ogQDMz7owBME1Icx9AIHIdAk/7JJz3JEYxrVuIYTlDNOLRKhCkQRolqAoAYo9GEFNnDCDYwQs8vlYHH1/4woMxbSkIf8Boj9bCQRnCMEzNjABDKwwREQQC+ivOQ2OeioRFeaDKAIhShGcVdGtcjDzDkFBzmhBg4UCIQZUIIoSBAoS4fKCbfARS78nCkdmYABzDDEBzcgRyZ9gKWXrA9bRM0qJzrzGR6ERqnjfGQO3wIQ7eEhqL/5Cli0ylZNGAcHTEgqWOm4gQL4AjkBoV1b9+pR1SXKl0eASFzn2k8QFCEHVbNBE2zK18b2hF3c9GYPEFCEqxG2lBsIQjdVN0/HerYn99TpNXxQBJleVphaO+Y+PsvanlDUIRCBq2VPK8wqFGGnnW2tbg3i0qEUZbC0VSoFgsjY3Rq3GUaNy/9cgjvXDdznuNAdCFdBIxrmzhUEdo2udp3xVuBat7kVsCYlcqCF4m53t7v8qx8CazW5flepQWiqBPjBzfPal1rb7GYPSjDZyr6XthADixasYN77fja0+axMaf8b3CDYlTcFNrBjX2tR2TKYuVWoQBGSIFQJ67a3MPXuhYNLqQh7eK/JReqI31uBLp74uNP1anVX/N3Mvvi43XUvjYNbABNa8sZZ7VoHMYaHXoQAdlvY8YWJUIFqKMbEQG6j5X5xBdVxrYBKvrBEgOCwSkZZovrp6GQvGYMNZJnGG6ADA77M0r1poZtHEAIRenTmHWOACGyW6Gd+aoMgkLLONB5lnuv/mYM5+BKL4gQ0jQsg1kHjUgTrSt8cFX3mIDTa0YdcbAgprWgiMGFrfjACMAKCBBHlYJWYfltOnEAvuIiDh5zmdHx9IAI/aOGPuDLCsVINNXEI4DaWK8AoYx3rTwtABAH0QjV4YARev+0lOIjJDYqQaGIregNMwHNYwjKHezk7anvLgQBsMIAZW5vYTAhvD0SAWB6Q6NsuC11c/3xuYnPRCL3QdW7hba4mCIECPax3vSlAhAIAB8r8plNEdCxwaw+ACAKYVsLRZWkGNPzihJAIEYLyldoYQa8TV096ewmhbfMgBwygN8YvHtcQ0CgoHAs5eyCr3xJUQw42KMKcV85z/0JgIH2UKAEQroBwmacFwdbgQU6aMIAk9/zpg2AAE7hJDlQbfTgUjq1sLQ71rrsBiL++unpAXJQcfL3raCcED8knduKkeC50TnvaCwCxtg8nxl+Vu94HkdlL2x0zxoEdw/fedQpsoZLItNxCw2QEjvxdGUDQAtAaMjt/iCGh+YhQOAdPeLQzIQgb8MG4RRrzojyeGbXhGE5/ATTkRKMERoBd52dvCAwMoArIyQ9jznl6ZdzrCgGtRr4VgwCJmJb2tLd0D/CAg30ApcO97wTQeNCFr/3CYdCxtJmRz/1CaMk5ELKBqKOPjMgmIQSKx00BGN399hvCuQUQyALJf4yT4/8m3BuNu/v3PwgtFYHL9GcMrDdlAyAR/HeAhuBpeBaAxMAYAXEDIoaAEvgHmTUAyTMMX5EEPUAZvoRVzqYFQvcQNlBJlod5RnBSTVAFwzaBLEgIKhgEC3Ab4fMSTrAuPANvORACTnAW3QQW1aA6fgB7pbV+LViEhTAAIMAEP1NfxzEDtAZvftIZ1CJqw3cDxVdCRpiFhpA+RZBAQREUXoaDVrg3P4N9OaB9WpiGhlAABCcAJeAHk8B2zqYfrZcTPbh++qeGevgHNZBtqNED+QJvfyQENxACQJN/e5iIh1AEEON4vDYiinUDsWKAiliJhlAFPOJ3eRYNRuBg1WaJoDj/CMMVBD0gbsPQfLAFVXoDU+8WZGIiAg+SBFalH92Wc8TEdaGYi4cwF/+EAxy2LtjXUVAiIriWVUjAbEhAdA2BBDWYE0bgaceni9JYCEzwaX5QLgmEBE7DEOOwbxG1Sx3UAwIQEMjxT0UQcNOYjofABJgYBFOmGNwUFtxUdIbEEFVmBPhUBBVQANunjv64CMPFVCBCIjgwA18BUUMVEDkAAFpwB542W/8YkaYxZ0wgAGJAUdBXTz9DbTEgORL5kdzAAHRQAAwQj1kVBPsYjSC5ks9SBRvwcytlaZbGkjRpEQUHMV+BJUBzST4gDtwUFECDBF+IMb5ACdHgbpURENek/xb3Ui8L8GvDEg355gTUwFBrpVjRAITAZB/UVpNeiRQWYGkl9GQcczEYox8+MB1hsS4gEiE5ARc8oAXMlhn7gBxxATQ3oI3UcBxFSS29MAk3IAI8MABMFR9feZh2MQBFUAD7SAcnBFVD4Qf/8GYSwAMcgzFHYC3IdBl4EIZrgQOSdwR/NA3l9T2L9RXvwQ/6QFoDUAEVYAGIGZvLsQEbBUQMhUwaszdUWUk+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
  <p:tag name="MIO_HDS" val="True"/>
  <p:tag name="MIO_EK" val="2375"/>
  <p:tag name="MIO_UPDATE" val="True"/>
  <p:tag name="MIO_VERSION" val="30.11.2012 11:40:17"/>
  <p:tag name="MIO_DBID" val="ED9FF2F2-6643-46BA-B685-7D49126FFAFF"/>
</p:tagLst>
</file>

<file path=ppt/tags/tag5.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ags/tag6.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7.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ags/tag8.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9.xml><?xml version="1.0" encoding="utf-8"?>
<p:tagLst xmlns:a="http://schemas.openxmlformats.org/drawingml/2006/main" xmlns:r="http://schemas.openxmlformats.org/officeDocument/2006/relationships" xmlns:p="http://schemas.openxmlformats.org/presentationml/2006/main">
  <p:tag name="MIO_USER_INPUT_OPTIONS" val="Public;Internal;Confidential"/>
  <p:tag name="MIO_USER_INPUT_REQUIRED" val="Classification and Control of Information;Please select the level of confidentiality:"/>
</p:tagLst>
</file>

<file path=ppt/theme/theme1.xml><?xml version="1.0" encoding="utf-8"?>
<a:theme xmlns:a="http://schemas.openxmlformats.org/drawingml/2006/main" name="Continental AG, 4x3">
  <a:themeElements>
    <a:clrScheme name="Continental 2013-06-21">
      <a:dk1>
        <a:srgbClr val="000000"/>
      </a:dk1>
      <a:lt1>
        <a:srgbClr val="FFFFFF"/>
      </a:lt1>
      <a:dk2>
        <a:srgbClr val="FFFFFF"/>
      </a:dk2>
      <a:lt2>
        <a:srgbClr val="EBEBEB"/>
      </a:lt2>
      <a:accent1>
        <a:srgbClr val="FFA500"/>
      </a:accent1>
      <a:accent2>
        <a:srgbClr val="BF7300"/>
      </a:accent2>
      <a:accent3>
        <a:srgbClr val="E28700"/>
      </a:accent3>
      <a:accent4>
        <a:srgbClr val="FFC266"/>
      </a:accent4>
      <a:accent5>
        <a:srgbClr val="5F5F5F"/>
      </a:accent5>
      <a:accent6>
        <a:srgbClr val="262626"/>
      </a:accent6>
      <a:hlink>
        <a:srgbClr val="FFA500"/>
      </a:hlink>
      <a:folHlink>
        <a:srgbClr val="777777"/>
      </a:folHlink>
    </a:clrScheme>
    <a:fontScheme name="Continental AG">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spPr>
      <a:bodyPr rtlCol="0" anchor="ctr"/>
      <a:lstStyle>
        <a:defPPr algn="ctr">
          <a:defRPr sz="1600" dirty="0" err="1" smtClean="0">
            <a:solidFill>
              <a:schemeClr val="bg2">
                <a:lumMod val="10000"/>
              </a:schemeClr>
            </a:solidFill>
          </a:defRPr>
        </a:defPPr>
      </a:lstStyle>
      <a:style>
        <a:lnRef idx="1">
          <a:schemeClr val="accent1"/>
        </a:lnRef>
        <a:fillRef idx="0">
          <a:schemeClr val="accent1"/>
        </a:fillRef>
        <a:effectRef idx="0">
          <a:schemeClr val="accent1"/>
        </a:effectRef>
        <a:fontRef idx="minor">
          <a:schemeClr val="tx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ontinental Screen">
        <a:dk1>
          <a:srgbClr val="000000"/>
        </a:dk1>
        <a:lt1>
          <a:srgbClr val="FFFFFF"/>
        </a:lt1>
        <a:dk2>
          <a:srgbClr val="FFFFFF"/>
        </a:dk2>
        <a:lt2>
          <a:srgbClr val="EBEBEB"/>
        </a:lt2>
        <a:accent1>
          <a:srgbClr val="FF9900"/>
        </a:accent1>
        <a:accent2>
          <a:srgbClr val="BF7300"/>
        </a:accent2>
        <a:accent3>
          <a:srgbClr val="E28700"/>
        </a:accent3>
        <a:accent4>
          <a:srgbClr val="FFC266"/>
        </a:accent4>
        <a:accent5>
          <a:srgbClr val="5F5F5F"/>
        </a:accent5>
        <a:accent6>
          <a:srgbClr val="262626"/>
        </a:accent6>
        <a:hlink>
          <a:srgbClr val="FF9900"/>
        </a:hlink>
        <a:folHlink>
          <a:srgbClr val="777777"/>
        </a:folHlink>
      </a:clrScheme>
    </a:extraClrScheme>
    <a:extraClrScheme>
      <a:clrScheme name="Continental Print">
        <a:dk1>
          <a:srgbClr val="000000"/>
        </a:dk1>
        <a:lt1>
          <a:srgbClr val="FFFFFF"/>
        </a:lt1>
        <a:dk2>
          <a:srgbClr val="000000"/>
        </a:dk2>
        <a:lt2>
          <a:srgbClr val="FFFFFF"/>
        </a:lt2>
        <a:accent1>
          <a:srgbClr val="FF9900"/>
        </a:accent1>
        <a:accent2>
          <a:srgbClr val="BF7300"/>
        </a:accent2>
        <a:accent3>
          <a:srgbClr val="E28700"/>
        </a:accent3>
        <a:accent4>
          <a:srgbClr val="FFC266"/>
        </a:accent4>
        <a:accent5>
          <a:srgbClr val="5F5F5F"/>
        </a:accent5>
        <a:accent6>
          <a:srgbClr val="262626"/>
        </a:accent6>
        <a:hlink>
          <a:srgbClr val="FF9900"/>
        </a:hlink>
        <a:folHlink>
          <a:srgbClr val="777777"/>
        </a:folHlink>
      </a:clrScheme>
    </a:extraClrScheme>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Continental 2013-06-21">
      <a:dk1>
        <a:srgbClr val="000000"/>
      </a:dk1>
      <a:lt1>
        <a:srgbClr val="FFFFFF"/>
      </a:lt1>
      <a:dk2>
        <a:srgbClr val="FFFFFF"/>
      </a:dk2>
      <a:lt2>
        <a:srgbClr val="EBEBEB"/>
      </a:lt2>
      <a:accent1>
        <a:srgbClr val="FFA500"/>
      </a:accent1>
      <a:accent2>
        <a:srgbClr val="BF7300"/>
      </a:accent2>
      <a:accent3>
        <a:srgbClr val="E28700"/>
      </a:accent3>
      <a:accent4>
        <a:srgbClr val="FFC266"/>
      </a:accent4>
      <a:accent5>
        <a:srgbClr val="5F5F5F"/>
      </a:accent5>
      <a:accent6>
        <a:srgbClr val="262626"/>
      </a:accent6>
      <a:hlink>
        <a:srgbClr val="FFA500"/>
      </a:hlink>
      <a:folHlink>
        <a:srgbClr val="777777"/>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6006a9c5-d130-408c-bc8e-3b5ecdb17aa0}" enabled="1" method="Standard" siteId="{8d4b558f-7b2e-40ba-ad1f-e04d79e6265a}" removed="0"/>
</clbl:labelList>
</file>

<file path=docProps/app.xml><?xml version="1.0" encoding="utf-8"?>
<Properties xmlns="http://schemas.openxmlformats.org/officeDocument/2006/extended-properties" xmlns:vt="http://schemas.openxmlformats.org/officeDocument/2006/docPropsVTypes">
  <Template>Unidad 3 - Bootloader introduccion </Template>
  <TotalTime>0</TotalTime>
  <Words>2290</Words>
  <Application>Microsoft Office PowerPoint</Application>
  <PresentationFormat>On-screen Show (4:3)</PresentationFormat>
  <Paragraphs>220</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CMTT10</vt:lpstr>
      <vt:lpstr>Console</vt:lpstr>
      <vt:lpstr>LMSans10-Regular-Identity-H</vt:lpstr>
      <vt:lpstr>NimbusSanL-Bold</vt:lpstr>
      <vt:lpstr>Continental AG, 4x3</vt:lpstr>
      <vt:lpstr>Kernel – Modules </vt:lpstr>
      <vt:lpstr>Modulo 4</vt:lpstr>
      <vt:lpstr>Kernels</vt:lpstr>
      <vt:lpstr>Kernels monoliticos</vt:lpstr>
      <vt:lpstr>Micro kernel</vt:lpstr>
      <vt:lpstr>User-Space y Kernel-Space</vt:lpstr>
      <vt:lpstr>User-Space</vt:lpstr>
      <vt:lpstr>PowerPoint Presentation</vt:lpstr>
      <vt:lpstr>Kernel space</vt:lpstr>
      <vt:lpstr>PowerPoint Presentation</vt:lpstr>
      <vt:lpstr>Modulo 4</vt:lpstr>
      <vt:lpstr>Objetivos del proyecto </vt:lpstr>
      <vt:lpstr>Licencia de un modulo </vt:lpstr>
      <vt:lpstr>Licencias</vt:lpstr>
      <vt:lpstr>Ventajas</vt:lpstr>
      <vt:lpstr>Modulo 4</vt:lpstr>
      <vt:lpstr>Que son?</vt:lpstr>
      <vt:lpstr>Modulos</vt:lpstr>
      <vt:lpstr>Modulos Exportacion de simbolos.</vt:lpstr>
      <vt:lpstr>Modulos Resolucion de simbolos.</vt:lpstr>
      <vt:lpstr>Ejemplo</vt:lpstr>
      <vt:lpstr>PowerPoint Presentation</vt:lpstr>
      <vt:lpstr>Ejercicio 1</vt:lpstr>
      <vt:lpstr>Ejercicio 2</vt:lpstr>
      <vt:lpstr>Compilacion</vt:lpstr>
      <vt:lpstr>Utilerias</vt:lpstr>
      <vt:lpstr>Ejercio 3</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Bootloader – Introduccion </dc:title>
  <dc:creator>Mendoza, Miguel02</dc:creator>
  <cp:lastModifiedBy>Mendoza, Miguel02</cp:lastModifiedBy>
  <cp:revision>1</cp:revision>
  <dcterms:created xsi:type="dcterms:W3CDTF">2022-10-12T02:25:44Z</dcterms:created>
  <dcterms:modified xsi:type="dcterms:W3CDTF">2023-06-28T00:22:35Z</dcterms:modified>
</cp:coreProperties>
</file>