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50" r:id="rId1"/>
  </p:sldMasterIdLst>
  <p:notesMasterIdLst>
    <p:notesMasterId r:id="rId31"/>
  </p:notesMasterIdLst>
  <p:sldIdLst>
    <p:sldId id="259" r:id="rId2"/>
    <p:sldId id="332" r:id="rId3"/>
    <p:sldId id="346" r:id="rId4"/>
    <p:sldId id="348" r:id="rId5"/>
    <p:sldId id="359" r:id="rId6"/>
    <p:sldId id="347" r:id="rId7"/>
    <p:sldId id="342" r:id="rId8"/>
    <p:sldId id="324" r:id="rId9"/>
    <p:sldId id="323" r:id="rId10"/>
    <p:sldId id="340" r:id="rId11"/>
    <p:sldId id="325" r:id="rId12"/>
    <p:sldId id="334" r:id="rId13"/>
    <p:sldId id="335" r:id="rId14"/>
    <p:sldId id="341" r:id="rId15"/>
    <p:sldId id="327" r:id="rId16"/>
    <p:sldId id="336" r:id="rId17"/>
    <p:sldId id="353" r:id="rId18"/>
    <p:sldId id="354" r:id="rId19"/>
    <p:sldId id="343" r:id="rId20"/>
    <p:sldId id="331" r:id="rId21"/>
    <p:sldId id="355" r:id="rId22"/>
    <p:sldId id="333" r:id="rId23"/>
    <p:sldId id="360" r:id="rId24"/>
    <p:sldId id="356" r:id="rId25"/>
    <p:sldId id="357" r:id="rId26"/>
    <p:sldId id="358" r:id="rId27"/>
    <p:sldId id="344" r:id="rId28"/>
    <p:sldId id="329" r:id="rId29"/>
    <p:sldId id="338" r:id="rId30"/>
  </p:sldIdLst>
  <p:sldSz cx="12192000" cy="6858000"/>
  <p:notesSz cx="6797675" cy="9926638"/>
  <p:custDataLst>
    <p:tags r:id="rId3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747474"/>
    <a:srgbClr val="A6A6A6"/>
    <a:srgbClr val="B2B2B2"/>
    <a:srgbClr val="EAEAEA"/>
    <a:srgbClr val="FFFDFD"/>
    <a:srgbClr val="FFFDFE"/>
    <a:srgbClr val="FFFEFE"/>
    <a:srgbClr val="FFFE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0" autoAdjust="0"/>
  </p:normalViewPr>
  <p:slideViewPr>
    <p:cSldViewPr snapToObjects="1" showGuides="1">
      <p:cViewPr varScale="1">
        <p:scale>
          <a:sx n="114" d="100"/>
          <a:sy n="114" d="100"/>
        </p:scale>
        <p:origin x="366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568D1-65C2-4CDE-9B8E-4F04E333B056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7575" y="4714875"/>
            <a:ext cx="4962525" cy="4467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D5AE8-B077-49EA-8F01-5B4042BFAB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9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498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89693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249363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622425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2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6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3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3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(small pictur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FRAME White">
            <a:extLst>
              <a:ext uri="{FF2B5EF4-FFF2-40B4-BE49-F238E27FC236}">
                <a16:creationId xmlns:a16="http://schemas.microsoft.com/office/drawing/2014/main" id="{15DAF63E-3799-4D6A-959B-7DE1A063DBBF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146DD86-BBB9-4F16-BDE4-93175C4C67B1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7577A2A5-0C0B-4048-A501-27F709D10B73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2475753-285F-487A-AEEF-6F0E0B816F2F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42B760C1-D34C-47B0-B44E-83FCED00374F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4" name="Bildplatzhalter">
            <a:extLst>
              <a:ext uri="{FF2B5EF4-FFF2-40B4-BE49-F238E27FC236}">
                <a16:creationId xmlns:a16="http://schemas.microsoft.com/office/drawing/2014/main" id="{830BE22D-5FF6-42FB-85B3-DB82480465F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2088" y="188911"/>
            <a:ext cx="11807827" cy="3708402"/>
          </a:xfrm>
          <a:custGeom>
            <a:avLst/>
            <a:gdLst>
              <a:gd name="connsiteX0" fmla="*/ 0 w 11807827"/>
              <a:gd name="connsiteY0" fmla="*/ 0 h 3708402"/>
              <a:gd name="connsiteX1" fmla="*/ 288941 w 11807827"/>
              <a:gd name="connsiteY1" fmla="*/ 0 h 3708402"/>
              <a:gd name="connsiteX2" fmla="*/ 288941 w 11807827"/>
              <a:gd name="connsiteY2" fmla="*/ 1058993 h 3708402"/>
              <a:gd name="connsiteX3" fmla="*/ 2752882 w 11807827"/>
              <a:gd name="connsiteY3" fmla="*/ 1058993 h 3708402"/>
              <a:gd name="connsiteX4" fmla="*/ 2752882 w 11807827"/>
              <a:gd name="connsiteY4" fmla="*/ 0 h 3708402"/>
              <a:gd name="connsiteX5" fmla="*/ 11807827 w 11807827"/>
              <a:gd name="connsiteY5" fmla="*/ 0 h 3708402"/>
              <a:gd name="connsiteX6" fmla="*/ 11807827 w 11807827"/>
              <a:gd name="connsiteY6" fmla="*/ 3708402 h 3708402"/>
              <a:gd name="connsiteX7" fmla="*/ 0 w 11807827"/>
              <a:gd name="connsiteY7" fmla="*/ 3708402 h 3708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07827" h="3708402">
                <a:moveTo>
                  <a:pt x="0" y="0"/>
                </a:moveTo>
                <a:lnTo>
                  <a:pt x="288941" y="0"/>
                </a:lnTo>
                <a:lnTo>
                  <a:pt x="288941" y="1058993"/>
                </a:lnTo>
                <a:lnTo>
                  <a:pt x="2752882" y="1058993"/>
                </a:lnTo>
                <a:lnTo>
                  <a:pt x="2752882" y="0"/>
                </a:lnTo>
                <a:lnTo>
                  <a:pt x="11807827" y="0"/>
                </a:lnTo>
                <a:lnTo>
                  <a:pt x="11807827" y="3708402"/>
                </a:lnTo>
                <a:lnTo>
                  <a:pt x="0" y="3708402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wrap="square" tIns="2628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479425" y="4149080"/>
            <a:ext cx="11233151" cy="540000"/>
          </a:xfrm>
        </p:spPr>
        <p:txBody>
          <a:bodyPr tIns="0" rIns="0" bIns="0" anchor="t" anchorCtr="0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 dirty="0"/>
              <a:t>Mastertitelformat bearbeiten</a:t>
            </a:r>
            <a:endParaRPr lang="en-US" noProof="0" dirty="0"/>
          </a:p>
        </p:txBody>
      </p:sp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479424" y="4609880"/>
            <a:ext cx="11233151" cy="1198126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800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Master-Untertitelformat bearbeiten</a:t>
            </a:r>
            <a:endParaRPr lang="en-US" noProof="0" dirty="0"/>
          </a:p>
        </p:txBody>
      </p:sp>
      <p:sp>
        <p:nvSpPr>
          <p:cNvPr id="10" name="URL"/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6034835"/>
            <a:ext cx="3600000" cy="382497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200" b="0"/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11" name="Division"/>
          <p:cNvSpPr>
            <a:spLocks noGrp="1"/>
          </p:cNvSpPr>
          <p:nvPr>
            <p:ph type="body" sz="quarter" idx="11" hasCustomPrompt="1"/>
          </p:nvPr>
        </p:nvSpPr>
        <p:spPr>
          <a:xfrm>
            <a:off x="6312575" y="6031834"/>
            <a:ext cx="5400000" cy="382498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1200" b="0"/>
            </a:lvl1pPr>
          </a:lstStyle>
          <a:p>
            <a:pPr lvl="0"/>
            <a:r>
              <a:rPr lang="en-US" noProof="0" dirty="0"/>
              <a:t>Business Area Naming</a:t>
            </a:r>
          </a:p>
        </p:txBody>
      </p:sp>
      <p:sp>
        <p:nvSpPr>
          <p:cNvPr id="25" name="Logo">
            <a:extLst>
              <a:ext uri="{FF2B5EF4-FFF2-40B4-BE49-F238E27FC236}">
                <a16:creationId xmlns:a16="http://schemas.microsoft.com/office/drawing/2014/main" id="{05907349-0A63-4400-8904-0092523F0C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029" y="0"/>
            <a:ext cx="2463941" cy="1247904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D68D9D-A71B-4491-8644-B948906D9288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DCFEC8-1D53-47C5-ACF7-F4A3F6140CB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111916-1B0E-4985-9F06-8277EDF39A5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282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6681138-8BDE-4A59-B317-F143904C074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8" y="1520826"/>
            <a:ext cx="11376025" cy="205263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el 7">
            <a:extLst>
              <a:ext uri="{FF2B5EF4-FFF2-40B4-BE49-F238E27FC236}">
                <a16:creationId xmlns:a16="http://schemas.microsoft.com/office/drawing/2014/main" id="{08B235C7-A324-4329-88AD-6A90AC60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MIO_LOGOPLACEHOLDER#Logo_16x9" hidden="1">
            <a:extLst>
              <a:ext uri="{FF2B5EF4-FFF2-40B4-BE49-F238E27FC236}">
                <a16:creationId xmlns:a16="http://schemas.microsoft.com/office/drawing/2014/main" id="{99ED5E01-D7A3-4C00-8B85-854DC5E74FF9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86F8EC9E-1AEB-4B13-B233-C5D28F109ADD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0444BCA8-BAAE-45F1-BF20-9C985694BA08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97373417-F7FA-4C7C-AA99-5CA17883335A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Class-DE" hidden="1">
            <a:extLst>
              <a:ext uri="{FF2B5EF4-FFF2-40B4-BE49-F238E27FC236}">
                <a16:creationId xmlns:a16="http://schemas.microsoft.com/office/drawing/2014/main" id="{18F89E35-4A03-46B8-BF60-0D6BE509F842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758724-2774-4003-B210-E8EC4053BE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BE386D9-CD0A-4844-8889-63CB4BAE67F0}" type="datetime1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18D2EA-30EC-47FC-A49F-9A4EC99FEC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1B7DB90-8B7C-489D-8168-F01E066FC38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56753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2251" userDrawn="1">
          <p15:clr>
            <a:srgbClr val="FBAE40"/>
          </p15:clr>
        </p15:guide>
        <p15:guide id="4" orient="horz" pos="958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0F6B8F5-B9AF-44C3-89D8-96E3D5B3B75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8" y="3753036"/>
            <a:ext cx="11376025" cy="23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el 7">
            <a:extLst>
              <a:ext uri="{FF2B5EF4-FFF2-40B4-BE49-F238E27FC236}">
                <a16:creationId xmlns:a16="http://schemas.microsoft.com/office/drawing/2014/main" id="{35A8D545-A93C-45AE-904B-B3D2A6DB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MIO_LOGOPLACEHOLDER#Logo_16x9" hidden="1">
            <a:extLst>
              <a:ext uri="{FF2B5EF4-FFF2-40B4-BE49-F238E27FC236}">
                <a16:creationId xmlns:a16="http://schemas.microsoft.com/office/drawing/2014/main" id="{50CB5D9B-214B-42ED-A44B-ED98105C3A9C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F91FA335-A736-4869-A5F5-27416157CD3B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1C3BDA8D-21CF-4C1C-92C8-92B4F9AC1462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92294B2A-223A-41EB-A4D3-73498DD17D48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Class-DE" hidden="1">
            <a:extLst>
              <a:ext uri="{FF2B5EF4-FFF2-40B4-BE49-F238E27FC236}">
                <a16:creationId xmlns:a16="http://schemas.microsoft.com/office/drawing/2014/main" id="{2D3E43CD-D260-43D5-985B-A6070AF35D87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C9E9889-D9B8-4464-90AE-1C5694A443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61C6F0-DF11-47D3-98E6-C8D578D495EF}" type="datetime1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9D05C85-19A1-4720-A46F-ADB94A001E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C34AA7-56F5-4DFB-BB0A-73487C84C2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93797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95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4B7171F9-7DA5-4A30-B943-1B7EB8CD53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989" y="1520826"/>
            <a:ext cx="5616574" cy="4572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174CBBD-5F0D-4FFF-8F95-BF88F43E447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03950" y="1520826"/>
            <a:ext cx="5580064" cy="4572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1">
            <a:extLst>
              <a:ext uri="{FF2B5EF4-FFF2-40B4-BE49-F238E27FC236}">
                <a16:creationId xmlns:a16="http://schemas.microsoft.com/office/drawing/2014/main" id="{D0DE6B78-D7ED-430E-8E20-CAE06AA0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3" name="MIO_LOGOPLACEHOLDER#Logo_16x9" hidden="1">
            <a:extLst>
              <a:ext uri="{FF2B5EF4-FFF2-40B4-BE49-F238E27FC236}">
                <a16:creationId xmlns:a16="http://schemas.microsoft.com/office/drawing/2014/main" id="{F9B4AFCB-DB45-49B7-B777-4CDF88C0ABB9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23D7AA8A-E342-4FD0-BCBD-1470358DADFB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0A8BA5EE-6B72-40E7-8ED5-DC20CE557046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E348A05D-E816-4522-A298-6D62550566C0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Masterfeld-Class-DE" hidden="1">
            <a:extLst>
              <a:ext uri="{FF2B5EF4-FFF2-40B4-BE49-F238E27FC236}">
                <a16:creationId xmlns:a16="http://schemas.microsoft.com/office/drawing/2014/main" id="{38C380F1-7DBC-4B80-AD8A-F20330358945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CCA592D-71D0-4327-ABCD-E620EE710FE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039551F-501F-48C3-872B-1B70E06C58D9}" type="datetime1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AAB68FE-1F4D-466F-8B73-E98C083921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A6B1C62-6525-45D9-8F43-B4254E68020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6835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pos="3795" userDrawn="1">
          <p15:clr>
            <a:srgbClr val="FBAE40"/>
          </p15:clr>
        </p15:guide>
        <p15:guide id="4" pos="3908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orient="horz" pos="95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7CAEDC9-3FCE-450A-8086-C3C7F18E795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4924" y="1520824"/>
            <a:ext cx="3679074" cy="4572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1FFD298C-9A50-4D7B-938B-36B0E744507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59263" y="1523205"/>
            <a:ext cx="3672000" cy="4572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F1EF5954-3317-44D7-A8B1-CAE9C63D802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12268" y="1520824"/>
            <a:ext cx="3671999" cy="457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8">
            <a:extLst>
              <a:ext uri="{FF2B5EF4-FFF2-40B4-BE49-F238E27FC236}">
                <a16:creationId xmlns:a16="http://schemas.microsoft.com/office/drawing/2014/main" id="{C525BCE3-0679-47A8-9F40-CCABBDB7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6" name="MIO_LOGOPLACEHOLDER#Logo_16x9" hidden="1">
            <a:extLst>
              <a:ext uri="{FF2B5EF4-FFF2-40B4-BE49-F238E27FC236}">
                <a16:creationId xmlns:a16="http://schemas.microsoft.com/office/drawing/2014/main" id="{8C448D31-1F9D-46B9-8C3D-CE6A70EA0C8E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7" name="Masterfeld-Info-EN">
            <a:extLst>
              <a:ext uri="{FF2B5EF4-FFF2-40B4-BE49-F238E27FC236}">
                <a16:creationId xmlns:a16="http://schemas.microsoft.com/office/drawing/2014/main" id="{63F71440-52CB-414F-B926-8F4ADFC90EED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Masterfeld-Info-DE" hidden="1">
            <a:extLst>
              <a:ext uri="{FF2B5EF4-FFF2-40B4-BE49-F238E27FC236}">
                <a16:creationId xmlns:a16="http://schemas.microsoft.com/office/drawing/2014/main" id="{6568D25D-9208-4FF5-9DDC-D50BD8DCEA24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Masterfeld-Class-EN">
            <a:extLst>
              <a:ext uri="{FF2B5EF4-FFF2-40B4-BE49-F238E27FC236}">
                <a16:creationId xmlns:a16="http://schemas.microsoft.com/office/drawing/2014/main" id="{FD8EC8A8-538F-418B-8779-77DEB0A52A59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Masterfeld-Class-DE" hidden="1">
            <a:extLst>
              <a:ext uri="{FF2B5EF4-FFF2-40B4-BE49-F238E27FC236}">
                <a16:creationId xmlns:a16="http://schemas.microsoft.com/office/drawing/2014/main" id="{A6862E4D-B72F-4CB2-A981-E6F069AAC9CC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DA6242-2A62-498D-A40B-38E9D6DA479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FFFC3D1-78C0-45C0-B52E-0F26E1541273}" type="datetime1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BB03AA-901B-4D1B-962C-C642C71BC2E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31DC0F9-8FFF-4E46-A52F-5510428137B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16771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684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pos="5110" userDrawn="1">
          <p15:clr>
            <a:srgbClr val="FBAE40"/>
          </p15:clr>
        </p15:guide>
        <p15:guide id="4" pos="4997" userDrawn="1">
          <p15:clr>
            <a:srgbClr val="FBAE40"/>
          </p15:clr>
        </p15:guide>
        <p15:guide id="5" pos="2570" userDrawn="1">
          <p15:clr>
            <a:srgbClr val="FBAE40"/>
          </p15:clr>
        </p15:guide>
        <p15:guide id="6" pos="257" userDrawn="1">
          <p15:clr>
            <a:srgbClr val="FBAE40"/>
          </p15:clr>
        </p15:guide>
        <p15:guide id="7" orient="horz" pos="3838" userDrawn="1">
          <p15:clr>
            <a:srgbClr val="FBAE40"/>
          </p15:clr>
        </p15:guide>
        <p15:guide id="8" orient="horz" pos="95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BC0F0D8-9FF5-4203-B448-39BAF7EAAC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8" y="1520825"/>
            <a:ext cx="5616575" cy="2196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9C105228-F1CC-4FBD-A39D-54C96A5AE75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03950" y="1520825"/>
            <a:ext cx="5580063" cy="2196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842B77-A3FA-4B92-A31A-0DF1B28C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7D80BD4F-7884-47C7-A491-DDF6970D8D0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07988" y="3898800"/>
            <a:ext cx="5616575" cy="2196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43501644-F383-4B53-B31C-362D1CCDBB0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03950" y="3898800"/>
            <a:ext cx="5580063" cy="2196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4" name="MIO_LOGOPLACEHOLDER#Logo_16x9" hidden="1">
            <a:extLst>
              <a:ext uri="{FF2B5EF4-FFF2-40B4-BE49-F238E27FC236}">
                <a16:creationId xmlns:a16="http://schemas.microsoft.com/office/drawing/2014/main" id="{AE83C1C4-2440-4C35-8A90-849EB54D0C99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5" name="Masterfeld-Info-EN">
            <a:extLst>
              <a:ext uri="{FF2B5EF4-FFF2-40B4-BE49-F238E27FC236}">
                <a16:creationId xmlns:a16="http://schemas.microsoft.com/office/drawing/2014/main" id="{A4F32111-9F5F-47D1-8FA5-15FB4F65DC6A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Info-DE" hidden="1">
            <a:extLst>
              <a:ext uri="{FF2B5EF4-FFF2-40B4-BE49-F238E27FC236}">
                <a16:creationId xmlns:a16="http://schemas.microsoft.com/office/drawing/2014/main" id="{A565A0D1-29C1-4751-A3DE-B8D9766B712D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Masterfeld-Class-EN">
            <a:extLst>
              <a:ext uri="{FF2B5EF4-FFF2-40B4-BE49-F238E27FC236}">
                <a16:creationId xmlns:a16="http://schemas.microsoft.com/office/drawing/2014/main" id="{2020EDE3-6EDC-46BA-9114-0499D5A5E09E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Masterfeld-Class-DE" hidden="1">
            <a:extLst>
              <a:ext uri="{FF2B5EF4-FFF2-40B4-BE49-F238E27FC236}">
                <a16:creationId xmlns:a16="http://schemas.microsoft.com/office/drawing/2014/main" id="{6E826D26-BB6D-4FDC-BF77-093C80E0D747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43BA914-5104-45EC-B47B-AF6860250B7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CB669CD-EA8B-43A0-A8CB-F99592D7E4F5}" type="datetime1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B45B8B6-642B-4F83-911A-02F584B9722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DE9945D-4C35-4C6B-907F-8412ED727BA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39980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3795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3908" userDrawn="1">
          <p15:clr>
            <a:srgbClr val="FBAE40"/>
          </p15:clr>
        </p15:guide>
        <p15:guide id="5" orient="horz" pos="2341" userDrawn="1">
          <p15:clr>
            <a:srgbClr val="FBAE40"/>
          </p15:clr>
        </p15:guide>
        <p15:guide id="6" orient="horz" pos="957" userDrawn="1">
          <p15:clr>
            <a:srgbClr val="FBAE40"/>
          </p15:clr>
        </p15:guide>
        <p15:guide id="7" orient="horz" pos="2455" userDrawn="1">
          <p15:clr>
            <a:srgbClr val="FBAE40"/>
          </p15:clr>
        </p15:guide>
        <p15:guide id="8" orient="horz" pos="383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oter Only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3" name="MIO_LOGOPLACEHOLDER#Logo_16x9" hidden="1">
            <a:extLst>
              <a:ext uri="{FF2B5EF4-FFF2-40B4-BE49-F238E27FC236}">
                <a16:creationId xmlns:a16="http://schemas.microsoft.com/office/drawing/2014/main" id="{538DCDCD-709A-47C3-B872-1E7729B2D967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CE7A2DCD-19B9-4230-BE95-2102E5489DE2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7EC192F8-B1F4-47DC-A746-001DCD5EE65A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D2D4DE71-37CA-4C60-A882-0C4191E06E1D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Class-DE" hidden="1">
            <a:extLst>
              <a:ext uri="{FF2B5EF4-FFF2-40B4-BE49-F238E27FC236}">
                <a16:creationId xmlns:a16="http://schemas.microsoft.com/office/drawing/2014/main" id="{6E8844C0-0B34-4969-933B-8EB54078E3BC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FAD41F3-0F53-498D-8891-916DD854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BBEC-37FF-4CF5-96D7-08EADFB160DC}" type="datetime1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54DE63F-CE96-406B-8AA0-D15BA990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D0E597A-3526-48A9-A062-D5CA87A4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70719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3838" userDrawn="1">
          <p15:clr>
            <a:srgbClr val="FBAE40"/>
          </p15:clr>
        </p15:guide>
        <p15:guide id="4" orient="horz" pos="95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oter Only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9">
            <a:extLst>
              <a:ext uri="{FF2B5EF4-FFF2-40B4-BE49-F238E27FC236}">
                <a16:creationId xmlns:a16="http://schemas.microsoft.com/office/drawing/2014/main" id="{F572801F-5369-450D-8FC5-7EC9A0B020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19" name="FRAME White">
            <a:extLst>
              <a:ext uri="{FF2B5EF4-FFF2-40B4-BE49-F238E27FC236}">
                <a16:creationId xmlns:a16="http://schemas.microsoft.com/office/drawing/2014/main" id="{B6B72D05-1B3B-43F9-9F79-FE5C1F292472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906AF43-7ED3-47F7-A2C5-CA61EE2A30D4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AB89114-49EB-47FB-AECB-74CF755AA900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FB3FE2BA-FABF-40EC-A2D8-14B92090D0ED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6B9CFE73-E58D-465A-9C4E-6D6B5CBC526C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3" name="MIO_LOGOPLACEHOLDER#Logo_16x9" hidden="1">
            <a:extLst>
              <a:ext uri="{FF2B5EF4-FFF2-40B4-BE49-F238E27FC236}">
                <a16:creationId xmlns:a16="http://schemas.microsoft.com/office/drawing/2014/main" id="{538DCDCD-709A-47C3-B872-1E7729B2D967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cxnSp>
        <p:nvCxnSpPr>
          <p:cNvPr id="11" name="Gerade Verbindung 12">
            <a:extLst>
              <a:ext uri="{FF2B5EF4-FFF2-40B4-BE49-F238E27FC236}">
                <a16:creationId xmlns:a16="http://schemas.microsoft.com/office/drawing/2014/main" id="{2F9BF584-A5D3-4786-989F-D5B795E2A39D}"/>
              </a:ext>
            </a:extLst>
          </p:cNvPr>
          <p:cNvCxnSpPr>
            <a:cxnSpLocks/>
          </p:cNvCxnSpPr>
          <p:nvPr userDrawn="1"/>
        </p:nvCxnSpPr>
        <p:spPr>
          <a:xfrm>
            <a:off x="407987" y="6303600"/>
            <a:ext cx="11376000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LOGO">
            <a:extLst>
              <a:ext uri="{FF2B5EF4-FFF2-40B4-BE49-F238E27FC236}">
                <a16:creationId xmlns:a16="http://schemas.microsoft.com/office/drawing/2014/main" id="{AD784115-DDC7-402B-BE08-5AF99DBFF63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6336000"/>
            <a:ext cx="1054886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CE7A2DCD-19B9-4230-BE95-2102E5489DE2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7EC192F8-B1F4-47DC-A746-001DCD5EE65A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D2D4DE71-37CA-4C60-A882-0C4191E06E1D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Class-DE" hidden="1">
            <a:extLst>
              <a:ext uri="{FF2B5EF4-FFF2-40B4-BE49-F238E27FC236}">
                <a16:creationId xmlns:a16="http://schemas.microsoft.com/office/drawing/2014/main" id="{6E8844C0-0B34-4969-933B-8EB54078E3BC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65FFC57-6077-4AEA-8BDB-9C82DDC3C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0DF9-929E-4D34-9B36-D9DA4125B5F1}" type="datetime1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5B69130-6EA9-4EBA-9D05-9A378F78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EC34FCF-8B3A-4505-9567-B2E67210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95441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3838" userDrawn="1">
          <p15:clr>
            <a:srgbClr val="FBAE40"/>
          </p15:clr>
        </p15:guide>
        <p15:guide id="4" orient="horz" pos="95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IO_LOGOPLACEHOLDER#Logo_16x9" hidden="1">
            <a:extLst>
              <a:ext uri="{FF2B5EF4-FFF2-40B4-BE49-F238E27FC236}">
                <a16:creationId xmlns:a16="http://schemas.microsoft.com/office/drawing/2014/main" id="{B00BF2E9-B74D-4FDD-95DE-38211AF3D5FF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3" name="Masterfeld-Info-EN">
            <a:extLst>
              <a:ext uri="{FF2B5EF4-FFF2-40B4-BE49-F238E27FC236}">
                <a16:creationId xmlns:a16="http://schemas.microsoft.com/office/drawing/2014/main" id="{6BAB1632-9C6F-4747-8F5E-BBC921261A6C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Masterfeld-Info-DE" hidden="1">
            <a:extLst>
              <a:ext uri="{FF2B5EF4-FFF2-40B4-BE49-F238E27FC236}">
                <a16:creationId xmlns:a16="http://schemas.microsoft.com/office/drawing/2014/main" id="{A39E4CF0-29B6-43FF-86DF-891652331A3F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Class-EN">
            <a:extLst>
              <a:ext uri="{FF2B5EF4-FFF2-40B4-BE49-F238E27FC236}">
                <a16:creationId xmlns:a16="http://schemas.microsoft.com/office/drawing/2014/main" id="{ADC13DB3-94D1-4BAF-8174-DC397C080821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DE" hidden="1">
            <a:extLst>
              <a:ext uri="{FF2B5EF4-FFF2-40B4-BE49-F238E27FC236}">
                <a16:creationId xmlns:a16="http://schemas.microsoft.com/office/drawing/2014/main" id="{64A8EFFA-7D94-4C22-A264-9815DFCCF529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CA0499-F19D-406D-B321-383D04CA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AC4-54B9-4861-902F-1BD022B3385A}" type="datetime1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A9B86F-88DC-4014-B48D-C9E776E6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85D8B5-A468-406C-971C-66C2C9FE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36676"/>
      </p:ext>
    </p:extLst>
  </p:cSld>
  <p:clrMapOvr>
    <a:masterClrMapping/>
  </p:clrMapOvr>
  <p:transition>
    <p:fade/>
  </p:transition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9">
            <a:extLst>
              <a:ext uri="{FF2B5EF4-FFF2-40B4-BE49-F238E27FC236}">
                <a16:creationId xmlns:a16="http://schemas.microsoft.com/office/drawing/2014/main" id="{9F660214-6D16-4201-B4A9-CD0E25BF0D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MIO_LOGOPLACEHOLDER#Logo_16x9" hidden="1">
            <a:extLst>
              <a:ext uri="{FF2B5EF4-FFF2-40B4-BE49-F238E27FC236}">
                <a16:creationId xmlns:a16="http://schemas.microsoft.com/office/drawing/2014/main" id="{BF5D74A2-C7F1-48E8-B7B4-2B0BF866C16F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grpSp>
        <p:nvGrpSpPr>
          <p:cNvPr id="5" name="FRAME White">
            <a:extLst>
              <a:ext uri="{FF2B5EF4-FFF2-40B4-BE49-F238E27FC236}">
                <a16:creationId xmlns:a16="http://schemas.microsoft.com/office/drawing/2014/main" id="{EBF163EA-301A-40A7-96ED-7AB65D4A6D8E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DB6E66B-88B6-4E3A-8C09-D612356531B4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475A27-0B0F-40BF-B298-C6374E380F36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D8BB1E8-7EE5-4628-A130-B65351475F74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31A8960-115E-4470-A3BA-85C70CA5D068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A9946D1-1433-410B-A659-FFBB2ADD370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136E60E0-EECE-4435-B4C9-C30E084313F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940D984B-70ED-4F74-920D-79E213FF491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63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3838" userDrawn="1">
          <p15:clr>
            <a:srgbClr val="FBAE40"/>
          </p15:clr>
        </p15:guide>
        <p15:guide id="4" orient="horz" pos="95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ig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">
            <a:extLst>
              <a:ext uri="{FF2B5EF4-FFF2-40B4-BE49-F238E27FC236}">
                <a16:creationId xmlns:a16="http://schemas.microsoft.com/office/drawing/2014/main" id="{0D9A1354-DE88-430B-95CE-0A0E34F090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2088" y="188911"/>
            <a:ext cx="11807827" cy="6480178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tIns="262800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grpSp>
        <p:nvGrpSpPr>
          <p:cNvPr id="5" name="FRAME White">
            <a:extLst>
              <a:ext uri="{FF2B5EF4-FFF2-40B4-BE49-F238E27FC236}">
                <a16:creationId xmlns:a16="http://schemas.microsoft.com/office/drawing/2014/main" id="{A1FFDD6D-807F-4511-8617-52E5A1F00217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44809C7-AB8B-490B-9DE2-68BBAE4927BE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BB339137-B699-4329-AB38-A91F610F3E5E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F9AFA75-3BC9-4B23-9E63-7668A397268B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7FAB827-C75B-4237-A041-591858E80653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948588-E55D-4D65-ABDF-CE08CF90CF2A}"/>
              </a:ext>
            </a:extLst>
          </p:cNvPr>
          <p:cNvSpPr>
            <a:spLocks noGrp="1"/>
          </p:cNvSpPr>
          <p:nvPr>
            <p:ph type="dt" sz="half" idx="12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4F99E46-1DC1-4624-84C8-5F6964FF18A1}"/>
              </a:ext>
            </a:extLst>
          </p:cNvPr>
          <p:cNvSpPr>
            <a:spLocks noGrp="1"/>
          </p:cNvSpPr>
          <p:nvPr>
            <p:ph type="ftr" sz="quarter" idx="13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4ACE75A-37F6-4776-A458-F2A0887B9919}"/>
              </a:ext>
            </a:extLst>
          </p:cNvPr>
          <p:cNvSpPr>
            <a:spLocks noGrp="1"/>
          </p:cNvSpPr>
          <p:nvPr>
            <p:ph type="sldNum" sz="quarter" idx="14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3086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(big picture)">
    <p:bg>
      <p:bgPr>
        <a:gradFill>
          <a:gsLst>
            <a:gs pos="15000">
              <a:srgbClr val="747474"/>
            </a:gs>
            <a:gs pos="50000">
              <a:srgbClr val="D9D9D9"/>
            </a:gs>
            <a:gs pos="85000">
              <a:srgbClr val="74747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FRAME White">
            <a:extLst>
              <a:ext uri="{FF2B5EF4-FFF2-40B4-BE49-F238E27FC236}">
                <a16:creationId xmlns:a16="http://schemas.microsoft.com/office/drawing/2014/main" id="{151D592C-0E5C-4A6E-8B77-3E3202566708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EE7219B-B491-4349-90B2-CEE0CF754CBE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F70E331-4FD9-49A2-A1F3-F4F1958BF1FD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264D60F-9B75-411C-805A-0094C85ABBE3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924C966-DD41-44EC-96C3-14EA5E8B1DCA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9" name="Bildplatzhalter">
            <a:extLst>
              <a:ext uri="{FF2B5EF4-FFF2-40B4-BE49-F238E27FC236}">
                <a16:creationId xmlns:a16="http://schemas.microsoft.com/office/drawing/2014/main" id="{A4B97A2A-43FB-4C25-9F31-E5E3A50C29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2088" y="188911"/>
            <a:ext cx="11807827" cy="6480178"/>
          </a:xfrm>
          <a:custGeom>
            <a:avLst/>
            <a:gdLst>
              <a:gd name="connsiteX0" fmla="*/ 0 w 11807827"/>
              <a:gd name="connsiteY0" fmla="*/ 0 h 6480178"/>
              <a:gd name="connsiteX1" fmla="*/ 288941 w 11807827"/>
              <a:gd name="connsiteY1" fmla="*/ 0 h 6480178"/>
              <a:gd name="connsiteX2" fmla="*/ 288941 w 11807827"/>
              <a:gd name="connsiteY2" fmla="*/ 1058993 h 6480178"/>
              <a:gd name="connsiteX3" fmla="*/ 2752882 w 11807827"/>
              <a:gd name="connsiteY3" fmla="*/ 1058993 h 6480178"/>
              <a:gd name="connsiteX4" fmla="*/ 2752882 w 11807827"/>
              <a:gd name="connsiteY4" fmla="*/ 0 h 6480178"/>
              <a:gd name="connsiteX5" fmla="*/ 11807827 w 11807827"/>
              <a:gd name="connsiteY5" fmla="*/ 0 h 6480178"/>
              <a:gd name="connsiteX6" fmla="*/ 11807827 w 11807827"/>
              <a:gd name="connsiteY6" fmla="*/ 6480178 h 6480178"/>
              <a:gd name="connsiteX7" fmla="*/ 0 w 11807827"/>
              <a:gd name="connsiteY7" fmla="*/ 6480178 h 648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07827" h="6480178">
                <a:moveTo>
                  <a:pt x="0" y="0"/>
                </a:moveTo>
                <a:lnTo>
                  <a:pt x="288941" y="0"/>
                </a:lnTo>
                <a:lnTo>
                  <a:pt x="288941" y="1058993"/>
                </a:lnTo>
                <a:lnTo>
                  <a:pt x="2752882" y="1058993"/>
                </a:lnTo>
                <a:lnTo>
                  <a:pt x="2752882" y="0"/>
                </a:lnTo>
                <a:lnTo>
                  <a:pt x="11807827" y="0"/>
                </a:lnTo>
                <a:lnTo>
                  <a:pt x="11807827" y="6480178"/>
                </a:lnTo>
                <a:lnTo>
                  <a:pt x="0" y="6480178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wrap="square" tIns="2628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479030" y="4147200"/>
            <a:ext cx="11233545" cy="541880"/>
          </a:xfrm>
        </p:spPr>
        <p:txBody>
          <a:bodyPr tIns="0" rIns="0" bIns="0" anchor="t" anchorCtr="0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 dirty="0"/>
              <a:t>Mastertitelformat bearbeiten</a:t>
            </a:r>
            <a:endParaRPr lang="en-US" noProof="0" dirty="0"/>
          </a:p>
        </p:txBody>
      </p:sp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481030" y="4609880"/>
            <a:ext cx="11230828" cy="1123376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Master-Untertitelformat bearbeiten</a:t>
            </a:r>
            <a:endParaRPr lang="en-US" noProof="0" dirty="0"/>
          </a:p>
        </p:txBody>
      </p:sp>
      <p:sp>
        <p:nvSpPr>
          <p:cNvPr id="10" name="URL"/>
          <p:cNvSpPr>
            <a:spLocks noGrp="1"/>
          </p:cNvSpPr>
          <p:nvPr>
            <p:ph type="body" sz="quarter" idx="10" hasCustomPrompt="1"/>
          </p:nvPr>
        </p:nvSpPr>
        <p:spPr>
          <a:xfrm>
            <a:off x="481030" y="6031834"/>
            <a:ext cx="3597789" cy="385498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11" name="Divisioin"/>
          <p:cNvSpPr>
            <a:spLocks noGrp="1"/>
          </p:cNvSpPr>
          <p:nvPr>
            <p:ph type="body" sz="quarter" idx="11" hasCustomPrompt="1"/>
          </p:nvPr>
        </p:nvSpPr>
        <p:spPr>
          <a:xfrm>
            <a:off x="6312576" y="6031834"/>
            <a:ext cx="5400000" cy="385498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Business Area Naming</a:t>
            </a:r>
          </a:p>
        </p:txBody>
      </p:sp>
      <p:sp>
        <p:nvSpPr>
          <p:cNvPr id="20" name="Logo">
            <a:extLst>
              <a:ext uri="{FF2B5EF4-FFF2-40B4-BE49-F238E27FC236}">
                <a16:creationId xmlns:a16="http://schemas.microsoft.com/office/drawing/2014/main" id="{D9D5C7E9-EB80-4167-82F4-B577553CDF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029" y="0"/>
            <a:ext cx="2463941" cy="1247904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4A713B-EAFD-4F77-90C2-3995E569BD6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E6876-3879-4117-8C56-8BE3DC75BA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2093F9-0D54-4B44-914A-4187B3C5AD4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777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378" userDrawn="1">
          <p15:clr>
            <a:srgbClr val="FBAE40"/>
          </p15:clr>
        </p15:guide>
        <p15:guide id="2" pos="30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9">
            <a:extLst>
              <a:ext uri="{FF2B5EF4-FFF2-40B4-BE49-F238E27FC236}">
                <a16:creationId xmlns:a16="http://schemas.microsoft.com/office/drawing/2014/main" id="{9F660214-6D16-4201-B4A9-CD0E25BF0D3C}"/>
              </a:ext>
            </a:extLst>
          </p:cNvPr>
          <p:cNvSpPr/>
          <p:nvPr/>
        </p:nvSpPr>
        <p:spPr>
          <a:xfrm>
            <a:off x="192088" y="188913"/>
            <a:ext cx="11807825" cy="64801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MIO_LOGOPLACEHOLDER#Logo_16x9" hidden="1">
            <a:extLst>
              <a:ext uri="{FF2B5EF4-FFF2-40B4-BE49-F238E27FC236}">
                <a16:creationId xmlns:a16="http://schemas.microsoft.com/office/drawing/2014/main" id="{77F38C49-D815-4386-B542-AB1FE19DE431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6DFA53-C115-4C27-AAB1-B1BD38BC3B2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B37DD6-747B-42BB-89A7-DEEA243E703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DFDFC4-6AB9-476C-85C8-5E032E9D369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515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959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16EF78-F960-4DDD-A05D-51C3ED2FA98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D2BCFF-0EDC-4A2A-B941-89F9DCF5DD5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81BA31-D102-465D-A1EA-1F0EAFD0EE0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350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FRAME White">
            <a:extLst>
              <a:ext uri="{FF2B5EF4-FFF2-40B4-BE49-F238E27FC236}">
                <a16:creationId xmlns:a16="http://schemas.microsoft.com/office/drawing/2014/main" id="{C05DB44F-8E9A-4CAF-A8A8-5B916B999FA8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81F6422-5F2C-4991-B00D-D4C38706071D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ED0CD5F-6A41-4C2F-ABD4-8E40D31B6E3E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8655B72-193C-4735-B876-D5A85FA0A439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17143FF9-D8BB-4C70-8C46-48376B1BA863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8014" y="3009600"/>
            <a:ext cx="11375973" cy="2541600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245527" indent="-245527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2pPr>
            <a:lvl3pPr marL="719649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3pPr>
            <a:lvl4pPr marL="1193770" indent="-23917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4pPr>
            <a:lvl5pPr marL="1676358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Mastertextformat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08014" y="2107200"/>
            <a:ext cx="11375973" cy="9600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18" name="Masterfeld-Info-EN">
            <a:extLst>
              <a:ext uri="{FF2B5EF4-FFF2-40B4-BE49-F238E27FC236}">
                <a16:creationId xmlns:a16="http://schemas.microsoft.com/office/drawing/2014/main" id="{05851F18-0C9E-4DD0-B776-B4E60644EFEA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Masterfeld-Info-DE" hidden="1">
            <a:extLst>
              <a:ext uri="{FF2B5EF4-FFF2-40B4-BE49-F238E27FC236}">
                <a16:creationId xmlns:a16="http://schemas.microsoft.com/office/drawing/2014/main" id="{D9408A6E-02FF-4400-956C-1FF1870921A7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Masterfeld-Class-EN">
            <a:extLst>
              <a:ext uri="{FF2B5EF4-FFF2-40B4-BE49-F238E27FC236}">
                <a16:creationId xmlns:a16="http://schemas.microsoft.com/office/drawing/2014/main" id="{9D157CC6-A0A6-4AB4-AFAD-32EC3D20B9F7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Masterfeld-Class-DE" hidden="1">
            <a:extLst>
              <a:ext uri="{FF2B5EF4-FFF2-40B4-BE49-F238E27FC236}">
                <a16:creationId xmlns:a16="http://schemas.microsoft.com/office/drawing/2014/main" id="{B1CA1B1F-6C24-4D70-B043-F9A04941A4AC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2" name="LOGO">
            <a:extLst>
              <a:ext uri="{FF2B5EF4-FFF2-40B4-BE49-F238E27FC236}">
                <a16:creationId xmlns:a16="http://schemas.microsoft.com/office/drawing/2014/main" id="{3E6F4728-B37E-480B-9900-02FBCCCB791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6336000"/>
            <a:ext cx="1054886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7E0B444-4054-4052-A13B-B11BD7B3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E992-D9F8-47E3-8A6C-63E83D3CEFCD}" type="datetime1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FCE1938-7EEC-44F3-969E-567467A0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A81E4B-02C4-44F7-B1C3-423E7A81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24647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orient="horz" pos="1933" userDrawn="1">
          <p15:clr>
            <a:srgbClr val="FBAE40"/>
          </p15:clr>
        </p15:guide>
        <p15:guide id="4" orient="horz" pos="3498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7988" y="3009600"/>
            <a:ext cx="11375999" cy="2541600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800">
                <a:solidFill>
                  <a:schemeClr val="tx1"/>
                </a:solidFill>
              </a:defRPr>
            </a:lvl1pPr>
            <a:lvl2pPr marL="245527" indent="-245527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2pPr>
            <a:lvl3pPr marL="719649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3pPr>
            <a:lvl4pPr marL="1193770" indent="-23917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4pPr>
            <a:lvl5pPr marL="1676358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Mastertextformat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07988" y="2107200"/>
            <a:ext cx="11375999" cy="960000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11" name="Masterfeld-Info-EN">
            <a:extLst>
              <a:ext uri="{FF2B5EF4-FFF2-40B4-BE49-F238E27FC236}">
                <a16:creationId xmlns:a16="http://schemas.microsoft.com/office/drawing/2014/main" id="{7D1AE2D1-92EA-4E37-8A5F-F31ED6BED783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2B836A30-9063-4E81-90C3-717FA2E9D666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C138A886-25C1-48B9-9C2A-A161924C947B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Class-DE" hidden="1">
            <a:extLst>
              <a:ext uri="{FF2B5EF4-FFF2-40B4-BE49-F238E27FC236}">
                <a16:creationId xmlns:a16="http://schemas.microsoft.com/office/drawing/2014/main" id="{FA1AEB5C-4AD7-45EB-9C78-BEA5B35C960C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BE35D26-FC61-4045-940E-5F22C367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A8F2-1A0F-4944-89ED-5C98CF24A70A}" type="datetime1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A51F85F-C28C-489B-B9EA-96BDEC00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9E5F00-FA59-4081-9CF3-90733688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25505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orient="horz" pos="3499" userDrawn="1">
          <p15:clr>
            <a:srgbClr val="FBAE40"/>
          </p15:clr>
        </p15:guide>
        <p15:guide id="4" orient="horz" pos="1933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FRAME White">
            <a:extLst>
              <a:ext uri="{FF2B5EF4-FFF2-40B4-BE49-F238E27FC236}">
                <a16:creationId xmlns:a16="http://schemas.microsoft.com/office/drawing/2014/main" id="{D8907BB1-7EC8-46B6-B9E0-F48BA8DC6A76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C68C66BB-3A46-4180-86AC-2BB0369F3D1B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E5234FAD-2CB4-4FE8-BE96-5E642C5F7CFA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914A24F-19F2-49A3-B8B0-523BA8ABAAFD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4233672-8FA4-4A80-95BA-40AE88B08365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8014" y="3009600"/>
            <a:ext cx="11375999" cy="2541600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245527" indent="-245527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2pPr>
            <a:lvl3pPr marL="719649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3pPr>
            <a:lvl4pPr marL="1193770" indent="-23917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4pPr>
            <a:lvl5pPr marL="1676358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Mastertextformat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08014" y="2107200"/>
            <a:ext cx="11375999" cy="960000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cxnSp>
        <p:nvCxnSpPr>
          <p:cNvPr id="24" name="Gerade Verbindung 22">
            <a:extLst>
              <a:ext uri="{FF2B5EF4-FFF2-40B4-BE49-F238E27FC236}">
                <a16:creationId xmlns:a16="http://schemas.microsoft.com/office/drawing/2014/main" id="{8E816380-23F1-4C54-9752-B2207D5DE92E}"/>
              </a:ext>
            </a:extLst>
          </p:cNvPr>
          <p:cNvCxnSpPr>
            <a:cxnSpLocks/>
          </p:cNvCxnSpPr>
          <p:nvPr/>
        </p:nvCxnSpPr>
        <p:spPr>
          <a:xfrm>
            <a:off x="407987" y="6303600"/>
            <a:ext cx="11376000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asterfeld-Info-EN">
            <a:extLst>
              <a:ext uri="{FF2B5EF4-FFF2-40B4-BE49-F238E27FC236}">
                <a16:creationId xmlns:a16="http://schemas.microsoft.com/office/drawing/2014/main" id="{0BC6F472-70FC-455A-BA0A-031497632A29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bg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Masterfeld-Info-DE" hidden="1">
            <a:extLst>
              <a:ext uri="{FF2B5EF4-FFF2-40B4-BE49-F238E27FC236}">
                <a16:creationId xmlns:a16="http://schemas.microsoft.com/office/drawing/2014/main" id="{08D8DE0F-7017-4D43-8BC5-1316FA5C0AA2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bg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Masterfeld-Class-EN">
            <a:extLst>
              <a:ext uri="{FF2B5EF4-FFF2-40B4-BE49-F238E27FC236}">
                <a16:creationId xmlns:a16="http://schemas.microsoft.com/office/drawing/2014/main" id="{EEC07142-17B8-4453-B2BB-77D6CD2405C7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bg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Masterfeld-Class-DE" hidden="1">
            <a:extLst>
              <a:ext uri="{FF2B5EF4-FFF2-40B4-BE49-F238E27FC236}">
                <a16:creationId xmlns:a16="http://schemas.microsoft.com/office/drawing/2014/main" id="{14AE16D3-B89C-4E97-BF3F-5500CFF99363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bg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5AAEF45-A137-434D-A4B8-D75B6439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247ADA-8910-434A-9EE5-6D7773D18990}" type="datetime1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FC364D-AEFA-4E82-9B96-40B90A5D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930359B-EF64-4358-BE91-00C2D439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0181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orient="horz" pos="1933" userDrawn="1">
          <p15:clr>
            <a:srgbClr val="FBAE40"/>
          </p15:clr>
        </p15:guide>
        <p15:guide id="4" orient="horz" pos="3499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4613-1C8D-4A07-8381-9DFFDAD7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8F3C7-45C2-466C-AA34-374F0F1AC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9AF0F-2DCB-4A2B-B791-982F304F3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51C2-1D75-45C1-9256-F191876D6706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52C69-E37A-43BE-B15F-8A75A7B7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D8057-D44E-4CD4-8C5E-BBE4759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FRAME White">
            <a:extLst>
              <a:ext uri="{FF2B5EF4-FFF2-40B4-BE49-F238E27FC236}">
                <a16:creationId xmlns:a16="http://schemas.microsoft.com/office/drawing/2014/main" id="{42DBBF48-C57F-4D08-8F91-3CE39764F6AE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E3CC3DC7-20F3-47E8-B5E3-07A8CCEB2A69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2C4C470D-22C4-4962-9C8B-E9338ECC73FF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4EC79E2C-EE82-4583-BE3F-D991FC4ECCAF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4DDEE6D0-332E-4218-822A-DCEBEEC9D24B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479031" y="3236780"/>
            <a:ext cx="11232000" cy="540001"/>
          </a:xfrm>
        </p:spPr>
        <p:txBody>
          <a:bodyPr tIns="0" rIns="0" bIns="0" anchor="t" anchorCtr="0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 dirty="0"/>
              <a:t>Mastertitelformat bearbeiten</a:t>
            </a:r>
            <a:endParaRPr lang="en-US" noProof="0" dirty="0"/>
          </a:p>
        </p:txBody>
      </p:sp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479031" y="3697581"/>
            <a:ext cx="11232000" cy="1201126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800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Master-Untertitelformat bearbeiten</a:t>
            </a:r>
            <a:endParaRPr lang="en-US" noProof="0" dirty="0"/>
          </a:p>
        </p:txBody>
      </p:sp>
      <p:sp>
        <p:nvSpPr>
          <p:cNvPr id="10" name="URL"/>
          <p:cNvSpPr>
            <a:spLocks noGrp="1"/>
          </p:cNvSpPr>
          <p:nvPr>
            <p:ph type="body" sz="quarter" idx="10" hasCustomPrompt="1"/>
          </p:nvPr>
        </p:nvSpPr>
        <p:spPr>
          <a:xfrm>
            <a:off x="479030" y="6031834"/>
            <a:ext cx="3600000" cy="385498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200" b="0"/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11" name="Division"/>
          <p:cNvSpPr>
            <a:spLocks noGrp="1"/>
          </p:cNvSpPr>
          <p:nvPr>
            <p:ph type="body" sz="quarter" idx="11" hasCustomPrompt="1"/>
          </p:nvPr>
        </p:nvSpPr>
        <p:spPr>
          <a:xfrm>
            <a:off x="6312575" y="6031834"/>
            <a:ext cx="5399283" cy="385498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1200" b="0"/>
            </a:lvl1pPr>
          </a:lstStyle>
          <a:p>
            <a:pPr lvl="0"/>
            <a:r>
              <a:rPr lang="en-US" noProof="0" dirty="0"/>
              <a:t>Business Area Naming</a:t>
            </a:r>
          </a:p>
        </p:txBody>
      </p:sp>
      <p:sp>
        <p:nvSpPr>
          <p:cNvPr id="12" name="Logo">
            <a:extLst>
              <a:ext uri="{FF2B5EF4-FFF2-40B4-BE49-F238E27FC236}">
                <a16:creationId xmlns:a16="http://schemas.microsoft.com/office/drawing/2014/main" id="{3C45320A-E2BA-4297-B66E-E5C7FA6E78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029" y="0"/>
            <a:ext cx="2463941" cy="1247904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C9D60D-44C9-404B-93EA-CEC194B41EC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D7C770-1069-4A7C-98B9-BDBADCCAC39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E7DA81-EAC7-4105-BC74-1FBC72D0156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7663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378" userDrawn="1">
          <p15:clr>
            <a:srgbClr val="FBAE40"/>
          </p15:clr>
        </p15:guide>
        <p15:guide id="2" pos="30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FRAME White">
            <a:extLst>
              <a:ext uri="{FF2B5EF4-FFF2-40B4-BE49-F238E27FC236}">
                <a16:creationId xmlns:a16="http://schemas.microsoft.com/office/drawing/2014/main" id="{C1F5C252-095C-414D-9D37-061542CCFFC5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993D444-7D1D-4CCB-B280-7F5A501F6C30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7C4A005-12F6-4802-A703-1B1E6F3F605F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5EF202C7-F2B9-443B-ABBD-DB6B139E5115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E6D648D-0C7C-45BD-9D29-E24E7DFA9A5D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50BA2E4-AA81-4E1F-A271-8D38B04809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itel 7">
            <a:extLst>
              <a:ext uri="{FF2B5EF4-FFF2-40B4-BE49-F238E27FC236}">
                <a16:creationId xmlns:a16="http://schemas.microsoft.com/office/drawing/2014/main" id="{ABA3C9F2-E253-421F-945D-D68861922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3" name="MIO_LOGOPLACEHOLDER#Logo_16x9" hidden="1">
            <a:extLst>
              <a:ext uri="{FF2B5EF4-FFF2-40B4-BE49-F238E27FC236}">
                <a16:creationId xmlns:a16="http://schemas.microsoft.com/office/drawing/2014/main" id="{36AB968B-E423-45A9-BCC2-8AD32505936A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pic>
        <p:nvPicPr>
          <p:cNvPr id="19" name="LOGO">
            <a:extLst>
              <a:ext uri="{FF2B5EF4-FFF2-40B4-BE49-F238E27FC236}">
                <a16:creationId xmlns:a16="http://schemas.microsoft.com/office/drawing/2014/main" id="{1C09B27F-8BF5-4652-B0A7-68636C1D475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6336000"/>
            <a:ext cx="1054886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Masterfeld-Info-EN">
            <a:extLst>
              <a:ext uri="{FF2B5EF4-FFF2-40B4-BE49-F238E27FC236}">
                <a16:creationId xmlns:a16="http://schemas.microsoft.com/office/drawing/2014/main" id="{71443D15-BEDB-40DE-94E4-DAC71EB66161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Masterfeld-Info-DE" hidden="1">
            <a:extLst>
              <a:ext uri="{FF2B5EF4-FFF2-40B4-BE49-F238E27FC236}">
                <a16:creationId xmlns:a16="http://schemas.microsoft.com/office/drawing/2014/main" id="{8C6396D6-849A-4ABC-8DBD-C38E1845BAAB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Masterfeld-Class-EN">
            <a:extLst>
              <a:ext uri="{FF2B5EF4-FFF2-40B4-BE49-F238E27FC236}">
                <a16:creationId xmlns:a16="http://schemas.microsoft.com/office/drawing/2014/main" id="{21B62723-1E18-4553-90EC-FFCFA4728AE5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" name="Masterfeld-Class-DE" hidden="1">
            <a:extLst>
              <a:ext uri="{FF2B5EF4-FFF2-40B4-BE49-F238E27FC236}">
                <a16:creationId xmlns:a16="http://schemas.microsoft.com/office/drawing/2014/main" id="{3CC02D7B-F6BC-4A33-921C-E8D701D211CA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242E24-BED6-488F-89AD-B05C9CBDF5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CB1D918-CD7E-471B-AB88-63E0F844E62F}" type="datetime1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9A66109-FA20-48C9-8114-DD7A725FE2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5069DFF-5F42-4A6C-9AE0-FCC1F26621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97048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3838" userDrawn="1">
          <p15:clr>
            <a:srgbClr val="FBAE40"/>
          </p15:clr>
        </p15:guide>
        <p15:guide id="4" orient="horz" pos="95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089BDB9-B70F-4B87-A3C1-AFE761FA68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7">
            <a:extLst>
              <a:ext uri="{FF2B5EF4-FFF2-40B4-BE49-F238E27FC236}">
                <a16:creationId xmlns:a16="http://schemas.microsoft.com/office/drawing/2014/main" id="{504B9673-B248-485B-A90A-7C5253EC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MIO_LOGOPLACEHOLDER#Logo_16x9" hidden="1">
            <a:extLst>
              <a:ext uri="{FF2B5EF4-FFF2-40B4-BE49-F238E27FC236}">
                <a16:creationId xmlns:a16="http://schemas.microsoft.com/office/drawing/2014/main" id="{32F9D74A-FBE0-425D-9642-995123835A75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E788FAB4-76CB-4C6D-B621-6A743E02A41B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F7E1ACF2-8A1B-4DB6-BE92-3D6012F45AAD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D947D2E2-B9BD-4867-96BB-0E2A9A807420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Class-DE" hidden="1">
            <a:extLst>
              <a:ext uri="{FF2B5EF4-FFF2-40B4-BE49-F238E27FC236}">
                <a16:creationId xmlns:a16="http://schemas.microsoft.com/office/drawing/2014/main" id="{C339FBF6-C82F-48A2-A44B-1587C009EB0D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CC22E2-F21B-4290-B56B-022F9C2C4E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130BD2F-1847-40FB-9D07-D2F2A07011D2}" type="datetime1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898C5E-943F-4EF0-A433-E752FF2A5DA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5EB725-AAD5-4A3E-84A9-A9B8DA2644A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22388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957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FRAME White">
            <a:extLst>
              <a:ext uri="{FF2B5EF4-FFF2-40B4-BE49-F238E27FC236}">
                <a16:creationId xmlns:a16="http://schemas.microsoft.com/office/drawing/2014/main" id="{DF0D21E1-EB11-4E6F-962A-B0C73D3C627E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BC80263E-68F3-4EDE-8FEB-3AE95A63F8E0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3301B39-53C0-491B-A5BC-6A8BDE270A00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23603E53-C4F3-40F7-98A1-E3F82F641E16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B921106-DB01-4D8D-A080-83711569C4F4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4" name="Gerade Verbindung 21">
            <a:extLst>
              <a:ext uri="{FF2B5EF4-FFF2-40B4-BE49-F238E27FC236}">
                <a16:creationId xmlns:a16="http://schemas.microsoft.com/office/drawing/2014/main" id="{120426E5-1979-46F0-BD1F-FD44148F322E}"/>
              </a:ext>
            </a:extLst>
          </p:cNvPr>
          <p:cNvCxnSpPr>
            <a:cxnSpLocks/>
          </p:cNvCxnSpPr>
          <p:nvPr/>
        </p:nvCxnSpPr>
        <p:spPr>
          <a:xfrm>
            <a:off x="407987" y="6303600"/>
            <a:ext cx="11376000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>
            <a:extLst>
              <a:ext uri="{FF2B5EF4-FFF2-40B4-BE49-F238E27FC236}">
                <a16:creationId xmlns:a16="http://schemas.microsoft.com/office/drawing/2014/main" id="{BCD1A06E-AAB2-4C3E-A402-65E534D6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5251EB-B21B-4850-B76F-AAD6E6E60C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3" name="MIO_LOGOPLACEHOLDER#Logo_16x9" hidden="1">
            <a:extLst>
              <a:ext uri="{FF2B5EF4-FFF2-40B4-BE49-F238E27FC236}">
                <a16:creationId xmlns:a16="http://schemas.microsoft.com/office/drawing/2014/main" id="{B5313518-8381-4EBE-B966-3FB299AE8895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8" name="Masterfeld-Info-EN">
            <a:extLst>
              <a:ext uri="{FF2B5EF4-FFF2-40B4-BE49-F238E27FC236}">
                <a16:creationId xmlns:a16="http://schemas.microsoft.com/office/drawing/2014/main" id="{9B678141-DCD3-441A-A4B8-97BA49CB00DD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bg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Masterfeld-Info-DE" hidden="1">
            <a:extLst>
              <a:ext uri="{FF2B5EF4-FFF2-40B4-BE49-F238E27FC236}">
                <a16:creationId xmlns:a16="http://schemas.microsoft.com/office/drawing/2014/main" id="{F20B2B3D-1480-4E51-9E7D-83FE04DAC377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bg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Masterfeld-Class-EN">
            <a:extLst>
              <a:ext uri="{FF2B5EF4-FFF2-40B4-BE49-F238E27FC236}">
                <a16:creationId xmlns:a16="http://schemas.microsoft.com/office/drawing/2014/main" id="{85A829C0-D5AF-4F8E-8D53-81488C60B856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bg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Masterfeld-Class-DE" hidden="1">
            <a:extLst>
              <a:ext uri="{FF2B5EF4-FFF2-40B4-BE49-F238E27FC236}">
                <a16:creationId xmlns:a16="http://schemas.microsoft.com/office/drawing/2014/main" id="{A1E7FC13-9662-4FA1-B109-B7035A00C1F2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bg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9A42A0-1A19-435A-8B47-386CD8F86E6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61BA46-9516-4ED5-A70D-561518E828F3}" type="datetime1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8F3E12-F1E2-43C8-A3EB-23A8F53F44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D80B8F5-B54A-4617-A5A1-FD174C20F1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94908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959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35">
            <a:extLst>
              <a:ext uri="{FF2B5EF4-FFF2-40B4-BE49-F238E27FC236}">
                <a16:creationId xmlns:a16="http://schemas.microsoft.com/office/drawing/2014/main" id="{E49E8D9E-4A7F-4415-BDD1-DC3FF81F73D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noProof="0" dirty="0">
              <a:solidFill>
                <a:schemeClr val="bg1"/>
              </a:solidFill>
            </a:endParaRPr>
          </a:p>
        </p:txBody>
      </p:sp>
      <p:grpSp>
        <p:nvGrpSpPr>
          <p:cNvPr id="4" name="FRAME White">
            <a:extLst>
              <a:ext uri="{FF2B5EF4-FFF2-40B4-BE49-F238E27FC236}">
                <a16:creationId xmlns:a16="http://schemas.microsoft.com/office/drawing/2014/main" id="{13EC784F-26C5-43EB-88BD-9BB8E2FA7B3F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618F376B-4B06-4196-94C7-4A2666BC7EC9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24C2CE10-0B1C-48C8-A880-CC13F7D83597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DE8FA04C-C292-45BC-ADD3-95542A582B99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6EFF035-90EF-4A7B-BD8C-8A6C7547D522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365214"/>
            <a:ext cx="11375997" cy="9359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540C32-2016-4E0F-8E09-D53276BC923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308E8A81-A027-4543-8523-E752F8D1E1C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148C2BC-0258-48E0-B33A-97320DC4431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24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2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(big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">
            <a:extLst>
              <a:ext uri="{FF2B5EF4-FFF2-40B4-BE49-F238E27FC236}">
                <a16:creationId xmlns:a16="http://schemas.microsoft.com/office/drawing/2014/main" id="{405DA933-B4D4-4C2F-BF5A-F679206B99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2088" y="188911"/>
            <a:ext cx="11807827" cy="6480178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tIns="262800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grpSp>
        <p:nvGrpSpPr>
          <p:cNvPr id="5" name="FRAME White">
            <a:extLst>
              <a:ext uri="{FF2B5EF4-FFF2-40B4-BE49-F238E27FC236}">
                <a16:creationId xmlns:a16="http://schemas.microsoft.com/office/drawing/2014/main" id="{EB6BE78A-65F4-415D-80E8-D05EA234AB17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E81FCD45-1C18-444D-A1E1-979102ABCBD0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D0EE00A-0F4D-451D-AA50-789E3EDAED97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8FFE5B38-D327-46AA-8EB6-F08E811A53B9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A06B683-E53C-45AB-AFE0-55FD69B94387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365214"/>
            <a:ext cx="11375997" cy="93599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247F53-C36C-4439-BD54-7FAC3E3BB7D5}"/>
              </a:ext>
            </a:extLst>
          </p:cNvPr>
          <p:cNvSpPr>
            <a:spLocks noGrp="1"/>
          </p:cNvSpPr>
          <p:nvPr>
            <p:ph type="dt" sz="half" idx="12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B8E5DE8-E814-41EF-A4BE-37B85B9C8C73}"/>
              </a:ext>
            </a:extLst>
          </p:cNvPr>
          <p:cNvSpPr>
            <a:spLocks noGrp="1"/>
          </p:cNvSpPr>
          <p:nvPr>
            <p:ph type="ftr" sz="quarter" idx="13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F1926CA4-6EC6-4823-B3AE-5C73E3D31217}"/>
              </a:ext>
            </a:extLst>
          </p:cNvPr>
          <p:cNvSpPr>
            <a:spLocks noGrp="1"/>
          </p:cNvSpPr>
          <p:nvPr>
            <p:ph type="sldNum" sz="quarter" idx="14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176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2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35">
            <a:extLst>
              <a:ext uri="{FF2B5EF4-FFF2-40B4-BE49-F238E27FC236}">
                <a16:creationId xmlns:a16="http://schemas.microsoft.com/office/drawing/2014/main" id="{E49E8D9E-4A7F-4415-BDD1-DC3FF81F73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noProof="0" dirty="0">
              <a:solidFill>
                <a:schemeClr val="bg1"/>
              </a:solidFill>
            </a:endParaRPr>
          </a:p>
        </p:txBody>
      </p:sp>
      <p:grpSp>
        <p:nvGrpSpPr>
          <p:cNvPr id="4" name="FRAME White">
            <a:extLst>
              <a:ext uri="{FF2B5EF4-FFF2-40B4-BE49-F238E27FC236}">
                <a16:creationId xmlns:a16="http://schemas.microsoft.com/office/drawing/2014/main" id="{9404E723-EA2F-4C7E-916C-DCAA674E15B3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20C446C3-A381-44D7-B090-94E5954647BF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3CA6365-A5B1-49A3-A341-DE4796BEF68C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8A7EBC55-77B4-4F0D-BBEC-C59409D8A047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159F2B1-71EC-4B8E-A66F-D79E9DA85735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365214"/>
            <a:ext cx="11375997" cy="93599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D13C6B-34CD-4AC1-993E-8BDBB7884FE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EFC0BFC7-788E-4E24-9029-89B78C996E5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F40694-05EA-49FC-996D-80AC0FAD3B1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247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7988" y="379498"/>
            <a:ext cx="11375997" cy="935994"/>
          </a:xfrm>
          <a:prstGeom prst="rect">
            <a:avLst/>
          </a:prstGeom>
        </p:spPr>
        <p:txBody>
          <a:bodyPr vert="horz" lIns="0" tIns="25200" rIns="91440" bIns="0" rtlCol="0" anchor="t" anchorCtr="0">
            <a:no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7987" y="1520791"/>
            <a:ext cx="11375997" cy="4572000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5"/>
            <a:r>
              <a:rPr lang="en-US" noProof="0" dirty="0" err="1"/>
              <a:t>Sechste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6"/>
            <a:r>
              <a:rPr lang="en-US" noProof="0" dirty="0" err="1"/>
              <a:t>Siebte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7"/>
            <a:r>
              <a:rPr lang="en-US" noProof="0" dirty="0" err="1"/>
              <a:t>Achte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8"/>
            <a:r>
              <a:rPr lang="en-US" noProof="0" dirty="0" err="1"/>
              <a:t>Neunte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9698400" y="6422400"/>
            <a:ext cx="972000" cy="150440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7AA5DA1E-6869-4A03-AEE2-7761825AD0A1}" type="datetime1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11280576" y="6422400"/>
            <a:ext cx="503411" cy="150440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empower - DO NOT DELETE!!!"/>
          <p:cNvSpPr/>
          <p:nvPr>
            <p:custDataLst>
              <p:tags r:id="rId27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en-US" sz="2133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empower - DO NOT DELETE!!!" hidden="1"/>
          <p:cNvSpPr/>
          <p:nvPr>
            <p:custDataLst>
              <p:tags r:id="rId28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en-US" sz="2133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254704-E119-42D2-B731-CE591F07E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36000" y="6422400"/>
            <a:ext cx="2520000" cy="150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cxnSp>
        <p:nvCxnSpPr>
          <p:cNvPr id="11" name="Black Line">
            <a:extLst>
              <a:ext uri="{FF2B5EF4-FFF2-40B4-BE49-F238E27FC236}">
                <a16:creationId xmlns:a16="http://schemas.microsoft.com/office/drawing/2014/main" id="{E9378969-696F-42B5-9445-64508D338C85}"/>
              </a:ext>
            </a:extLst>
          </p:cNvPr>
          <p:cNvCxnSpPr>
            <a:cxnSpLocks/>
          </p:cNvCxnSpPr>
          <p:nvPr userDrawn="1"/>
        </p:nvCxnSpPr>
        <p:spPr>
          <a:xfrm>
            <a:off x="407987" y="6303600"/>
            <a:ext cx="11376000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LOGO">
            <a:extLst>
              <a:ext uri="{FF2B5EF4-FFF2-40B4-BE49-F238E27FC236}">
                <a16:creationId xmlns:a16="http://schemas.microsoft.com/office/drawing/2014/main" id="{3DBA5B3A-85CC-4C61-82AD-A382AD3B0038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24590" y="6336000"/>
            <a:ext cx="1054886" cy="32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3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5" r:id="rId4"/>
    <p:sldLayoutId id="2147483756" r:id="rId5"/>
    <p:sldLayoutId id="2147483757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7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4" r:id="rId22"/>
    <p:sldLayoutId id="2147483775" r:id="rId23"/>
    <p:sldLayoutId id="2147483776" r:id="rId24"/>
    <p:sldLayoutId id="2147483779" r:id="rId25"/>
  </p:sldLayoutIdLst>
  <p:transition>
    <p:fade/>
  </p:transition>
  <p:hf hdr="0"/>
  <p:txStyles>
    <p:titleStyle>
      <a:lvl1pPr algn="l" defTabSz="1219170" rtl="0" eaLnBrk="1" latinLnBrk="0" hangingPunct="1">
        <a:lnSpc>
          <a:spcPct val="95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80975" indent="-180975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itchFamily="34" charset="0"/>
        <a:buChar char="›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60000" indent="-180975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itchFamily="34" charset="0"/>
        <a:buChar char="›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540000" indent="-18000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itchFamily="34" charset="0"/>
        <a:buChar char="›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720000" indent="-180975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itchFamily="34" charset="0"/>
        <a:buChar char="›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898525" indent="-180975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itchFamily="34" charset="0"/>
        <a:buChar char="›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900000" indent="-18000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900000" indent="-18000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900000" indent="-18000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900000" indent="-18000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9">
          <p15:clr>
            <a:srgbClr val="F26B43"/>
          </p15:clr>
        </p15:guide>
        <p15:guide id="2" pos="121">
          <p15:clr>
            <a:srgbClr val="F26B43"/>
          </p15:clr>
        </p15:guide>
        <p15:guide id="3" pos="7559">
          <p15:clr>
            <a:srgbClr val="F26B43"/>
          </p15:clr>
        </p15:guide>
        <p15:guide id="4" orient="horz" pos="420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lwn.net/images/pdf/LDD3/ch16.pdf" TargetMode="Externa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kelinux.github.io/kernel/map/" TargetMode="Externa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lwn.net/images/pdf/LDD3/ch14.pdf" TargetMode="Externa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.com/lit/ug/spruf98y/spruf98y.pdf" TargetMode="Externa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lwn.net/images/pdf/LDD3/ch03.pdf" TargetMode="Externa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48DDE-22AC-4993-98C8-1162B3666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Diplomado Linux Embebido – Módulo 4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2279B9-E1B8-4446-B819-F18DD3C38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Controladores de dispositivo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FB1EEF-34FE-4B44-AC52-94F1AC20B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MX" dirty="0"/>
              <a:t>Alan Bautista 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608FC4-9DED-4A67-8256-57A3DA0A44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2C2FDA-1108-43ED-A4D1-43EEA32FC1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5041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6A6F-A869-AD01-81AE-0952F285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Implementación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971B3-4FD2-CE99-CF1D-DE89BA74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implementación de un driver para un </a:t>
            </a:r>
            <a:r>
              <a:rPr lang="es-MX" dirty="0" err="1"/>
              <a:t>character</a:t>
            </a:r>
            <a:r>
              <a:rPr lang="es-MX" dirty="0"/>
              <a:t> </a:t>
            </a:r>
            <a:r>
              <a:rPr lang="es-MX" dirty="0" err="1"/>
              <a:t>device</a:t>
            </a:r>
            <a:r>
              <a:rPr lang="es-MX" dirty="0"/>
              <a:t> necesita en general los siguientes pasos:</a:t>
            </a:r>
          </a:p>
          <a:p>
            <a:endParaRPr lang="es-MX" dirty="0"/>
          </a:p>
          <a:p>
            <a:r>
              <a:rPr lang="es-MX" dirty="0"/>
              <a:t>Reservar los </a:t>
            </a:r>
            <a:r>
              <a:rPr lang="es-MX" dirty="0" err="1"/>
              <a:t>device</a:t>
            </a:r>
            <a:r>
              <a:rPr lang="es-MX" dirty="0"/>
              <a:t> </a:t>
            </a:r>
            <a:r>
              <a:rPr lang="es-MX" dirty="0" err="1"/>
              <a:t>numbers</a:t>
            </a:r>
            <a:r>
              <a:rPr lang="es-MX" dirty="0"/>
              <a:t> (</a:t>
            </a:r>
            <a:r>
              <a:rPr lang="es-MX" dirty="0" err="1"/>
              <a:t>major</a:t>
            </a:r>
            <a:r>
              <a:rPr lang="es-MX" dirty="0"/>
              <a:t>/</a:t>
            </a:r>
            <a:r>
              <a:rPr lang="es-MX" dirty="0" err="1"/>
              <a:t>minor</a:t>
            </a:r>
            <a:r>
              <a:rPr lang="es-MX" dirty="0"/>
              <a:t>): (</a:t>
            </a:r>
            <a:r>
              <a:rPr lang="es-MX" dirty="0" err="1"/>
              <a:t>linux</a:t>
            </a:r>
            <a:r>
              <a:rPr lang="es-MX" dirty="0"/>
              <a:t>/</a:t>
            </a:r>
            <a:r>
              <a:rPr lang="es-MX" dirty="0" err="1"/>
              <a:t>fs.h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dirty="0"/>
              <a:t>	=&gt;</a:t>
            </a:r>
            <a:r>
              <a:rPr lang="es-MX" b="1" dirty="0"/>
              <a:t> </a:t>
            </a:r>
            <a:r>
              <a:rPr lang="es-MX" b="1" dirty="0" err="1"/>
              <a:t>register_chrdev_region</a:t>
            </a:r>
            <a:r>
              <a:rPr lang="es-MX" dirty="0"/>
              <a:t>(</a:t>
            </a:r>
            <a:r>
              <a:rPr lang="es-MX" dirty="0" err="1"/>
              <a:t>dev_t</a:t>
            </a:r>
            <a:r>
              <a:rPr lang="es-MX" dirty="0"/>
              <a:t>, </a:t>
            </a:r>
            <a:r>
              <a:rPr lang="es-MX" dirty="0" err="1"/>
              <a:t>unsigned</a:t>
            </a:r>
            <a:r>
              <a:rPr lang="es-MX" dirty="0"/>
              <a:t>, </a:t>
            </a:r>
            <a:r>
              <a:rPr lang="es-MX" dirty="0" err="1"/>
              <a:t>const</a:t>
            </a:r>
            <a:r>
              <a:rPr lang="es-MX" dirty="0"/>
              <a:t> </a:t>
            </a:r>
            <a:r>
              <a:rPr lang="es-MX" dirty="0" err="1"/>
              <a:t>char</a:t>
            </a:r>
            <a:r>
              <a:rPr lang="es-MX" dirty="0"/>
              <a:t> *);</a:t>
            </a:r>
          </a:p>
          <a:p>
            <a:pPr marL="0" indent="0">
              <a:buNone/>
            </a:pPr>
            <a:r>
              <a:rPr lang="es-MX" dirty="0"/>
              <a:t>	=&gt; </a:t>
            </a:r>
            <a:r>
              <a:rPr lang="es-MX" b="1" dirty="0" err="1"/>
              <a:t>alloc_chrdev_region</a:t>
            </a:r>
            <a:r>
              <a:rPr lang="es-MX" dirty="0"/>
              <a:t>(</a:t>
            </a:r>
            <a:r>
              <a:rPr lang="es-MX" dirty="0" err="1"/>
              <a:t>dev_t</a:t>
            </a:r>
            <a:r>
              <a:rPr lang="es-MX" dirty="0"/>
              <a:t> *, </a:t>
            </a:r>
            <a:r>
              <a:rPr lang="es-MX" dirty="0" err="1"/>
              <a:t>unsigned</a:t>
            </a:r>
            <a:r>
              <a:rPr lang="es-MX" dirty="0"/>
              <a:t>, </a:t>
            </a:r>
            <a:r>
              <a:rPr lang="es-MX" dirty="0" err="1"/>
              <a:t>unsigned</a:t>
            </a:r>
            <a:r>
              <a:rPr lang="es-MX" dirty="0"/>
              <a:t>, </a:t>
            </a:r>
            <a:r>
              <a:rPr lang="es-MX" dirty="0" err="1"/>
              <a:t>const</a:t>
            </a:r>
            <a:r>
              <a:rPr lang="es-MX" dirty="0"/>
              <a:t> </a:t>
            </a:r>
            <a:r>
              <a:rPr lang="es-MX" dirty="0" err="1"/>
              <a:t>char</a:t>
            </a:r>
            <a:r>
              <a:rPr lang="es-MX" dirty="0"/>
              <a:t> *);</a:t>
            </a:r>
          </a:p>
          <a:p>
            <a:endParaRPr lang="es-MX" dirty="0"/>
          </a:p>
          <a:p>
            <a:r>
              <a:rPr lang="es-MX" dirty="0"/>
              <a:t>Implementar las operaciones de “archivo” (open, </a:t>
            </a:r>
            <a:r>
              <a:rPr lang="es-MX" dirty="0" err="1"/>
              <a:t>read</a:t>
            </a:r>
            <a:r>
              <a:rPr lang="es-MX" dirty="0"/>
              <a:t>, </a:t>
            </a:r>
            <a:r>
              <a:rPr lang="es-MX" dirty="0" err="1"/>
              <a:t>write</a:t>
            </a:r>
            <a:r>
              <a:rPr lang="es-MX" dirty="0"/>
              <a:t>, </a:t>
            </a:r>
            <a:r>
              <a:rPr lang="es-MX" dirty="0" err="1"/>
              <a:t>ioctl</a:t>
            </a:r>
            <a:r>
              <a:rPr lang="es-MX" dirty="0"/>
              <a:t>, etc.)</a:t>
            </a:r>
          </a:p>
          <a:p>
            <a:pPr marL="0" indent="0">
              <a:buNone/>
            </a:pPr>
            <a:r>
              <a:rPr lang="es-MX" dirty="0"/>
              <a:t>	=&gt; </a:t>
            </a:r>
            <a:r>
              <a:rPr lang="es-MX" b="1" dirty="0" err="1"/>
              <a:t>struct</a:t>
            </a:r>
            <a:r>
              <a:rPr lang="es-MX" b="1" dirty="0"/>
              <a:t> </a:t>
            </a:r>
            <a:r>
              <a:rPr lang="es-MX" b="1" dirty="0" err="1"/>
              <a:t>file_operations</a:t>
            </a:r>
            <a:endParaRPr lang="es-MX" b="1" dirty="0"/>
          </a:p>
          <a:p>
            <a:endParaRPr lang="es-MX" dirty="0"/>
          </a:p>
          <a:p>
            <a:r>
              <a:rPr lang="es-MX" dirty="0"/>
              <a:t>Registrar el driver en el </a:t>
            </a:r>
            <a:r>
              <a:rPr lang="es-MX" dirty="0" err="1"/>
              <a:t>kernel</a:t>
            </a:r>
            <a:r>
              <a:rPr lang="es-MX" dirty="0"/>
              <a:t>: (</a:t>
            </a:r>
            <a:r>
              <a:rPr lang="es-MX" dirty="0" err="1"/>
              <a:t>linux</a:t>
            </a:r>
            <a:r>
              <a:rPr lang="es-MX" dirty="0"/>
              <a:t>/</a:t>
            </a:r>
            <a:r>
              <a:rPr lang="es-MX" dirty="0" err="1"/>
              <a:t>cdev.h</a:t>
            </a:r>
            <a:r>
              <a:rPr lang="es-MX" dirty="0"/>
              <a:t>)</a:t>
            </a:r>
          </a:p>
          <a:p>
            <a:pPr marL="179025" lvl="1" indent="0">
              <a:buNone/>
            </a:pPr>
            <a:r>
              <a:rPr lang="es-MX" dirty="0"/>
              <a:t>	=&gt; </a:t>
            </a:r>
            <a:r>
              <a:rPr lang="en-US" b="1" dirty="0" err="1"/>
              <a:t>cdev_init</a:t>
            </a:r>
            <a:r>
              <a:rPr lang="en-US" dirty="0"/>
              <a:t>(struct </a:t>
            </a:r>
            <a:r>
              <a:rPr lang="en-US" dirty="0" err="1"/>
              <a:t>cdev</a:t>
            </a:r>
            <a:r>
              <a:rPr lang="en-US" dirty="0"/>
              <a:t> *, const struct </a:t>
            </a:r>
            <a:r>
              <a:rPr lang="en-US" dirty="0" err="1"/>
              <a:t>file_operations</a:t>
            </a:r>
            <a:r>
              <a:rPr lang="en-US" dirty="0"/>
              <a:t> *);</a:t>
            </a:r>
          </a:p>
          <a:p>
            <a:pPr marL="179025" lvl="1" indent="0">
              <a:buNone/>
            </a:pPr>
            <a:r>
              <a:rPr lang="es-MX" dirty="0"/>
              <a:t>	=&gt; </a:t>
            </a:r>
            <a:r>
              <a:rPr lang="es-MX" b="1" dirty="0" err="1"/>
              <a:t>cdev_add</a:t>
            </a:r>
            <a:r>
              <a:rPr lang="es-MX" dirty="0"/>
              <a:t>(</a:t>
            </a:r>
            <a:r>
              <a:rPr lang="es-MX" dirty="0" err="1"/>
              <a:t>struct</a:t>
            </a:r>
            <a:r>
              <a:rPr lang="es-MX" dirty="0"/>
              <a:t> </a:t>
            </a:r>
            <a:r>
              <a:rPr lang="es-MX" dirty="0" err="1"/>
              <a:t>cdev</a:t>
            </a:r>
            <a:r>
              <a:rPr lang="es-MX" dirty="0"/>
              <a:t> *, </a:t>
            </a:r>
            <a:r>
              <a:rPr lang="es-MX" dirty="0" err="1"/>
              <a:t>dev_t</a:t>
            </a:r>
            <a:r>
              <a:rPr lang="es-MX" dirty="0"/>
              <a:t>, </a:t>
            </a:r>
            <a:r>
              <a:rPr lang="es-MX" dirty="0" err="1"/>
              <a:t>unsigned</a:t>
            </a:r>
            <a:r>
              <a:rPr lang="es-MX" dirty="0"/>
              <a:t>);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850BF-EDDC-97D1-3A92-5BFE1FF1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B4AD-FB91-45A0-8E50-29A707C1B742}" type="datetime1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0345A-F655-58C0-1D9E-B4CEF829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925C7-3DCB-1EFB-6BB9-4B358002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36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E841BF-E01F-4EF0-B0E8-369A1CBC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struct</a:t>
            </a:r>
            <a:r>
              <a:rPr lang="es-MX" dirty="0"/>
              <a:t> </a:t>
            </a:r>
            <a:r>
              <a:rPr lang="es-MX" dirty="0" err="1"/>
              <a:t>file_operations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4BC943-A3E6-4835-A708-DFB7EFC93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90" y="1315492"/>
            <a:ext cx="11375997" cy="4572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Estructura</a:t>
            </a:r>
            <a:r>
              <a:rPr lang="en-US" dirty="0"/>
              <a:t> que </a:t>
            </a:r>
            <a:r>
              <a:rPr lang="en-US" dirty="0" err="1"/>
              <a:t>registra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callbacks que </a:t>
            </a:r>
            <a:r>
              <a:rPr lang="en-US" dirty="0" err="1"/>
              <a:t>el</a:t>
            </a:r>
            <a:r>
              <a:rPr lang="en-US" dirty="0"/>
              <a:t> driver </a:t>
            </a:r>
            <a:r>
              <a:rPr lang="en-US" dirty="0" err="1"/>
              <a:t>ejecutará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reciba</a:t>
            </a:r>
            <a:r>
              <a:rPr lang="en-US" dirty="0"/>
              <a:t> la </a:t>
            </a:r>
            <a:r>
              <a:rPr lang="en-US" dirty="0" err="1"/>
              <a:t>llamada</a:t>
            </a:r>
            <a:r>
              <a:rPr lang="en-US" dirty="0"/>
              <a:t> </a:t>
            </a:r>
            <a:r>
              <a:rPr lang="en-US" dirty="0" err="1"/>
              <a:t>correspondiente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linux</a:t>
            </a:r>
            <a:r>
              <a:rPr lang="en-US" dirty="0"/>
              <a:t>/</a:t>
            </a:r>
            <a:r>
              <a:rPr lang="en-US" dirty="0" err="1"/>
              <a:t>fs.h</a:t>
            </a:r>
            <a:r>
              <a:rPr lang="en-US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struct </a:t>
            </a:r>
            <a:r>
              <a:rPr lang="en-US" dirty="0" err="1"/>
              <a:t>file_operations</a:t>
            </a:r>
            <a:r>
              <a:rPr lang="en-US" dirty="0"/>
              <a:t> {</a:t>
            </a:r>
          </a:p>
          <a:p>
            <a:r>
              <a:rPr lang="en-US" dirty="0"/>
              <a:t>    struct module *owner;</a:t>
            </a:r>
          </a:p>
          <a:p>
            <a:r>
              <a:rPr lang="en-US" dirty="0"/>
              <a:t>    </a:t>
            </a:r>
            <a:r>
              <a:rPr lang="en-US" dirty="0" err="1"/>
              <a:t>loff_t</a:t>
            </a:r>
            <a:r>
              <a:rPr lang="en-US" dirty="0"/>
              <a:t> (*</a:t>
            </a:r>
            <a:r>
              <a:rPr lang="en-US" dirty="0" err="1"/>
              <a:t>llseek</a:t>
            </a:r>
            <a:r>
              <a:rPr lang="en-US" dirty="0"/>
              <a:t>) (struct file *, </a:t>
            </a:r>
            <a:r>
              <a:rPr lang="en-US" dirty="0" err="1"/>
              <a:t>loff_t</a:t>
            </a:r>
            <a:r>
              <a:rPr lang="en-US" dirty="0"/>
              <a:t>, int);</a:t>
            </a:r>
          </a:p>
          <a:p>
            <a:r>
              <a:rPr lang="en-US" dirty="0"/>
              <a:t>    </a:t>
            </a:r>
            <a:r>
              <a:rPr lang="en-US" dirty="0" err="1"/>
              <a:t>ssize_t</a:t>
            </a:r>
            <a:r>
              <a:rPr lang="en-US" dirty="0"/>
              <a:t> (*read) (struct file *, char __user *, </a:t>
            </a:r>
            <a:r>
              <a:rPr lang="en-US" dirty="0" err="1"/>
              <a:t>size_t</a:t>
            </a:r>
            <a:r>
              <a:rPr lang="en-US" dirty="0"/>
              <a:t>, </a:t>
            </a:r>
            <a:r>
              <a:rPr lang="en-US" dirty="0" err="1"/>
              <a:t>loff_t</a:t>
            </a:r>
            <a:r>
              <a:rPr lang="en-US" dirty="0"/>
              <a:t> *);</a:t>
            </a:r>
          </a:p>
          <a:p>
            <a:r>
              <a:rPr lang="en-US" dirty="0"/>
              <a:t>    </a:t>
            </a:r>
            <a:r>
              <a:rPr lang="en-US" dirty="0" err="1"/>
              <a:t>ssize_t</a:t>
            </a:r>
            <a:r>
              <a:rPr lang="en-US" dirty="0"/>
              <a:t> (*write) (struct file *, const char __user *, </a:t>
            </a:r>
            <a:r>
              <a:rPr lang="en-US" dirty="0" err="1"/>
              <a:t>size_t</a:t>
            </a:r>
            <a:r>
              <a:rPr lang="en-US" dirty="0"/>
              <a:t>, </a:t>
            </a:r>
            <a:r>
              <a:rPr lang="en-US" dirty="0" err="1"/>
              <a:t>loff_t</a:t>
            </a:r>
            <a:r>
              <a:rPr lang="en-US" dirty="0"/>
              <a:t> *);</a:t>
            </a:r>
          </a:p>
          <a:p>
            <a:r>
              <a:rPr lang="en-US" dirty="0"/>
              <a:t>    [...]</a:t>
            </a:r>
          </a:p>
          <a:p>
            <a:r>
              <a:rPr lang="en-US" dirty="0"/>
              <a:t>    long (*</a:t>
            </a:r>
            <a:r>
              <a:rPr lang="en-US" dirty="0" err="1"/>
              <a:t>unlocked_ioctl</a:t>
            </a:r>
            <a:r>
              <a:rPr lang="en-US" dirty="0"/>
              <a:t>) (struct file *, unsigned int, unsigned long);</a:t>
            </a:r>
          </a:p>
          <a:p>
            <a:r>
              <a:rPr lang="en-US" dirty="0"/>
              <a:t>    [...]</a:t>
            </a:r>
          </a:p>
          <a:p>
            <a:r>
              <a:rPr lang="en-US" dirty="0"/>
              <a:t>    int (*open) (struct </a:t>
            </a:r>
            <a:r>
              <a:rPr lang="en-US" dirty="0" err="1"/>
              <a:t>inode</a:t>
            </a:r>
            <a:r>
              <a:rPr lang="en-US" dirty="0"/>
              <a:t> *, struct file *);</a:t>
            </a:r>
          </a:p>
          <a:p>
            <a:r>
              <a:rPr lang="en-US" dirty="0"/>
              <a:t>    int (*flush) (struct file *, </a:t>
            </a:r>
            <a:r>
              <a:rPr lang="en-US" dirty="0" err="1"/>
              <a:t>fl_owner_t</a:t>
            </a:r>
            <a:r>
              <a:rPr lang="en-US" dirty="0"/>
              <a:t> id);</a:t>
            </a:r>
          </a:p>
          <a:p>
            <a:r>
              <a:rPr lang="en-US" dirty="0"/>
              <a:t>    int (*release) (struct </a:t>
            </a:r>
            <a:r>
              <a:rPr lang="en-US" dirty="0" err="1"/>
              <a:t>inode</a:t>
            </a:r>
            <a:r>
              <a:rPr lang="en-US" dirty="0"/>
              <a:t> *, struct file *);</a:t>
            </a:r>
          </a:p>
          <a:p>
            <a:r>
              <a:rPr lang="en-US" dirty="0"/>
              <a:t>    [...]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58B82-09AE-45BD-93E6-7158582E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DA1E-6869-4A03-AEE2-7761825AD0A1}" type="datetime1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1FEAF-F862-4C21-A06B-5E174FAF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92D04-A0CA-44DD-A3F7-96637FED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6667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1080-60D8-43F7-8A3A-B7810B38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IOCTL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0D84-C84F-4503-8E16-E76BD7AA6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MX" dirty="0"/>
              <a:t>Llamada al sistema que permite el envío de comandos personalizados a un </a:t>
            </a:r>
            <a:r>
              <a:rPr lang="es-MX" dirty="0" err="1"/>
              <a:t>device</a:t>
            </a:r>
            <a:r>
              <a:rPr lang="es-MX" dirty="0"/>
              <a:t> driver</a:t>
            </a:r>
          </a:p>
          <a:p>
            <a:pPr>
              <a:lnSpc>
                <a:spcPct val="150000"/>
              </a:lnSpc>
            </a:pPr>
            <a:r>
              <a:rPr lang="es-MX" dirty="0"/>
              <a:t>Extensión a las operaciones básicas </a:t>
            </a:r>
            <a:r>
              <a:rPr lang="es-MX" dirty="0" err="1"/>
              <a:t>read</a:t>
            </a:r>
            <a:r>
              <a:rPr lang="es-MX" dirty="0"/>
              <a:t>/</a:t>
            </a:r>
            <a:r>
              <a:rPr lang="es-MX" dirty="0" err="1"/>
              <a:t>write</a:t>
            </a:r>
            <a:endParaRPr lang="es-MX" dirty="0"/>
          </a:p>
          <a:p>
            <a:pPr>
              <a:lnSpc>
                <a:spcPct val="150000"/>
              </a:lnSpc>
            </a:pPr>
            <a:r>
              <a:rPr lang="es-MX" dirty="0"/>
              <a:t>Comunicación “directa” de la aplicación hacia el driver</a:t>
            </a:r>
          </a:p>
          <a:p>
            <a:pPr>
              <a:lnSpc>
                <a:spcPct val="150000"/>
              </a:lnSpc>
            </a:pPr>
            <a:r>
              <a:rPr lang="es-MX" dirty="0"/>
              <a:t>Es redirigida al </a:t>
            </a:r>
            <a:r>
              <a:rPr lang="es-MX" dirty="0" err="1"/>
              <a:t>callback</a:t>
            </a:r>
            <a:r>
              <a:rPr lang="es-MX" dirty="0"/>
              <a:t> registrado en el driver (</a:t>
            </a:r>
            <a:r>
              <a:rPr lang="es-MX" dirty="0" err="1"/>
              <a:t>unlocked_ioctl</a:t>
            </a:r>
            <a:r>
              <a:rPr lang="es-MX" dirty="0"/>
              <a:t>) y se suele implementar con un switch-case</a:t>
            </a:r>
          </a:p>
          <a:p>
            <a:pPr>
              <a:lnSpc>
                <a:spcPct val="150000"/>
              </a:lnSpc>
            </a:pPr>
            <a:endParaRPr lang="es-MX" dirty="0"/>
          </a:p>
          <a:p>
            <a:pPr>
              <a:lnSpc>
                <a:spcPct val="150000"/>
              </a:lnSpc>
            </a:pPr>
            <a:r>
              <a:rPr lang="es-MX" dirty="0"/>
              <a:t>Ejemplo: cambiar el </a:t>
            </a:r>
            <a:r>
              <a:rPr lang="es-MX" dirty="0" err="1"/>
              <a:t>baudrate</a:t>
            </a:r>
            <a:r>
              <a:rPr lang="es-MX" dirty="0"/>
              <a:t> de un UART</a:t>
            </a:r>
          </a:p>
          <a:p>
            <a:pPr>
              <a:lnSpc>
                <a:spcPct val="150000"/>
              </a:lnSpc>
            </a:pPr>
            <a:endParaRPr lang="es-MX" dirty="0"/>
          </a:p>
          <a:p>
            <a:pPr>
              <a:lnSpc>
                <a:spcPct val="150000"/>
              </a:lnSpc>
            </a:pPr>
            <a:endParaRPr lang="es-MX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317CC-8C49-4B2C-8DB2-ACA72B5C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F4E4-BFE5-4E53-B87C-A77C4E5ED283}" type="datetime1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37EA5-040E-42AE-9D58-CF014D32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9189F-7847-41E4-9D82-A34B0B5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04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1B9F-23CF-483B-A557-473A53AD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Copy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/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user</a:t>
            </a:r>
            <a:r>
              <a:rPr lang="es-MX" dirty="0"/>
              <a:t> </a:t>
            </a:r>
            <a:r>
              <a:rPr lang="es-MX" dirty="0" err="1"/>
              <a:t>space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677EB-66FF-4F3A-842D-5154C6BAF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s-MX" dirty="0"/>
              <a:t>Mecanismo que provee el </a:t>
            </a:r>
            <a:r>
              <a:rPr lang="es-MX" dirty="0" err="1"/>
              <a:t>kernel</a:t>
            </a:r>
            <a:r>
              <a:rPr lang="es-MX" dirty="0"/>
              <a:t> para intercambiar datos </a:t>
            </a:r>
            <a:r>
              <a:rPr lang="es-MX" b="1" dirty="0"/>
              <a:t>de forma segura </a:t>
            </a:r>
            <a:r>
              <a:rPr lang="es-MX" dirty="0"/>
              <a:t>entre </a:t>
            </a:r>
            <a:r>
              <a:rPr lang="es-MX" dirty="0" err="1"/>
              <a:t>user</a:t>
            </a:r>
            <a:r>
              <a:rPr lang="es-MX" dirty="0"/>
              <a:t> </a:t>
            </a:r>
            <a:r>
              <a:rPr lang="es-MX" dirty="0" err="1"/>
              <a:t>space</a:t>
            </a:r>
            <a:r>
              <a:rPr lang="es-MX" dirty="0"/>
              <a:t> y </a:t>
            </a:r>
            <a:r>
              <a:rPr lang="es-MX" dirty="0" err="1"/>
              <a:t>kernel</a:t>
            </a:r>
            <a:r>
              <a:rPr lang="es-MX" dirty="0"/>
              <a:t> </a:t>
            </a:r>
            <a:r>
              <a:rPr lang="es-MX" dirty="0" err="1"/>
              <a:t>space</a:t>
            </a:r>
            <a:endParaRPr lang="es-MX" dirty="0"/>
          </a:p>
          <a:p>
            <a:pPr>
              <a:lnSpc>
                <a:spcPct val="150000"/>
              </a:lnSpc>
            </a:pPr>
            <a:r>
              <a:rPr lang="es-MX" dirty="0"/>
              <a:t>Implementación dependiente de arquitectura</a:t>
            </a:r>
          </a:p>
          <a:p>
            <a:endParaRPr lang="es-MX" dirty="0"/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linux</a:t>
            </a:r>
            <a:r>
              <a:rPr lang="en-US" dirty="0"/>
              <a:t>/</a:t>
            </a:r>
            <a:r>
              <a:rPr lang="en-US" dirty="0" err="1"/>
              <a:t>uaccess.h</a:t>
            </a:r>
            <a:r>
              <a:rPr lang="en-US" dirty="0"/>
              <a:t>&gt;</a:t>
            </a:r>
          </a:p>
          <a:p>
            <a:endParaRPr lang="es-MX" dirty="0"/>
          </a:p>
          <a:p>
            <a:r>
              <a:rPr lang="en-US" dirty="0"/>
              <a:t>unsigned long </a:t>
            </a:r>
            <a:r>
              <a:rPr lang="en-US" b="1" dirty="0" err="1"/>
              <a:t>copy_to_user</a:t>
            </a:r>
            <a:r>
              <a:rPr lang="en-US" dirty="0"/>
              <a:t>(void __user *to, const void *from, unsigned long n);</a:t>
            </a:r>
          </a:p>
          <a:p>
            <a:r>
              <a:rPr lang="en-US" dirty="0"/>
              <a:t>unsigned long </a:t>
            </a:r>
            <a:r>
              <a:rPr lang="en-US" b="1" dirty="0" err="1"/>
              <a:t>copy_from_user</a:t>
            </a:r>
            <a:r>
              <a:rPr lang="en-US" dirty="0"/>
              <a:t>(void *to, const void __user *from, unsigned long n);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7D2B4-CB8E-4FBF-B025-2F1C1427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08A6-58D8-43C5-89C4-240AF334F310}" type="datetime1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3B59A-87CA-44A9-B0CE-52DC95A2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14205-8B8F-4FD2-A83D-D46B4B35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11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141DC6-FDAD-6356-A09C-23B877FA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Block </a:t>
            </a:r>
            <a:r>
              <a:rPr lang="es-MX" dirty="0" err="1"/>
              <a:t>devices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C2C82-70D6-173D-AA6E-493F8264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4D7A-FFDF-41FE-AA2B-1D81E6A88894}" type="datetime1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585DC-1CB9-E29D-B420-3A6248A0B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16D51-2086-5E41-5236-75839C2F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747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41251F-7CFF-4214-ACC4-B4891506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Block </a:t>
            </a:r>
            <a:r>
              <a:rPr lang="es-MX" dirty="0" err="1"/>
              <a:t>devices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E2E8D5-8124-466A-9DC0-36DB43B83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MX" dirty="0"/>
              <a:t>Dispositivos que permiten la comunicación por bloques de tamaño fijo (varios bytes)</a:t>
            </a:r>
          </a:p>
          <a:p>
            <a:pPr>
              <a:lnSpc>
                <a:spcPct val="150000"/>
              </a:lnSpc>
            </a:pPr>
            <a:r>
              <a:rPr lang="es-MX" dirty="0" err="1"/>
              <a:t>Buffering</a:t>
            </a:r>
            <a:r>
              <a:rPr lang="es-MX" dirty="0"/>
              <a:t> y acceso aleatorio. El intercambio de datos se hace a través de </a:t>
            </a:r>
            <a:r>
              <a:rPr lang="es-MX" b="1" dirty="0" err="1"/>
              <a:t>request</a:t>
            </a:r>
            <a:r>
              <a:rPr lang="es-MX" b="1" dirty="0"/>
              <a:t> </a:t>
            </a:r>
            <a:r>
              <a:rPr lang="es-MX" b="1" dirty="0" err="1"/>
              <a:t>queues</a:t>
            </a:r>
            <a:endParaRPr lang="es-MX" b="1" dirty="0"/>
          </a:p>
          <a:p>
            <a:pPr>
              <a:lnSpc>
                <a:spcPct val="150000"/>
              </a:lnSpc>
            </a:pPr>
            <a:r>
              <a:rPr lang="es-MX" dirty="0"/>
              <a:t>Generalmente dispositivos de almacenamiento</a:t>
            </a:r>
          </a:p>
          <a:p>
            <a:pPr>
              <a:lnSpc>
                <a:spcPct val="150000"/>
              </a:lnSpc>
            </a:pPr>
            <a:r>
              <a:rPr lang="es-MX" dirty="0"/>
              <a:t>Usados casi exclusivamente en conjunto con sistemas de archivos (</a:t>
            </a:r>
            <a:r>
              <a:rPr lang="es-MX" dirty="0" err="1"/>
              <a:t>kernel</a:t>
            </a:r>
            <a:r>
              <a:rPr lang="es-MX" dirty="0"/>
              <a:t> </a:t>
            </a:r>
            <a:r>
              <a:rPr lang="es-MX" dirty="0" err="1"/>
              <a:t>space</a:t>
            </a:r>
            <a:r>
              <a:rPr lang="es-MX" dirty="0"/>
              <a:t>)</a:t>
            </a:r>
          </a:p>
          <a:p>
            <a:pPr>
              <a:lnSpc>
                <a:spcPct val="150000"/>
              </a:lnSpc>
            </a:pPr>
            <a:r>
              <a:rPr lang="es-MX" dirty="0"/>
              <a:t>Ejemplo típico: disco duro</a:t>
            </a:r>
          </a:p>
          <a:p>
            <a:pPr>
              <a:lnSpc>
                <a:spcPct val="150000"/>
              </a:lnSpc>
            </a:pPr>
            <a:endParaRPr lang="es-MX" dirty="0"/>
          </a:p>
          <a:p>
            <a:pPr>
              <a:lnSpc>
                <a:spcPct val="150000"/>
              </a:lnSpc>
            </a:pPr>
            <a:r>
              <a:rPr lang="en-US" dirty="0"/>
              <a:t>int </a:t>
            </a:r>
            <a:r>
              <a:rPr lang="en-US" dirty="0" err="1"/>
              <a:t>register_blkdev</a:t>
            </a:r>
            <a:r>
              <a:rPr lang="en-US" dirty="0"/>
              <a:t> (unsigned int major, const char * name);</a:t>
            </a:r>
          </a:p>
          <a:p>
            <a:pPr>
              <a:lnSpc>
                <a:spcPct val="150000"/>
              </a:lnSpc>
            </a:pPr>
            <a:r>
              <a:rPr lang="en-US" dirty="0"/>
              <a:t>void </a:t>
            </a:r>
            <a:r>
              <a:rPr lang="en-US" dirty="0" err="1"/>
              <a:t>unregister_blkdev</a:t>
            </a:r>
            <a:r>
              <a:rPr lang="en-US" dirty="0"/>
              <a:t>(unsigned int, const char *);</a:t>
            </a:r>
            <a:endParaRPr lang="es-MX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https://static.lwn.net/images/pdf/LDD3/ch16.pdf</a:t>
            </a:r>
            <a:r>
              <a:rPr lang="en-US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7C288-5C1D-44EC-B427-3150684F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DA1E-6869-4A03-AEE2-7761825AD0A1}" type="datetime1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79833-F8AC-4074-8408-F171A39F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886E1-7BC5-489C-A442-0425A489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7548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A30CD-9B1B-4206-A6F2-32D06704E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</a:t>
            </a:r>
            <a:r>
              <a:rPr lang="en-US" dirty="0" err="1"/>
              <a:t>block_device_operations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031E1-872F-48BD-8585-9B390A5AC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struct </a:t>
            </a:r>
            <a:r>
              <a:rPr lang="en-US" dirty="0" err="1"/>
              <a:t>block_device_operations</a:t>
            </a:r>
            <a:r>
              <a:rPr lang="en-US" dirty="0"/>
              <a:t> {</a:t>
            </a:r>
          </a:p>
          <a:p>
            <a:r>
              <a:rPr lang="en-US" dirty="0"/>
              <a:t>    int (*open) (struct </a:t>
            </a:r>
            <a:r>
              <a:rPr lang="en-US" dirty="0" err="1"/>
              <a:t>block_device</a:t>
            </a:r>
            <a:r>
              <a:rPr lang="en-US" dirty="0"/>
              <a:t> *, </a:t>
            </a:r>
            <a:r>
              <a:rPr lang="en-US" dirty="0" err="1"/>
              <a:t>fmode_t</a:t>
            </a:r>
            <a:r>
              <a:rPr lang="en-US" dirty="0"/>
              <a:t>);</a:t>
            </a:r>
          </a:p>
          <a:p>
            <a:r>
              <a:rPr lang="en-US" dirty="0"/>
              <a:t>    int (*release) (struct </a:t>
            </a:r>
            <a:r>
              <a:rPr lang="en-US" dirty="0" err="1"/>
              <a:t>gendisk</a:t>
            </a:r>
            <a:r>
              <a:rPr lang="en-US" dirty="0"/>
              <a:t> *, </a:t>
            </a:r>
            <a:r>
              <a:rPr lang="en-US" dirty="0" err="1"/>
              <a:t>fmode_t</a:t>
            </a:r>
            <a:r>
              <a:rPr lang="en-US" dirty="0"/>
              <a:t>);</a:t>
            </a:r>
          </a:p>
          <a:p>
            <a:r>
              <a:rPr lang="en-US" dirty="0"/>
              <a:t>    int (*</a:t>
            </a:r>
            <a:r>
              <a:rPr lang="en-US" dirty="0" err="1"/>
              <a:t>locked_ioctl</a:t>
            </a:r>
            <a:r>
              <a:rPr lang="en-US" dirty="0"/>
              <a:t>) (struct </a:t>
            </a:r>
            <a:r>
              <a:rPr lang="en-US" dirty="0" err="1"/>
              <a:t>block_device</a:t>
            </a:r>
            <a:r>
              <a:rPr lang="en-US" dirty="0"/>
              <a:t> *, </a:t>
            </a:r>
            <a:r>
              <a:rPr lang="en-US" dirty="0" err="1"/>
              <a:t>fmode_t</a:t>
            </a:r>
            <a:r>
              <a:rPr lang="en-US" dirty="0"/>
              <a:t>, unsigned,</a:t>
            </a:r>
          </a:p>
          <a:p>
            <a:r>
              <a:rPr lang="en-US" dirty="0"/>
              <a:t>                         unsigned long);</a:t>
            </a:r>
          </a:p>
          <a:p>
            <a:r>
              <a:rPr lang="en-US" dirty="0"/>
              <a:t>    int (*</a:t>
            </a:r>
            <a:r>
              <a:rPr lang="en-US" dirty="0" err="1"/>
              <a:t>ioctl</a:t>
            </a:r>
            <a:r>
              <a:rPr lang="en-US" dirty="0"/>
              <a:t>) (struct </a:t>
            </a:r>
            <a:r>
              <a:rPr lang="en-US" dirty="0" err="1"/>
              <a:t>block_device</a:t>
            </a:r>
            <a:r>
              <a:rPr lang="en-US" dirty="0"/>
              <a:t> *, </a:t>
            </a:r>
            <a:r>
              <a:rPr lang="en-US" dirty="0" err="1"/>
              <a:t>fmode_t</a:t>
            </a:r>
            <a:r>
              <a:rPr lang="en-US" dirty="0"/>
              <a:t>, unsigned, unsigned long);</a:t>
            </a:r>
          </a:p>
          <a:p>
            <a:r>
              <a:rPr lang="en-US" dirty="0"/>
              <a:t>    int (*</a:t>
            </a:r>
            <a:r>
              <a:rPr lang="en-US" dirty="0" err="1"/>
              <a:t>compat_ioctl</a:t>
            </a:r>
            <a:r>
              <a:rPr lang="en-US" dirty="0"/>
              <a:t>) (struct </a:t>
            </a:r>
            <a:r>
              <a:rPr lang="en-US" dirty="0" err="1"/>
              <a:t>block_device</a:t>
            </a:r>
            <a:r>
              <a:rPr lang="en-US" dirty="0"/>
              <a:t> *, </a:t>
            </a:r>
            <a:r>
              <a:rPr lang="en-US" dirty="0" err="1"/>
              <a:t>fmode_t</a:t>
            </a:r>
            <a:r>
              <a:rPr lang="en-US" dirty="0"/>
              <a:t>, unsigned,</a:t>
            </a:r>
          </a:p>
          <a:p>
            <a:r>
              <a:rPr lang="en-US" dirty="0"/>
              <a:t>                         unsigned long);</a:t>
            </a:r>
          </a:p>
          <a:p>
            <a:r>
              <a:rPr lang="en-US" dirty="0"/>
              <a:t>    int (*</a:t>
            </a:r>
            <a:r>
              <a:rPr lang="en-US" dirty="0" err="1"/>
              <a:t>direct_access</a:t>
            </a:r>
            <a:r>
              <a:rPr lang="en-US" dirty="0"/>
              <a:t>) (struct </a:t>
            </a:r>
            <a:r>
              <a:rPr lang="en-US" dirty="0" err="1"/>
              <a:t>block_device</a:t>
            </a:r>
            <a:r>
              <a:rPr lang="en-US" dirty="0"/>
              <a:t> *, </a:t>
            </a:r>
            <a:r>
              <a:rPr lang="en-US" dirty="0" err="1"/>
              <a:t>sector_t</a:t>
            </a:r>
            <a:r>
              <a:rPr lang="en-US" dirty="0"/>
              <a:t>,</a:t>
            </a:r>
          </a:p>
          <a:p>
            <a:r>
              <a:rPr lang="en-US" dirty="0"/>
              <a:t>                          void **, unsigned long *);</a:t>
            </a:r>
          </a:p>
          <a:p>
            <a:r>
              <a:rPr lang="en-US" dirty="0"/>
              <a:t>    int (*</a:t>
            </a:r>
            <a:r>
              <a:rPr lang="en-US" dirty="0" err="1"/>
              <a:t>media_changed</a:t>
            </a:r>
            <a:r>
              <a:rPr lang="en-US" dirty="0"/>
              <a:t>) (struct </a:t>
            </a:r>
            <a:r>
              <a:rPr lang="en-US" dirty="0" err="1"/>
              <a:t>gendisk</a:t>
            </a:r>
            <a:r>
              <a:rPr lang="en-US" dirty="0"/>
              <a:t> *);</a:t>
            </a:r>
          </a:p>
          <a:p>
            <a:r>
              <a:rPr lang="en-US" dirty="0"/>
              <a:t>    int (*</a:t>
            </a:r>
            <a:r>
              <a:rPr lang="en-US" dirty="0" err="1"/>
              <a:t>revalidate_disk</a:t>
            </a:r>
            <a:r>
              <a:rPr lang="en-US" dirty="0"/>
              <a:t>) (struct </a:t>
            </a:r>
            <a:r>
              <a:rPr lang="en-US" dirty="0" err="1"/>
              <a:t>gendisk</a:t>
            </a:r>
            <a:r>
              <a:rPr lang="en-US" dirty="0"/>
              <a:t> *);</a:t>
            </a:r>
          </a:p>
          <a:p>
            <a:r>
              <a:rPr lang="en-US" dirty="0"/>
              <a:t>    int (*</a:t>
            </a:r>
            <a:r>
              <a:rPr lang="en-US" dirty="0" err="1"/>
              <a:t>getgeo</a:t>
            </a:r>
            <a:r>
              <a:rPr lang="en-US" dirty="0"/>
              <a:t>)(struct </a:t>
            </a:r>
            <a:r>
              <a:rPr lang="en-US" dirty="0" err="1"/>
              <a:t>block_device</a:t>
            </a:r>
            <a:r>
              <a:rPr lang="en-US" dirty="0"/>
              <a:t> *, struct </a:t>
            </a:r>
            <a:r>
              <a:rPr lang="en-US" dirty="0" err="1"/>
              <a:t>hd_geometry</a:t>
            </a:r>
            <a:r>
              <a:rPr lang="en-US" dirty="0"/>
              <a:t> *);</a:t>
            </a:r>
          </a:p>
          <a:p>
            <a:r>
              <a:rPr lang="en-US" dirty="0"/>
              <a:t>    </a:t>
            </a:r>
            <a:r>
              <a:rPr lang="en-US" dirty="0" err="1"/>
              <a:t>blk_qc_t</a:t>
            </a:r>
            <a:r>
              <a:rPr lang="en-US" dirty="0"/>
              <a:t> (*</a:t>
            </a:r>
            <a:r>
              <a:rPr lang="en-US" dirty="0" err="1"/>
              <a:t>submit_bio</a:t>
            </a:r>
            <a:r>
              <a:rPr lang="en-US" dirty="0"/>
              <a:t>) (struct bio *bio);</a:t>
            </a:r>
          </a:p>
          <a:p>
            <a:r>
              <a:rPr lang="en-US" dirty="0"/>
              <a:t>    struct module *owner;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5B7C5-937E-4291-AB81-2DC86B09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060E-E726-4A51-B6F4-250D3A55C170}" type="datetime1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3F9BA-95AA-4139-A076-BE9CD0ED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00CA3-84C5-495F-A223-D8EAA258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45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BD2BA83-D421-C305-748D-CCA377FC3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Consideraciones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D7280-6A31-D222-B6E4-3338715E5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A812-AF3C-44BE-B407-739DB6DA9897}" type="datetime1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9453E-7A84-53E0-9840-9D646871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39E52-629C-800E-3811-37171866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642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24D765-4B95-AF9B-BC71-246A2C3A3A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Para cada función, revisar su valor de retorno y en caso de error, terminar de manera controlada utilizando un código de error conocido (</a:t>
            </a:r>
            <a:r>
              <a:rPr lang="es-MX" dirty="0" err="1"/>
              <a:t>errno</a:t>
            </a:r>
            <a:r>
              <a:rPr lang="es-MX" dirty="0"/>
              <a:t>), </a:t>
            </a:r>
            <a:r>
              <a:rPr lang="es-MX" dirty="0" err="1"/>
              <a:t>e.g</a:t>
            </a:r>
            <a:r>
              <a:rPr lang="es-MX" dirty="0"/>
              <a:t>. -ENOMEM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Por cada función de registro, hay una de “</a:t>
            </a:r>
            <a:r>
              <a:rPr lang="es-MX" dirty="0" err="1"/>
              <a:t>de-registro</a:t>
            </a:r>
            <a:r>
              <a:rPr lang="es-MX" dirty="0"/>
              <a:t>”, la cual debe ejecutarse en las rutinas de “</a:t>
            </a:r>
            <a:r>
              <a:rPr lang="es-MX" dirty="0" err="1"/>
              <a:t>exit</a:t>
            </a:r>
            <a:r>
              <a:rPr lang="es-MX" dirty="0"/>
              <a:t>/</a:t>
            </a:r>
            <a:r>
              <a:rPr lang="es-MX" dirty="0" err="1"/>
              <a:t>remove</a:t>
            </a:r>
            <a:r>
              <a:rPr lang="es-MX" dirty="0"/>
              <a:t>” o cuando surja algún error que interrumpa el flujo normal del código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Por cada reserva de memoria (</a:t>
            </a:r>
            <a:r>
              <a:rPr lang="es-MX" dirty="0" err="1"/>
              <a:t>kmalloc</a:t>
            </a:r>
            <a:r>
              <a:rPr lang="es-MX" dirty="0"/>
              <a:t>, </a:t>
            </a:r>
            <a:r>
              <a:rPr lang="es-MX" dirty="0" err="1"/>
              <a:t>kzalloc</a:t>
            </a:r>
            <a:r>
              <a:rPr lang="es-MX" dirty="0"/>
              <a:t>, etc.), debe existir una liberación! (</a:t>
            </a:r>
            <a:r>
              <a:rPr lang="es-MX" dirty="0" err="1"/>
              <a:t>kfree</a:t>
            </a:r>
            <a:r>
              <a:rPr lang="es-MX" dirty="0"/>
              <a:t>, etc.)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6B79C63-8B44-124D-9272-2FCC57D4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 programar para </a:t>
            </a:r>
            <a:r>
              <a:rPr lang="es-MX" dirty="0" err="1"/>
              <a:t>kernel</a:t>
            </a:r>
            <a:r>
              <a:rPr lang="es-MX" dirty="0"/>
              <a:t> </a:t>
            </a:r>
            <a:r>
              <a:rPr lang="es-MX" dirty="0" err="1"/>
              <a:t>space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71E7B-7F0E-CAFD-7175-E5AE92BA425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AA5DA1E-6869-4A03-AEE2-7761825AD0A1}" type="datetime1">
              <a:rPr lang="en-US" smtClean="0"/>
              <a:pPr/>
              <a:t>7/3/2023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9D0FE-A859-3336-B4F5-CFA21F691D4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0900D-4734-57D3-1ED7-2FB7EA8AFB0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6717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423001-B19C-C057-D52B-448D60681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Linux </a:t>
            </a:r>
            <a:r>
              <a:rPr lang="es-MX" dirty="0" err="1"/>
              <a:t>device</a:t>
            </a:r>
            <a:r>
              <a:rPr lang="es-MX" dirty="0"/>
              <a:t> </a:t>
            </a:r>
            <a:r>
              <a:rPr lang="es-MX" dirty="0" err="1"/>
              <a:t>model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3C64-C133-4D96-BECC-61062A7E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2AC5-C72C-4EFF-AA8D-9B83D83DBE48}" type="datetime1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CB134-1773-99DE-1687-76166DA24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9711D-1303-7C96-ABFF-43FCB00A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8849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92C130B-998E-407D-B7C4-F5CD027A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Linux </a:t>
            </a:r>
            <a:r>
              <a:rPr lang="es-MX" dirty="0" err="1"/>
              <a:t>kernel</a:t>
            </a:r>
            <a:r>
              <a:rPr lang="es-MX" dirty="0"/>
              <a:t> </a:t>
            </a:r>
            <a:r>
              <a:rPr lang="es-MX" dirty="0" err="1"/>
              <a:t>map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C2A2B77-0FB1-480A-BA7E-1E3BF9D0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Mapa</a:t>
            </a:r>
            <a:r>
              <a:rPr lang="en-US" dirty="0"/>
              <a:t> </a:t>
            </a:r>
            <a:r>
              <a:rPr lang="en-US" dirty="0" err="1"/>
              <a:t>interactivo</a:t>
            </a:r>
            <a:r>
              <a:rPr lang="en-US" dirty="0"/>
              <a:t> que </a:t>
            </a:r>
            <a:r>
              <a:rPr lang="en-US" dirty="0" err="1"/>
              <a:t>muestra</a:t>
            </a:r>
            <a:r>
              <a:rPr lang="en-US" dirty="0"/>
              <a:t> la </a:t>
            </a:r>
            <a:r>
              <a:rPr lang="en-US" dirty="0" err="1"/>
              <a:t>arquitectura</a:t>
            </a:r>
            <a:r>
              <a:rPr lang="en-US" dirty="0"/>
              <a:t> del kernel de Linux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modelo</a:t>
            </a:r>
            <a:r>
              <a:rPr lang="en-US" dirty="0"/>
              <a:t> “</a:t>
            </a:r>
            <a:r>
              <a:rPr lang="en-US" dirty="0" err="1"/>
              <a:t>funcionalidad</a:t>
            </a:r>
            <a:r>
              <a:rPr lang="en-US" dirty="0"/>
              <a:t> vs. </a:t>
            </a:r>
            <a:r>
              <a:rPr lang="en-US" dirty="0" err="1"/>
              <a:t>capa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https://makelinux.github.io/kernel/map/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0711DDA-1A30-4352-933E-AFDF7F2D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DA1E-6869-4A03-AEE2-7761825AD0A1}" type="datetime1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887A1E-BB53-4307-8678-4858EF3F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8B6371-B815-4EF2-AD03-851605CE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2848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71EF-B884-46DB-B864-31A007B7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Linux </a:t>
            </a:r>
            <a:r>
              <a:rPr lang="es-MX" dirty="0" err="1"/>
              <a:t>Device</a:t>
            </a:r>
            <a:r>
              <a:rPr lang="es-MX" dirty="0"/>
              <a:t> </a:t>
            </a:r>
            <a:r>
              <a:rPr lang="es-MX" dirty="0" err="1"/>
              <a:t>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3179-F085-4928-A4CC-2CA99A721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520791"/>
            <a:ext cx="11232629" cy="6120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MX" dirty="0"/>
              <a:t>Modelo conceptual que relaciona los dispositivos conectados al sistema con los controladores correspondientes y sus interacciones.</a:t>
            </a:r>
          </a:p>
          <a:p>
            <a:pPr>
              <a:lnSpc>
                <a:spcPct val="150000"/>
              </a:lnSpc>
            </a:pPr>
            <a:r>
              <a:rPr lang="es-MX" dirty="0"/>
              <a:t>Unifica el desarrollo de diferentes clases de dispositivos en un mismo concepto</a:t>
            </a:r>
          </a:p>
          <a:p>
            <a:pPr>
              <a:lnSpc>
                <a:spcPct val="150000"/>
              </a:lnSpc>
            </a:pPr>
            <a:r>
              <a:rPr lang="es-MX" dirty="0"/>
              <a:t>División entre </a:t>
            </a:r>
            <a:r>
              <a:rPr lang="es-MX" b="1" dirty="0"/>
              <a:t>bus, </a:t>
            </a:r>
            <a:r>
              <a:rPr lang="es-MX" b="1" dirty="0" err="1"/>
              <a:t>devices</a:t>
            </a:r>
            <a:r>
              <a:rPr lang="es-MX" b="1" dirty="0"/>
              <a:t> y drivers</a:t>
            </a:r>
          </a:p>
          <a:p>
            <a:pPr>
              <a:lnSpc>
                <a:spcPct val="150000"/>
              </a:lnSpc>
            </a:pPr>
            <a:r>
              <a:rPr lang="es-MX" dirty="0"/>
              <a:t>Define la forma en que el </a:t>
            </a:r>
            <a:r>
              <a:rPr lang="es-MX" dirty="0" err="1"/>
              <a:t>kernel</a:t>
            </a:r>
            <a:r>
              <a:rPr lang="es-MX" dirty="0"/>
              <a:t> obtiene la información de los diferentes dispositivos y el driver asociado</a:t>
            </a:r>
          </a:p>
          <a:p>
            <a:pPr>
              <a:lnSpc>
                <a:spcPct val="150000"/>
              </a:lnSpc>
            </a:pPr>
            <a:r>
              <a:rPr lang="es-MX" dirty="0"/>
              <a:t>Permite el soporte de </a:t>
            </a:r>
            <a:r>
              <a:rPr lang="es-MX" dirty="0" err="1"/>
              <a:t>hotplugging</a:t>
            </a:r>
            <a:r>
              <a:rPr lang="es-MX" dirty="0"/>
              <a:t> (</a:t>
            </a:r>
            <a:r>
              <a:rPr lang="es-MX" dirty="0" err="1"/>
              <a:t>plug</a:t>
            </a:r>
            <a:r>
              <a:rPr lang="es-MX" dirty="0"/>
              <a:t> &amp; </a:t>
            </a:r>
            <a:r>
              <a:rPr lang="es-MX" dirty="0" err="1"/>
              <a:t>play</a:t>
            </a:r>
            <a:r>
              <a:rPr lang="es-MX" dirty="0"/>
              <a:t>) =&gt; </a:t>
            </a:r>
            <a:r>
              <a:rPr lang="es-MX" dirty="0" err="1"/>
              <a:t>udev</a:t>
            </a:r>
            <a:endParaRPr lang="es-MX" dirty="0"/>
          </a:p>
          <a:p>
            <a:pPr>
              <a:lnSpc>
                <a:spcPct val="150000"/>
              </a:lnSpc>
            </a:pPr>
            <a:r>
              <a:rPr lang="es-MX" dirty="0"/>
              <a:t>Facilita las operaciones de manejo de poder (</a:t>
            </a:r>
            <a:r>
              <a:rPr lang="es-MX" dirty="0" err="1"/>
              <a:t>power</a:t>
            </a:r>
            <a:r>
              <a:rPr lang="es-MX" dirty="0"/>
              <a:t> </a:t>
            </a:r>
            <a:r>
              <a:rPr lang="es-MX" dirty="0" err="1"/>
              <a:t>management</a:t>
            </a:r>
            <a:r>
              <a:rPr lang="es-MX" dirty="0"/>
              <a:t>)</a:t>
            </a:r>
          </a:p>
          <a:p>
            <a:pPr>
              <a:lnSpc>
                <a:spcPct val="150000"/>
              </a:lnSpc>
            </a:pPr>
            <a:r>
              <a:rPr lang="es-MX" dirty="0"/>
              <a:t>Proporciona un mecanismo para la comunicación con </a:t>
            </a:r>
            <a:r>
              <a:rPr lang="es-MX" dirty="0" err="1"/>
              <a:t>userspace</a:t>
            </a:r>
            <a:r>
              <a:rPr lang="es-MX" dirty="0"/>
              <a:t> =&gt; </a:t>
            </a:r>
            <a:r>
              <a:rPr lang="es-MX" dirty="0" err="1"/>
              <a:t>sysfs</a:t>
            </a:r>
            <a:r>
              <a:rPr lang="es-MX" dirty="0"/>
              <a:t> (/</a:t>
            </a:r>
            <a:r>
              <a:rPr lang="es-MX" dirty="0" err="1"/>
              <a:t>sys</a:t>
            </a:r>
            <a:r>
              <a:rPr lang="es-MX" dirty="0"/>
              <a:t>)</a:t>
            </a:r>
          </a:p>
          <a:p>
            <a:pPr>
              <a:lnSpc>
                <a:spcPct val="150000"/>
              </a:lnSpc>
            </a:pPr>
            <a:endParaRPr lang="es-MX" dirty="0"/>
          </a:p>
          <a:p>
            <a:pPr>
              <a:lnSpc>
                <a:spcPct val="150000"/>
              </a:lnSpc>
            </a:pPr>
            <a:r>
              <a:rPr lang="es-MX" dirty="0">
                <a:hlinkClick r:id="rId2"/>
              </a:rPr>
              <a:t>https://static.lwn.net/images/pdf/LDD3/ch14.pdf</a:t>
            </a:r>
            <a:r>
              <a:rPr lang="es-MX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732F6-7FFC-47DC-ADF9-F5D934B8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3670-A289-4AD0-BDAE-5ADA7EF6CA40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1EFD0-6105-485C-AB92-4DEB7A8F5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67C44-3931-4901-8181-DE680830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27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161E-EE08-D1A5-E8BF-5D352E0B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Buses, </a:t>
            </a:r>
            <a:r>
              <a:rPr lang="es-MX" dirty="0" err="1"/>
              <a:t>devices</a:t>
            </a:r>
            <a:r>
              <a:rPr lang="es-MX" dirty="0"/>
              <a:t> y drivers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4C03A-9A35-F94F-8F75-18F7F2C39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Buses:</a:t>
            </a:r>
          </a:p>
          <a:p>
            <a:pPr lvl="1"/>
            <a:r>
              <a:rPr lang="es-MX" dirty="0"/>
              <a:t>Canal de comunicación con el procesador: </a:t>
            </a:r>
            <a:r>
              <a:rPr lang="en-US" sz="1700" dirty="0"/>
              <a:t>USB, PCI, I2C, SPI, Internal (platform bus)</a:t>
            </a:r>
            <a:endParaRPr lang="en-US" sz="1900" dirty="0"/>
          </a:p>
          <a:p>
            <a:pPr lvl="1"/>
            <a:r>
              <a:rPr lang="en-US" dirty="0" err="1"/>
              <a:t>Cada</a:t>
            </a:r>
            <a:r>
              <a:rPr lang="en-US" dirty="0"/>
              <a:t> bus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set de drivers</a:t>
            </a:r>
          </a:p>
          <a:p>
            <a:pPr lvl="1"/>
            <a:r>
              <a:rPr lang="en-US" dirty="0" err="1"/>
              <a:t>Facilita</a:t>
            </a:r>
            <a:r>
              <a:rPr lang="en-US" dirty="0"/>
              <a:t> la </a:t>
            </a:r>
            <a:r>
              <a:rPr lang="en-US" dirty="0" err="1"/>
              <a:t>implementación</a:t>
            </a:r>
            <a:r>
              <a:rPr lang="en-US" dirty="0"/>
              <a:t> de </a:t>
            </a:r>
            <a:r>
              <a:rPr lang="en-US" dirty="0" err="1"/>
              <a:t>hotplugging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Devices:</a:t>
            </a:r>
          </a:p>
          <a:p>
            <a:pPr lvl="1"/>
            <a:r>
              <a:rPr lang="es-MX" dirty="0"/>
              <a:t>Dispositivos conectados al bus</a:t>
            </a:r>
          </a:p>
          <a:p>
            <a:pPr lvl="1"/>
            <a:r>
              <a:rPr lang="es-MX" dirty="0"/>
              <a:t>Abstrae los atributos del dispositivo en una serie de interfaces comunes (archivos en </a:t>
            </a:r>
            <a:r>
              <a:rPr lang="es-MX" dirty="0" err="1"/>
              <a:t>user</a:t>
            </a:r>
            <a:r>
              <a:rPr lang="es-MX" dirty="0"/>
              <a:t> </a:t>
            </a:r>
            <a:r>
              <a:rPr lang="es-MX" dirty="0" err="1"/>
              <a:t>space</a:t>
            </a:r>
            <a:r>
              <a:rPr lang="es-MX" dirty="0"/>
              <a:t>) dependiendo de su clase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Drivers:</a:t>
            </a:r>
          </a:p>
          <a:p>
            <a:pPr lvl="1"/>
            <a:r>
              <a:rPr lang="es-MX" dirty="0"/>
              <a:t>El </a:t>
            </a:r>
            <a:r>
              <a:rPr lang="es-MX" dirty="0" err="1"/>
              <a:t>device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 define y permite llevar registro de todos los drivers presentes en el sistema, lo que permite la asociación con los </a:t>
            </a:r>
            <a:r>
              <a:rPr lang="es-MX" dirty="0" err="1"/>
              <a:t>devices</a:t>
            </a:r>
            <a:endParaRPr lang="es-MX" dirty="0"/>
          </a:p>
          <a:p>
            <a:pPr lvl="1"/>
            <a:r>
              <a:rPr lang="es-MX" dirty="0"/>
              <a:t>Permite exportar información y variables de configuración que son independientes de dispositivo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F2CE2-E799-58C1-6E6A-7998FF66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1FAA-79AE-4D8D-B4B4-5D6ACD6B185F}" type="datetime1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E5A70-CB1C-0E60-5F1C-8F0E9CA3F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D3E63-6003-DD25-18D5-8DD3BAAF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94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8C055-394D-4144-A8C8-07F33051F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sysfs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83CD3-BFA3-45C4-A96F-90836EA8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46A-C05F-450C-816A-31DDE8AC50F7}" type="datetime1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3DAB7-EAB4-4D4D-A8E9-B43AB7E8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68588-E99D-4606-B61F-730F7FF0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C9B819-DE05-42B2-91CA-36A4A8DDE0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1985120"/>
            <a:ext cx="11376025" cy="288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0ECA40-F8ED-497F-9298-971D9A3CC296}"/>
              </a:ext>
            </a:extLst>
          </p:cNvPr>
          <p:cNvSpPr txBox="1"/>
          <p:nvPr/>
        </p:nvSpPr>
        <p:spPr>
          <a:xfrm>
            <a:off x="407988" y="1315492"/>
            <a:ext cx="11196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Representación en espacio de usuario del </a:t>
            </a:r>
            <a:r>
              <a:rPr lang="es-MX" dirty="0" err="1"/>
              <a:t>device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 utilizando un sistema de archivos virtual (</a:t>
            </a:r>
            <a:r>
              <a:rPr lang="es-MX" dirty="0" err="1"/>
              <a:t>sysfs</a:t>
            </a:r>
            <a:r>
              <a:rPr lang="es-MX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0015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C4CA-0885-A0F5-C0B2-F25F6472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Creación de interfaces con </a:t>
            </a:r>
            <a:r>
              <a:rPr lang="es-MX" dirty="0" err="1"/>
              <a:t>sysfs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0996-AAC4-EFE5-1376-FE1A0357E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controlador puede crear interfaces en forma de atributos dentro de </a:t>
            </a:r>
            <a:r>
              <a:rPr lang="es-MX" dirty="0" err="1"/>
              <a:t>sysfs</a:t>
            </a:r>
            <a:r>
              <a:rPr lang="es-MX" dirty="0"/>
              <a:t> utilizando las funciones:</a:t>
            </a:r>
          </a:p>
          <a:p>
            <a:endParaRPr lang="es-MX" dirty="0"/>
          </a:p>
          <a:p>
            <a:r>
              <a:rPr lang="es-MX" dirty="0"/>
              <a:t>#include &lt;</a:t>
            </a:r>
            <a:r>
              <a:rPr lang="es-MX" dirty="0" err="1"/>
              <a:t>linux</a:t>
            </a:r>
            <a:r>
              <a:rPr lang="es-MX" dirty="0"/>
              <a:t>/</a:t>
            </a:r>
            <a:r>
              <a:rPr lang="es-MX" dirty="0" err="1"/>
              <a:t>device.h</a:t>
            </a:r>
            <a:r>
              <a:rPr lang="es-MX" dirty="0"/>
              <a:t>&gt;</a:t>
            </a:r>
          </a:p>
          <a:p>
            <a:endParaRPr lang="es-MX" dirty="0"/>
          </a:p>
          <a:p>
            <a:pPr marL="342900" indent="-342900">
              <a:buFont typeface="+mj-lt"/>
              <a:buAutoNum type="arabicPeriod"/>
            </a:pPr>
            <a:r>
              <a:rPr lang="es-MX" dirty="0" err="1"/>
              <a:t>class_create</a:t>
            </a:r>
            <a:r>
              <a:rPr lang="es-MX" dirty="0"/>
              <a:t>(</a:t>
            </a:r>
            <a:r>
              <a:rPr lang="es-MX" dirty="0" err="1"/>
              <a:t>owner</a:t>
            </a:r>
            <a:r>
              <a:rPr lang="es-MX" dirty="0"/>
              <a:t>, </a:t>
            </a:r>
            <a:r>
              <a:rPr lang="es-MX" dirty="0" err="1"/>
              <a:t>name</a:t>
            </a:r>
            <a:r>
              <a:rPr lang="es-MX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s-MX" dirty="0"/>
          </a:p>
          <a:p>
            <a:pPr marL="342900" indent="-342900">
              <a:buFont typeface="+mj-lt"/>
              <a:buAutoNum type="arabicPeriod"/>
            </a:pPr>
            <a:r>
              <a:rPr lang="es-MX" dirty="0" err="1"/>
              <a:t>device_create</a:t>
            </a:r>
            <a:r>
              <a:rPr lang="es-MX" dirty="0"/>
              <a:t>(</a:t>
            </a:r>
            <a:r>
              <a:rPr lang="es-MX" dirty="0" err="1"/>
              <a:t>struct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*</a:t>
            </a:r>
            <a:r>
              <a:rPr lang="es-MX" dirty="0" err="1"/>
              <a:t>class</a:t>
            </a:r>
            <a:r>
              <a:rPr lang="es-MX" dirty="0"/>
              <a:t>, </a:t>
            </a:r>
            <a:r>
              <a:rPr lang="es-MX" dirty="0" err="1"/>
              <a:t>struct</a:t>
            </a:r>
            <a:r>
              <a:rPr lang="es-MX" dirty="0"/>
              <a:t> </a:t>
            </a:r>
            <a:r>
              <a:rPr lang="es-MX" dirty="0" err="1"/>
              <a:t>device</a:t>
            </a:r>
            <a:r>
              <a:rPr lang="es-MX" dirty="0"/>
              <a:t> *</a:t>
            </a:r>
            <a:r>
              <a:rPr lang="es-MX" dirty="0" err="1"/>
              <a:t>parent</a:t>
            </a:r>
            <a:r>
              <a:rPr lang="es-MX" dirty="0"/>
              <a:t>, </a:t>
            </a:r>
            <a:r>
              <a:rPr lang="es-MX" dirty="0" err="1"/>
              <a:t>dev_t</a:t>
            </a:r>
            <a:r>
              <a:rPr lang="es-MX" dirty="0"/>
              <a:t> </a:t>
            </a:r>
            <a:r>
              <a:rPr lang="es-MX" dirty="0" err="1"/>
              <a:t>devt</a:t>
            </a:r>
            <a:r>
              <a:rPr lang="es-MX" dirty="0"/>
              <a:t>, </a:t>
            </a:r>
            <a:r>
              <a:rPr lang="es-MX" dirty="0" err="1"/>
              <a:t>void</a:t>
            </a:r>
            <a:r>
              <a:rPr lang="es-MX" dirty="0"/>
              <a:t> *</a:t>
            </a:r>
            <a:r>
              <a:rPr lang="es-MX" dirty="0" err="1"/>
              <a:t>drvdata</a:t>
            </a:r>
            <a:r>
              <a:rPr lang="es-MX" dirty="0"/>
              <a:t>, </a:t>
            </a:r>
            <a:r>
              <a:rPr lang="es-MX" dirty="0" err="1"/>
              <a:t>const</a:t>
            </a:r>
            <a:r>
              <a:rPr lang="es-MX" dirty="0"/>
              <a:t> </a:t>
            </a:r>
            <a:r>
              <a:rPr lang="es-MX" dirty="0" err="1"/>
              <a:t>char</a:t>
            </a:r>
            <a:r>
              <a:rPr lang="es-MX" dirty="0"/>
              <a:t> *</a:t>
            </a:r>
            <a:r>
              <a:rPr lang="es-MX" dirty="0" err="1"/>
              <a:t>fmt</a:t>
            </a:r>
            <a:r>
              <a:rPr lang="es-MX" dirty="0"/>
              <a:t>, ...)</a:t>
            </a:r>
          </a:p>
          <a:p>
            <a:pPr marL="342900" indent="-342900">
              <a:buFont typeface="+mj-lt"/>
              <a:buAutoNum type="arabicPeriod"/>
            </a:pPr>
            <a:endParaRPr lang="es-MX" dirty="0"/>
          </a:p>
          <a:p>
            <a:pPr marL="342900" indent="-342900">
              <a:buFont typeface="+mj-lt"/>
              <a:buAutoNum type="arabicPeriod"/>
            </a:pPr>
            <a:r>
              <a:rPr lang="es-MX" dirty="0" err="1"/>
              <a:t>device_create_file</a:t>
            </a:r>
            <a:r>
              <a:rPr lang="es-MX" dirty="0"/>
              <a:t>(</a:t>
            </a:r>
            <a:r>
              <a:rPr lang="es-MX" dirty="0" err="1"/>
              <a:t>struct</a:t>
            </a:r>
            <a:r>
              <a:rPr lang="es-MX" dirty="0"/>
              <a:t> </a:t>
            </a:r>
            <a:r>
              <a:rPr lang="es-MX" dirty="0" err="1"/>
              <a:t>device</a:t>
            </a:r>
            <a:r>
              <a:rPr lang="es-MX" dirty="0"/>
              <a:t> *</a:t>
            </a:r>
            <a:r>
              <a:rPr lang="es-MX" dirty="0" err="1"/>
              <a:t>dev</a:t>
            </a:r>
            <a:r>
              <a:rPr lang="es-MX" dirty="0"/>
              <a:t>, </a:t>
            </a:r>
            <a:r>
              <a:rPr lang="es-MX" dirty="0" err="1"/>
              <a:t>const</a:t>
            </a:r>
            <a:r>
              <a:rPr lang="es-MX" dirty="0"/>
              <a:t> </a:t>
            </a:r>
            <a:r>
              <a:rPr lang="es-MX" dirty="0" err="1"/>
              <a:t>struct</a:t>
            </a:r>
            <a:r>
              <a:rPr lang="es-MX" dirty="0"/>
              <a:t> </a:t>
            </a:r>
            <a:r>
              <a:rPr lang="es-MX" dirty="0" err="1"/>
              <a:t>device_attribute</a:t>
            </a:r>
            <a:r>
              <a:rPr lang="es-MX" dirty="0"/>
              <a:t> *</a:t>
            </a:r>
            <a:r>
              <a:rPr lang="es-MX" dirty="0" err="1"/>
              <a:t>attr</a:t>
            </a:r>
            <a:r>
              <a:rPr lang="es-MX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2CB93-9863-4A74-0EE7-839F8A77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7D09-F78E-445A-8363-A7257399184B}" type="datetime1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6F374-4602-F875-69CF-1CA649E8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DB97E-D9A4-5C47-005F-A2D2F013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9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10924E3-A2A3-4EEA-23EF-E625DA82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Platform</a:t>
            </a:r>
            <a:r>
              <a:rPr lang="es-MX" dirty="0"/>
              <a:t> </a:t>
            </a:r>
            <a:r>
              <a:rPr lang="es-MX" dirty="0" err="1"/>
              <a:t>devices</a:t>
            </a:r>
            <a:r>
              <a:rPr lang="es-MX" dirty="0"/>
              <a:t>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50811-32FF-1D44-31E0-E473B2A3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AC57-C24F-4D3D-AF0D-4241D3E1BB9F}" type="datetime1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98CF1-2708-E962-F984-535B2DAE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CE3DE-C6F8-23DD-BF75-64C94D98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011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0C37EE1-A813-7109-FFF9-B9F15252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Platform</a:t>
            </a:r>
            <a:r>
              <a:rPr lang="es-MX" dirty="0"/>
              <a:t> </a:t>
            </a:r>
            <a:r>
              <a:rPr lang="es-MX" dirty="0" err="1"/>
              <a:t>devices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F84DA-70EE-2184-B460-3FA07E0379A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AA5DA1E-6869-4A03-AEE2-7761825AD0A1}" type="datetime1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94A60-1F5F-2508-8FBC-8926E525C8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CC767-360C-05CD-8D21-C96AE0872A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E2FCA1-4B65-6FE7-5D20-FEA65668390F}"/>
              </a:ext>
            </a:extLst>
          </p:cNvPr>
          <p:cNvSpPr txBox="1">
            <a:spLocks/>
          </p:cNvSpPr>
          <p:nvPr/>
        </p:nvSpPr>
        <p:spPr>
          <a:xfrm>
            <a:off x="407987" y="1520791"/>
            <a:ext cx="11375997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60000" indent="-180975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4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20000" indent="-180975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25" indent="-180975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90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0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Dispositivos conectados al procesador por buses internos, típicamente periféricos dentro de un </a:t>
            </a:r>
            <a:r>
              <a:rPr lang="es-MX" dirty="0" err="1"/>
              <a:t>SoC.</a:t>
            </a:r>
            <a:endParaRPr lang="es-MX" dirty="0"/>
          </a:p>
          <a:p>
            <a:pPr lvl="1"/>
            <a:r>
              <a:rPr lang="es-MX" dirty="0"/>
              <a:t> =&gt; No </a:t>
            </a:r>
            <a:r>
              <a:rPr lang="es-MX" dirty="0" err="1"/>
              <a:t>enumerables</a:t>
            </a:r>
            <a:r>
              <a:rPr lang="es-MX" dirty="0"/>
              <a:t> vía </a:t>
            </a:r>
            <a:r>
              <a:rPr lang="es-MX" dirty="0" err="1"/>
              <a:t>hot</a:t>
            </a:r>
            <a:r>
              <a:rPr lang="es-MX" dirty="0"/>
              <a:t> </a:t>
            </a:r>
            <a:r>
              <a:rPr lang="es-MX" dirty="0" err="1"/>
              <a:t>plugging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Definidos y descritos en el </a:t>
            </a:r>
            <a:r>
              <a:rPr lang="es-MX" dirty="0" err="1"/>
              <a:t>device</a:t>
            </a:r>
            <a:r>
              <a:rPr lang="es-MX" dirty="0"/>
              <a:t> </a:t>
            </a:r>
            <a:r>
              <a:rPr lang="es-MX" dirty="0" err="1"/>
              <a:t>tree</a:t>
            </a:r>
            <a:r>
              <a:rPr lang="es-MX" dirty="0"/>
              <a:t>.</a:t>
            </a:r>
          </a:p>
          <a:p>
            <a:endParaRPr lang="en-US" dirty="0"/>
          </a:p>
          <a:p>
            <a:r>
              <a:rPr lang="en-US" dirty="0" err="1"/>
              <a:t>Cuando</a:t>
            </a:r>
            <a:r>
              <a:rPr lang="en-US" dirty="0"/>
              <a:t> un platform device es “</a:t>
            </a:r>
            <a:r>
              <a:rPr lang="en-US" dirty="0" err="1"/>
              <a:t>detectado</a:t>
            </a:r>
            <a:r>
              <a:rPr lang="en-US" dirty="0"/>
              <a:t>” (</a:t>
            </a:r>
            <a:r>
              <a:rPr lang="en-US" dirty="0" err="1"/>
              <a:t>vía</a:t>
            </a:r>
            <a:r>
              <a:rPr lang="en-US" dirty="0"/>
              <a:t> device tree) </a:t>
            </a:r>
            <a:r>
              <a:rPr lang="en-US" dirty="0" err="1"/>
              <a:t>durante</a:t>
            </a:r>
            <a:r>
              <a:rPr lang="en-US" dirty="0"/>
              <a:t> la </a:t>
            </a:r>
            <a:r>
              <a:rPr lang="en-US" dirty="0" err="1"/>
              <a:t>inicialización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platform driver </a:t>
            </a:r>
            <a:r>
              <a:rPr lang="en-US" dirty="0" err="1"/>
              <a:t>asociado</a:t>
            </a:r>
            <a:r>
              <a:rPr lang="en-US" dirty="0"/>
              <a:t> (</a:t>
            </a:r>
            <a:r>
              <a:rPr lang="en-US" dirty="0" err="1"/>
              <a:t>vía</a:t>
            </a:r>
            <a:r>
              <a:rPr lang="en-US" dirty="0"/>
              <a:t> la </a:t>
            </a:r>
            <a:r>
              <a:rPr lang="en-US" dirty="0" err="1"/>
              <a:t>propiedad</a:t>
            </a:r>
            <a:r>
              <a:rPr lang="en-US" dirty="0"/>
              <a:t> “compatible”) es </a:t>
            </a:r>
            <a:r>
              <a:rPr lang="en-US" dirty="0" err="1"/>
              <a:t>cargado</a:t>
            </a:r>
            <a:r>
              <a:rPr lang="en-US" dirty="0"/>
              <a:t> y la </a:t>
            </a:r>
            <a:r>
              <a:rPr lang="en-US" dirty="0" err="1"/>
              <a:t>función</a:t>
            </a:r>
            <a:r>
              <a:rPr lang="en-US" dirty="0"/>
              <a:t> “probe” es </a:t>
            </a:r>
            <a:r>
              <a:rPr lang="en-US" dirty="0" err="1"/>
              <a:t>ejecutada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98348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AF849-1D23-D87E-F2CD-68A9121A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Platform</a:t>
            </a:r>
            <a:r>
              <a:rPr lang="es-MX" dirty="0"/>
              <a:t> driver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E329B-4892-7099-EB34-FDAE30B0440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130BD2F-1847-40FB-9D07-D2F2A07011D2}" type="datetime1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60DA2-5142-A8BB-7B42-A6FED1D296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7C9FF-7018-B25F-5AD9-81432446B7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FD171C-A8D7-43A8-98BA-C52351359A41}"/>
              </a:ext>
            </a:extLst>
          </p:cNvPr>
          <p:cNvSpPr txBox="1">
            <a:spLocks/>
          </p:cNvSpPr>
          <p:nvPr/>
        </p:nvSpPr>
        <p:spPr>
          <a:xfrm>
            <a:off x="407987" y="1520791"/>
            <a:ext cx="11375997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60000" indent="-180975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4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20000" indent="-180975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25" indent="-180975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90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0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Controlador diseñado para manejar </a:t>
            </a:r>
            <a:r>
              <a:rPr lang="es-MX" dirty="0" err="1"/>
              <a:t>platform</a:t>
            </a:r>
            <a:r>
              <a:rPr lang="es-MX" dirty="0"/>
              <a:t> </a:t>
            </a:r>
            <a:r>
              <a:rPr lang="es-MX" dirty="0" err="1"/>
              <a:t>devices</a:t>
            </a:r>
            <a:endParaRPr lang="es-MX" dirty="0"/>
          </a:p>
          <a:p>
            <a:endParaRPr lang="es-MX" dirty="0"/>
          </a:p>
          <a:p>
            <a:r>
              <a:rPr lang="es-MX" dirty="0"/>
              <a:t>El </a:t>
            </a:r>
            <a:r>
              <a:rPr lang="es-MX" dirty="0" err="1"/>
              <a:t>kernel</a:t>
            </a:r>
            <a:r>
              <a:rPr lang="es-MX" dirty="0"/>
              <a:t> provee un </a:t>
            </a:r>
            <a:r>
              <a:rPr lang="es-MX" dirty="0" err="1"/>
              <a:t>framework</a:t>
            </a:r>
            <a:r>
              <a:rPr lang="es-MX" dirty="0"/>
              <a:t> para desarrollar este tipo de controladores, los cuales suelen usar otros </a:t>
            </a:r>
            <a:r>
              <a:rPr lang="es-MX" dirty="0" err="1"/>
              <a:t>frameworks</a:t>
            </a:r>
            <a:r>
              <a:rPr lang="es-MX" dirty="0"/>
              <a:t> de acuerdo al tipo de dispositivo.</a:t>
            </a:r>
          </a:p>
          <a:p>
            <a:endParaRPr lang="es-MX" dirty="0"/>
          </a:p>
          <a:p>
            <a:r>
              <a:rPr lang="es-MX" dirty="0"/>
              <a:t>El driver que el </a:t>
            </a:r>
            <a:r>
              <a:rPr lang="es-MX" dirty="0" err="1"/>
              <a:t>platform</a:t>
            </a:r>
            <a:r>
              <a:rPr lang="es-MX" dirty="0"/>
              <a:t> </a:t>
            </a:r>
            <a:r>
              <a:rPr lang="es-MX" dirty="0" err="1"/>
              <a:t>device</a:t>
            </a:r>
            <a:r>
              <a:rPr lang="es-MX" dirty="0"/>
              <a:t> utilizará estará determinado por la propiedad “compatible” en el </a:t>
            </a:r>
            <a:r>
              <a:rPr lang="es-MX" dirty="0" err="1"/>
              <a:t>device</a:t>
            </a:r>
            <a:r>
              <a:rPr lang="es-MX" dirty="0"/>
              <a:t> </a:t>
            </a:r>
            <a:r>
              <a:rPr lang="es-MX" dirty="0" err="1"/>
              <a:t>tree</a:t>
            </a:r>
            <a:r>
              <a:rPr lang="es-MX" dirty="0"/>
              <a:t> y en la estructura “</a:t>
            </a:r>
            <a:r>
              <a:rPr lang="es-MX" dirty="0" err="1"/>
              <a:t>struct</a:t>
            </a:r>
            <a:r>
              <a:rPr lang="es-MX" dirty="0"/>
              <a:t> </a:t>
            </a:r>
            <a:r>
              <a:rPr lang="es-MX" dirty="0" err="1"/>
              <a:t>of_device_id</a:t>
            </a:r>
            <a:r>
              <a:rPr lang="es-MX" dirty="0"/>
              <a:t>” dentro del driver.</a:t>
            </a:r>
          </a:p>
          <a:p>
            <a:pPr marL="179025" lvl="1" indent="0">
              <a:buNone/>
            </a:pPr>
            <a:endParaRPr lang="es-MX" dirty="0"/>
          </a:p>
          <a:p>
            <a:endParaRPr lang="es-MX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4158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43CD6C-161C-5F54-8406-99BEB044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Ejemplo: </a:t>
            </a:r>
            <a:r>
              <a:rPr lang="es-MX" dirty="0" err="1"/>
              <a:t>watchdog</a:t>
            </a:r>
            <a:r>
              <a:rPr lang="es-MX" dirty="0"/>
              <a:t> driver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16CB2-A56A-40A3-7D72-F99544EE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5F63-8159-4B17-BC4E-9184886DC237}" type="datetime1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D1443-CF64-6841-15D6-2D3A0274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63D77-ADF6-99F3-18AD-42E1DD33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8742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4307-7A67-4CD0-A91C-5E54F3C7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Ejemplo: OMAP </a:t>
            </a:r>
            <a:r>
              <a:rPr lang="es-MX" dirty="0" err="1"/>
              <a:t>Watchdog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79526-6932-465F-805E-D6D68B77B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/</a:t>
            </a:r>
            <a:r>
              <a:rPr lang="es-MX" dirty="0" err="1"/>
              <a:t>dev</a:t>
            </a:r>
            <a:r>
              <a:rPr lang="es-MX" dirty="0"/>
              <a:t>/</a:t>
            </a:r>
            <a:r>
              <a:rPr lang="es-MX" dirty="0" err="1"/>
              <a:t>watchdog</a:t>
            </a:r>
            <a:r>
              <a:rPr lang="es-MX" dirty="0"/>
              <a:t>*</a:t>
            </a:r>
          </a:p>
          <a:p>
            <a:endParaRPr lang="es-MX" dirty="0"/>
          </a:p>
          <a:p>
            <a:r>
              <a:rPr lang="en-US" dirty="0"/>
              <a:t>Drivers </a:t>
            </a:r>
            <a:r>
              <a:rPr lang="en-US" dirty="0" err="1"/>
              <a:t>asociados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Platform driver: drivers/watchdog/</a:t>
            </a:r>
            <a:r>
              <a:rPr lang="en-US" dirty="0" err="1"/>
              <a:t>omap_wdt.c</a:t>
            </a:r>
            <a:endParaRPr lang="en-US" dirty="0"/>
          </a:p>
          <a:p>
            <a:pPr lvl="1"/>
            <a:r>
              <a:rPr lang="en-US" dirty="0"/>
              <a:t>Core driver: drivers/watchdog/</a:t>
            </a:r>
            <a:r>
              <a:rPr lang="en-US" dirty="0" err="1"/>
              <a:t>watchdog_core.c</a:t>
            </a:r>
            <a:endParaRPr lang="en-US" dirty="0"/>
          </a:p>
          <a:p>
            <a:pPr lvl="1"/>
            <a:r>
              <a:rPr lang="en-US" dirty="0"/>
              <a:t>Char device: drivers/watchdog/</a:t>
            </a:r>
            <a:r>
              <a:rPr lang="en-US" dirty="0" err="1"/>
              <a:t>watchdog_dev.c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79025" lvl="1" indent="0">
              <a:buNone/>
            </a:pPr>
            <a:endParaRPr lang="en-US" dirty="0"/>
          </a:p>
          <a:p>
            <a:pPr marL="179025" lvl="1" indent="0">
              <a:buNone/>
            </a:pPr>
            <a:r>
              <a:rPr lang="en-US" dirty="0"/>
              <a:t>OMAP SoC technical reference manual: </a:t>
            </a:r>
            <a:r>
              <a:rPr lang="en-US" dirty="0">
                <a:hlinkClick r:id="rId2"/>
              </a:rPr>
              <a:t>https://www.ti.com/lit/ug/spruf98y/spruf98y.pdf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EFB5-AD4C-4352-B094-307571D7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FA1F-5957-4895-BDB5-75018998DE88}" type="datetime1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09104-5E22-464C-9249-2EEAE04D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6C299-B83F-4DB4-87BA-B94196BA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25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58F9-A3D9-4CAF-B3E6-F63BFA3A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Kernel</a:t>
            </a:r>
            <a:r>
              <a:rPr lang="es-MX" dirty="0"/>
              <a:t> </a:t>
            </a:r>
            <a:r>
              <a:rPr lang="es-MX" dirty="0" err="1"/>
              <a:t>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C7D87-5E75-4012-818F-9B5225C2C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MX" dirty="0"/>
              <a:t>Mecanismos de desarrollo que provee el </a:t>
            </a:r>
            <a:r>
              <a:rPr lang="es-MX" dirty="0" err="1"/>
              <a:t>kernel</a:t>
            </a:r>
            <a:r>
              <a:rPr lang="es-MX" dirty="0"/>
              <a:t> de Linux</a:t>
            </a:r>
          </a:p>
          <a:p>
            <a:pPr lvl="1">
              <a:lnSpc>
                <a:spcPct val="150000"/>
              </a:lnSpc>
            </a:pPr>
            <a:r>
              <a:rPr lang="es-MX" dirty="0"/>
              <a:t>Driver </a:t>
            </a:r>
            <a:r>
              <a:rPr lang="es-MX" dirty="0" err="1"/>
              <a:t>Frameworks</a:t>
            </a:r>
            <a:endParaRPr lang="es-MX" dirty="0"/>
          </a:p>
          <a:p>
            <a:pPr lvl="1">
              <a:lnSpc>
                <a:spcPct val="150000"/>
              </a:lnSpc>
            </a:pPr>
            <a:r>
              <a:rPr lang="es-MX" dirty="0"/>
              <a:t>Sincronización: </a:t>
            </a:r>
            <a:r>
              <a:rPr lang="es-MX" dirty="0" err="1"/>
              <a:t>spinlocks</a:t>
            </a:r>
            <a:r>
              <a:rPr lang="es-MX" dirty="0"/>
              <a:t>, </a:t>
            </a:r>
            <a:r>
              <a:rPr lang="es-MX" dirty="0" err="1"/>
              <a:t>mutexes</a:t>
            </a:r>
            <a:r>
              <a:rPr lang="es-MX" dirty="0"/>
              <a:t>, </a:t>
            </a:r>
            <a:r>
              <a:rPr lang="es-MX" dirty="0" err="1"/>
              <a:t>semaphores</a:t>
            </a:r>
            <a:endParaRPr lang="es-MX" dirty="0"/>
          </a:p>
          <a:p>
            <a:pPr lvl="1">
              <a:lnSpc>
                <a:spcPct val="150000"/>
              </a:lnSpc>
            </a:pPr>
            <a:r>
              <a:rPr lang="es-MX" dirty="0"/>
              <a:t>Trabajo diferido: </a:t>
            </a:r>
            <a:r>
              <a:rPr lang="es-MX" dirty="0" err="1"/>
              <a:t>work</a:t>
            </a:r>
            <a:r>
              <a:rPr lang="es-MX" dirty="0"/>
              <a:t> </a:t>
            </a:r>
            <a:r>
              <a:rPr lang="es-MX" dirty="0" err="1"/>
              <a:t>queues</a:t>
            </a:r>
            <a:r>
              <a:rPr lang="es-MX" dirty="0"/>
              <a:t>, </a:t>
            </a:r>
            <a:r>
              <a:rPr lang="es-MX" dirty="0" err="1"/>
              <a:t>tasklets</a:t>
            </a:r>
            <a:endParaRPr lang="es-MX" dirty="0"/>
          </a:p>
          <a:p>
            <a:pPr lvl="1">
              <a:lnSpc>
                <a:spcPct val="150000"/>
              </a:lnSpc>
            </a:pPr>
            <a:r>
              <a:rPr lang="es-MX" dirty="0"/>
              <a:t>Manejo de interrupciones</a:t>
            </a:r>
          </a:p>
          <a:p>
            <a:pPr lvl="1">
              <a:lnSpc>
                <a:spcPct val="150000"/>
              </a:lnSpc>
            </a:pPr>
            <a:r>
              <a:rPr lang="es-MX" dirty="0"/>
              <a:t>Estructuras de datos: </a:t>
            </a:r>
            <a:r>
              <a:rPr lang="es-MX" dirty="0" err="1"/>
              <a:t>maps</a:t>
            </a:r>
            <a:r>
              <a:rPr lang="es-MX" dirty="0"/>
              <a:t>, </a:t>
            </a:r>
            <a:r>
              <a:rPr lang="es-MX" dirty="0" err="1"/>
              <a:t>linked</a:t>
            </a:r>
            <a:r>
              <a:rPr lang="es-MX" dirty="0"/>
              <a:t> </a:t>
            </a:r>
            <a:r>
              <a:rPr lang="es-MX" dirty="0" err="1"/>
              <a:t>lists</a:t>
            </a:r>
            <a:r>
              <a:rPr lang="es-MX" dirty="0"/>
              <a:t>, </a:t>
            </a:r>
            <a:r>
              <a:rPr lang="es-MX" dirty="0" err="1"/>
              <a:t>binary</a:t>
            </a:r>
            <a:r>
              <a:rPr lang="es-MX" dirty="0"/>
              <a:t> </a:t>
            </a:r>
            <a:r>
              <a:rPr lang="es-MX" dirty="0" err="1"/>
              <a:t>trees</a:t>
            </a:r>
            <a:endParaRPr lang="es-MX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CC064-59AD-401F-A50F-6043E1A6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FF2C-8D64-4676-A497-5CF3EF9991FA}" type="datetime1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2F673-2018-40C0-8265-6F99711C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7B140-759B-48EC-BCB5-25DB4EF6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7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6E82E2-4943-9CD3-9F0D-8749EF30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Controladores de dispositivo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AEBDE-618E-B851-7FC1-58753021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F051-11F4-4EA8-93C2-95A9FE966543}" type="datetime1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A8DC9-5F46-66F4-7286-54447A46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4E41C-B617-9093-8D2E-625F3EA5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6020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D87871-60D5-54AD-0D46-4413F62F7A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Abstracciones del 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En sistemas Unix, la abstracción más común es en forma de </a:t>
            </a:r>
            <a:r>
              <a:rPr lang="es-MX" b="1" dirty="0"/>
              <a:t>archivo</a:t>
            </a: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Implementados en espacio de </a:t>
            </a:r>
            <a:r>
              <a:rPr lang="es-MX" dirty="0" err="1"/>
              <a:t>kernel</a:t>
            </a:r>
            <a:r>
              <a:rPr lang="es-MX" dirty="0"/>
              <a:t>, aunque existen algunas interfaces del </a:t>
            </a:r>
            <a:r>
              <a:rPr lang="es-MX" dirty="0" err="1"/>
              <a:t>kernel</a:t>
            </a:r>
            <a:r>
              <a:rPr lang="es-MX" dirty="0"/>
              <a:t> que permiten su implementación en espacio de usuario (</a:t>
            </a:r>
            <a:r>
              <a:rPr lang="es-MX" dirty="0" err="1"/>
              <a:t>uio</a:t>
            </a:r>
            <a:r>
              <a:rPr lang="es-MX" dirty="0"/>
              <a:t>, i2cdev,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Linux provee la infraestructura (</a:t>
            </a:r>
            <a:r>
              <a:rPr lang="es-MX" dirty="0" err="1"/>
              <a:t>frameworks</a:t>
            </a:r>
            <a:r>
              <a:rPr lang="es-MX" dirty="0"/>
              <a:t>) para el desarrollo de controladores para diversas clases de dispositivos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2AEF8F1-C90E-E597-76C6-26BA0664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Controladores de dispositivo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B4FAD-6AF9-8231-9BA2-DFF4CC81DC9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130BD2F-1847-40FB-9D07-D2F2A07011D2}" type="datetime1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48E9D-0A0A-9EDD-CBC3-BF08CE1A6E2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6A836-3843-D3FF-634F-F4F471686F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994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CE5AB5-9A2F-15E3-CDCA-5A2D30C959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s-MX" dirty="0"/>
              <a:t>Inicialización/llenado de estructuras, reserva de memoria y registro ante el </a:t>
            </a:r>
            <a:r>
              <a:rPr lang="es-MX" dirty="0" err="1"/>
              <a:t>kernel</a:t>
            </a:r>
            <a:endParaRPr lang="es-MX" dirty="0"/>
          </a:p>
          <a:p>
            <a:pPr lvl="1"/>
            <a:endParaRPr lang="es-MX" dirty="0"/>
          </a:p>
          <a:p>
            <a:pPr lvl="1"/>
            <a:r>
              <a:rPr lang="es-MX" dirty="0"/>
              <a:t>Operaciones de liberación de recursos y registros ante el </a:t>
            </a:r>
            <a:r>
              <a:rPr lang="es-MX" dirty="0" err="1"/>
              <a:t>kernel</a:t>
            </a:r>
            <a:endParaRPr lang="es-MX" dirty="0"/>
          </a:p>
          <a:p>
            <a:pPr marL="179025" lvl="1" indent="0">
              <a:buNone/>
            </a:pPr>
            <a:endParaRPr lang="es-MX" dirty="0"/>
          </a:p>
          <a:p>
            <a:pPr lvl="1"/>
            <a:r>
              <a:rPr lang="es-MX" dirty="0"/>
              <a:t>Operaciones específicas del dispositivo necesarias para comunicación y configuración (</a:t>
            </a:r>
            <a:r>
              <a:rPr lang="es-MX" dirty="0" err="1"/>
              <a:t>callbacks</a:t>
            </a:r>
            <a:r>
              <a:rPr lang="es-MX" dirty="0"/>
              <a:t>)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Manejo de recursos: solicitud de memoria, interrupciones, relojes, DMA, etc.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29B90-AB63-CD93-3D24-93736F64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Tareas de un controlador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B8150-84FC-7470-AFBE-B183B387259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130BD2F-1847-40FB-9D07-D2F2A07011D2}" type="datetime1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0B3D4-FA78-4E97-F3BD-65D13EEECEC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29B8F-5857-E98F-3CC7-623908CE46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461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101720-85C4-135B-40F0-8C41E79D49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/>
              <a:t>En Linux existen tres tipos principales de dispositivos periféricos dependiendo de la forma en que se transmiten los datos:</a:t>
            </a:r>
          </a:p>
          <a:p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Carácter: byte por byte de manera secuencial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Bloque: bloques de tamaño fijo y acceso aleatorio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Red: paquetes definidos por protocolo</a:t>
            </a:r>
          </a:p>
          <a:p>
            <a:pPr marL="342900" indent="-342900">
              <a:buFont typeface="+mj-lt"/>
              <a:buAutoNum type="arabicPeriod"/>
            </a:pPr>
            <a:endParaRPr lang="es-MX" dirty="0"/>
          </a:p>
          <a:p>
            <a:r>
              <a:rPr lang="es-MX" dirty="0"/>
              <a:t>El tipo de controlador depende del tipo de dispositivo</a:t>
            </a:r>
          </a:p>
          <a:p>
            <a:endParaRPr lang="es-MX" dirty="0"/>
          </a:p>
          <a:p>
            <a:r>
              <a:rPr lang="es-MX" dirty="0"/>
              <a:t>Pueden identificarse en /</a:t>
            </a:r>
            <a:r>
              <a:rPr lang="es-MX" dirty="0" err="1"/>
              <a:t>dev</a:t>
            </a:r>
            <a:r>
              <a:rPr lang="es-MX" dirty="0"/>
              <a:t> a través de </a:t>
            </a:r>
            <a:r>
              <a:rPr lang="es-MX" dirty="0" err="1"/>
              <a:t>ls</a:t>
            </a:r>
            <a:r>
              <a:rPr lang="es-MX" dirty="0"/>
              <a:t> (</a:t>
            </a:r>
            <a:r>
              <a:rPr lang="es-MX" dirty="0" err="1"/>
              <a:t>stat</a:t>
            </a:r>
            <a:r>
              <a:rPr lang="es-MX" dirty="0"/>
              <a:t>):</a:t>
            </a:r>
          </a:p>
          <a:p>
            <a:endParaRPr lang="es-MX" dirty="0"/>
          </a:p>
          <a:p>
            <a:endParaRPr lang="es-MX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FB31E9E-400F-B60A-84C0-A4E6BF3A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dispositivos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869AA-6E61-64F1-B567-1B195B06240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AA5DA1E-6869-4A03-AEE2-7761825AD0A1}" type="datetime1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B119C-764A-780C-7F31-F9CFDD91F97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B109A-FD60-464D-5924-D5D18735C5B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B04E3E-B9BB-B5B3-9F6A-B8777C41D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8" y="5118134"/>
            <a:ext cx="48482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747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964B97-D9C1-BD67-8CC7-09D6E600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Character</a:t>
            </a:r>
            <a:r>
              <a:rPr lang="es-MX" dirty="0"/>
              <a:t> </a:t>
            </a:r>
            <a:r>
              <a:rPr lang="es-MX" dirty="0" err="1"/>
              <a:t>devices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D6BB7-2B78-F25D-AF18-70F144ABC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AEA-D289-46DD-A6A7-5B67A58DDFDC}" type="datetime1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BD11A-FD90-1551-DB0B-F03BCDA1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72CF1-9FF5-9751-3C55-532DDA15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2464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E841BF-E01F-4EF0-B0E8-369A1CBC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Character</a:t>
            </a:r>
            <a:r>
              <a:rPr lang="es-MX" dirty="0"/>
              <a:t> </a:t>
            </a:r>
            <a:r>
              <a:rPr lang="es-MX" dirty="0" err="1"/>
              <a:t>devices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4BC943-A3E6-4835-A708-DFB7EFC93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MX" dirty="0"/>
              <a:t>Dispositivos de entrada y/o salida cuyo flujo de comunicación es secuencial</a:t>
            </a:r>
          </a:p>
          <a:p>
            <a:pPr>
              <a:lnSpc>
                <a:spcPct val="150000"/>
              </a:lnSpc>
            </a:pPr>
            <a:r>
              <a:rPr lang="es-MX" dirty="0"/>
              <a:t>Los datos se leen y escriben “carácter por carácter” (byte por byte) usando las llamadas </a:t>
            </a:r>
            <a:r>
              <a:rPr lang="es-MX" dirty="0" err="1"/>
              <a:t>read</a:t>
            </a:r>
            <a:r>
              <a:rPr lang="es-MX" dirty="0"/>
              <a:t> y </a:t>
            </a:r>
            <a:r>
              <a:rPr lang="es-MX" dirty="0" err="1"/>
              <a:t>write</a:t>
            </a:r>
            <a:endParaRPr lang="es-MX" dirty="0"/>
          </a:p>
          <a:p>
            <a:pPr>
              <a:lnSpc>
                <a:spcPct val="150000"/>
              </a:lnSpc>
            </a:pPr>
            <a:r>
              <a:rPr lang="es-MX" dirty="0"/>
              <a:t>En general pueden usarse en la mayoría de los dispositivos que no sean de almacenamiento o red</a:t>
            </a:r>
          </a:p>
          <a:p>
            <a:pPr>
              <a:lnSpc>
                <a:spcPct val="150000"/>
              </a:lnSpc>
            </a:pPr>
            <a:r>
              <a:rPr lang="es-MX" dirty="0"/>
              <a:t>Ejemplo típico: puerto serial</a:t>
            </a:r>
          </a:p>
          <a:p>
            <a:pPr>
              <a:lnSpc>
                <a:spcPct val="150000"/>
              </a:lnSpc>
            </a:pPr>
            <a:endParaRPr lang="es-MX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s-MX" dirty="0"/>
          </a:p>
          <a:p>
            <a:pPr>
              <a:lnSpc>
                <a:spcPct val="150000"/>
              </a:lnSpc>
            </a:pPr>
            <a:r>
              <a:rPr lang="es-MX" dirty="0">
                <a:hlinkClick r:id="rId2"/>
              </a:rPr>
              <a:t>https://static.lwn.net/images/pdf/LDD3/ch03.pdf</a:t>
            </a:r>
            <a:r>
              <a:rPr lang="es-MX" dirty="0"/>
              <a:t> </a:t>
            </a:r>
          </a:p>
          <a:p>
            <a:endParaRPr lang="es-MX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58B82-09AE-45BD-93E6-7158582E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DA1E-6869-4A03-AEE2-7761825AD0A1}" type="datetime1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1FEAF-F862-4C21-A06B-5E174FAF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92D04-A0CA-44DD-A3F7-96637FED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1423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4C287A5-6C97-49C6-95C7-E07A6AB2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Device</a:t>
            </a:r>
            <a:r>
              <a:rPr lang="es-MX" dirty="0"/>
              <a:t> </a:t>
            </a:r>
            <a:r>
              <a:rPr lang="es-MX" dirty="0" err="1"/>
              <a:t>numbers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46D42DC-8914-43AC-80D9-4ADBFB494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Identificador único del dispositivo (físico o virtual)</a:t>
            </a:r>
          </a:p>
          <a:p>
            <a:r>
              <a:rPr lang="es-MX" dirty="0"/>
              <a:t>Formado por una </a:t>
            </a:r>
            <a:r>
              <a:rPr lang="es-MX" b="1" dirty="0"/>
              <a:t>combinación</a:t>
            </a:r>
            <a:r>
              <a:rPr lang="es-MX" dirty="0"/>
              <a:t> de </a:t>
            </a:r>
            <a:r>
              <a:rPr lang="es-MX" dirty="0" err="1"/>
              <a:t>major</a:t>
            </a:r>
            <a:r>
              <a:rPr lang="es-MX" dirty="0"/>
              <a:t> y </a:t>
            </a:r>
            <a:r>
              <a:rPr lang="es-MX" dirty="0" err="1"/>
              <a:t>minor</a:t>
            </a:r>
            <a:r>
              <a:rPr lang="es-MX" dirty="0"/>
              <a:t> </a:t>
            </a:r>
            <a:r>
              <a:rPr lang="es-MX" dirty="0" err="1"/>
              <a:t>numbers</a:t>
            </a:r>
            <a:r>
              <a:rPr lang="es-MX" dirty="0"/>
              <a:t> (/</a:t>
            </a:r>
            <a:r>
              <a:rPr lang="es-MX" dirty="0" err="1"/>
              <a:t>sys</a:t>
            </a:r>
            <a:r>
              <a:rPr lang="es-MX" dirty="0"/>
              <a:t>/</a:t>
            </a:r>
            <a:r>
              <a:rPr lang="es-MX" dirty="0" err="1"/>
              <a:t>dev</a:t>
            </a:r>
            <a:r>
              <a:rPr lang="es-MX" dirty="0"/>
              <a:t>/</a:t>
            </a:r>
            <a:r>
              <a:rPr lang="es-MX" dirty="0" err="1"/>
              <a:t>char</a:t>
            </a:r>
            <a:r>
              <a:rPr lang="es-MX" dirty="0"/>
              <a:t>)</a:t>
            </a:r>
          </a:p>
          <a:p>
            <a:endParaRPr lang="es-MX" dirty="0"/>
          </a:p>
          <a:p>
            <a:r>
              <a:rPr lang="es-MX" dirty="0" err="1"/>
              <a:t>Major</a:t>
            </a:r>
            <a:r>
              <a:rPr lang="es-MX" dirty="0"/>
              <a:t>:</a:t>
            </a:r>
          </a:p>
          <a:p>
            <a:pPr lvl="1"/>
            <a:r>
              <a:rPr lang="es-MX" dirty="0"/>
              <a:t>Tradicionalmente representa la </a:t>
            </a:r>
            <a:r>
              <a:rPr lang="es-MX" b="1" dirty="0"/>
              <a:t>clase</a:t>
            </a:r>
            <a:r>
              <a:rPr lang="es-MX" dirty="0"/>
              <a:t> de dispositivo (puerto serial, disco duro, etc.)</a:t>
            </a:r>
          </a:p>
          <a:p>
            <a:pPr lvl="1"/>
            <a:r>
              <a:rPr lang="es-MX" dirty="0"/>
              <a:t>Sirve para identificar el driver asociado</a:t>
            </a:r>
          </a:p>
          <a:p>
            <a:pPr lvl="1"/>
            <a:r>
              <a:rPr lang="es-MX" dirty="0"/>
              <a:t>Definidos en </a:t>
            </a:r>
            <a:r>
              <a:rPr lang="es-MX" dirty="0" err="1"/>
              <a:t>include</a:t>
            </a:r>
            <a:r>
              <a:rPr lang="es-MX" dirty="0"/>
              <a:t>/</a:t>
            </a:r>
            <a:r>
              <a:rPr lang="es-MX" dirty="0" err="1"/>
              <a:t>uapi</a:t>
            </a:r>
            <a:r>
              <a:rPr lang="es-MX" dirty="0"/>
              <a:t>/</a:t>
            </a:r>
            <a:r>
              <a:rPr lang="es-MX" dirty="0" err="1"/>
              <a:t>linux</a:t>
            </a:r>
            <a:r>
              <a:rPr lang="es-MX" dirty="0"/>
              <a:t>/</a:t>
            </a:r>
            <a:r>
              <a:rPr lang="es-MX" dirty="0" err="1"/>
              <a:t>major.h</a:t>
            </a:r>
            <a:endParaRPr lang="es-MX" dirty="0"/>
          </a:p>
          <a:p>
            <a:pPr lvl="1"/>
            <a:r>
              <a:rPr lang="es-MX" dirty="0"/>
              <a:t>Pueden ser asignados dinámicamente por el </a:t>
            </a:r>
            <a:r>
              <a:rPr lang="es-MX" dirty="0" err="1"/>
              <a:t>kernel</a:t>
            </a:r>
            <a:r>
              <a:rPr lang="es-MX" dirty="0"/>
              <a:t> (/</a:t>
            </a:r>
            <a:r>
              <a:rPr lang="es-MX" dirty="0" err="1"/>
              <a:t>proc</a:t>
            </a:r>
            <a:r>
              <a:rPr lang="es-MX" dirty="0"/>
              <a:t>/</a:t>
            </a:r>
            <a:r>
              <a:rPr lang="es-MX" dirty="0" err="1"/>
              <a:t>devices</a:t>
            </a:r>
            <a:r>
              <a:rPr lang="es-MX" dirty="0"/>
              <a:t>)</a:t>
            </a:r>
          </a:p>
          <a:p>
            <a:endParaRPr lang="es-MX" dirty="0"/>
          </a:p>
          <a:p>
            <a:r>
              <a:rPr lang="es-MX" dirty="0" err="1"/>
              <a:t>Minor</a:t>
            </a:r>
            <a:r>
              <a:rPr lang="es-MX" dirty="0"/>
              <a:t>:</a:t>
            </a:r>
          </a:p>
          <a:p>
            <a:pPr lvl="1"/>
            <a:r>
              <a:rPr lang="es-MX" dirty="0"/>
              <a:t>Número </a:t>
            </a:r>
            <a:r>
              <a:rPr lang="es-MX" b="1" dirty="0"/>
              <a:t>único</a:t>
            </a:r>
            <a:r>
              <a:rPr lang="es-MX" dirty="0"/>
              <a:t> de dispositivo presente en el sistema (primer puerto serial, segundo disco duro, etc.)</a:t>
            </a:r>
          </a:p>
          <a:p>
            <a:pPr lvl="1"/>
            <a:r>
              <a:rPr lang="es-MX" dirty="0"/>
              <a:t>Permite a un driver que controla varios dispositivos del mismo tipo, identificarlos de forma única</a:t>
            </a:r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0072664-4499-4A12-8F46-7680764F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DA1E-6869-4A03-AEE2-7761825AD0A1}" type="datetime1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8B71BEA-9986-4535-A038-FB423D46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3E2210D-9E8F-4947-BE47-40B0819F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8222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UNDO_REDO_REVISION" val="0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wMBAQEBAQEBAQEBAQEBAQIAAAAAAAAAAwAAAAMAAAAA/////wQA0wsAAAAAAAAAAAAAIAD///////////////8AAAD///////////////8DAAAAAgD///////8DAAAAAgD///////8DAAAAAgD///////8DAAAAAgD///////8DAAAAAgD///////8DAAAAAgD///////8DAAAAAg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LAP///////wQAAAACABAAC+OZMivCpvdPiM/sKBaFslUFAAAAAAADAAAAAAADAAAAAwADAAAAAAD///////8DAAAAAAD///////8DAAAAAAD///////8DAAAAAAD///////8DAAAAAAD///////8DAAAAAAD///////8DAAAAAAD///////8DAAAAAAD///////8DAAAAAAD///////8DAAAAAAD///////8DAAEA////////BAAAAAMAEAALJ791aQfSmEmWsI2G/t5Z8A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BQMAAAAAAAAAAAAACAB////////////////AAAA////////////////BAAAAAM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aAAZMaW5rZWRTaGFwZXNEYXRhUHJvcGVydHlfMAUAAAAAAAQAAAADAAQAAAABAAQAAAAAAP///////wQAAAAAAP///////wMAAQEDAAAAAwD///////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OOZMivCpvdPiM/sKBaFslUDRGF0YQAbAAAABExpbmtlZFNoYXBlRGF0YQAFAAAAAAACTmFtZQAZAAAATGlua2VkU2hhcGVzRGF0YVByb3BlcnR5ABBWZXJzaW9uAAAAAAAJTGFzdFdyaXRlANFb6Ph3AQAAAAEA/////50AnQAAAAVfaWQAEAAAAAQnv3VpB9KYSZawjYb+3lnwA0RhdGEAKgAAAAhQcmVzZW50YXRpb25TY2FubmVkRm9yTGlua2VkU2hhcGVzAAEAAk5hbWUAJAAAAExpbmtlZFNoYXBlUHJlc2VudGF0aW9uU2V0dGluZ3NEYXRhABBWZXJzaW9uAAAAAAAJTGFzdFdyaXRlAPxb6Ph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MIO_PRESENTATION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PRESI_FIRST_SLIDENUMBER" val="1"/>
  <p:tag name="MIO_FALLBACK_LAYOUT" val="15"/>
  <p:tag name="MIO_SHOW_DATE" val="True"/>
  <p:tag name="MIO_SHOW_FOOTER" val="True"/>
  <p:tag name="MIO_SHOW_PAGENUMBER" val="True"/>
  <p:tag name="MIO_AVOID_BLANK_LAYOUT" val="False"/>
  <p:tag name="MIO_NUMBER_OF_VALID_LAYOUTS" val="20"/>
  <p:tag name="MIO_MST_COLOR_1" val="0,0,0,Dunkel 1"/>
  <p:tag name="MIO_MST_COLOR_2" val="255,255,255,Hell 1"/>
  <p:tag name="MIO_MST_COLOR_3" val="255,255,255,Dunkel 2"/>
  <p:tag name="MIO_MST_COLOR_4" val="235,235,235,Hell 2"/>
  <p:tag name="MIO_MST_COLOR_5" val="255,165,0,Akzent 1"/>
  <p:tag name="MIO_MST_COLOR_6" val="191,115,0,Akzent 2"/>
  <p:tag name="MIO_MST_COLOR_7" val="226,135,0,Akzent 3"/>
  <p:tag name="MIO_MST_COLOR_8" val="255,194,102,Akzent 4"/>
  <p:tag name="MIO_MST_COLOR_9" val="95,95,95,Akzent 5"/>
  <p:tag name="MIO_MST_COLOR_10" val="38,38,38,Akzent 6"/>
  <p:tag name="MIO_MST_COLOR_11" val="255,165,0,"/>
  <p:tag name="MIO_MST_COLOR_12" val="119,119,119,"/>
  <p:tag name="MIO_HDS" val="True"/>
  <p:tag name="MIO_EK" val="10308"/>
  <p:tag name="MIO_UPDATE" val="True"/>
  <p:tag name="MIO_VERSION" val="30.06.2017 15:02:37"/>
  <p:tag name="MIO_DBID" val="ED9FF2F2-6643-46BA-B685-7D49126FFAFF"/>
  <p:tag name="MIO_LASTDOWNLOADED" val="10.07.2017 14:27:11"/>
  <p:tag name="MIO_OBJECTNAME" val="Corporate, 16x9"/>
  <p:tag name="MIO_LASTEDITORNAME" val="Leon Kirchner_ext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ST_COLOR_1" val="0,0,0,Dunkel 1"/>
  <p:tag name="MIO_MST_COLOR_2" val="255,255,255,Hell 1"/>
  <p:tag name="MIO_MST_COLOR_3" val="255,255,255,Dunkel 2"/>
  <p:tag name="MIO_MST_COLOR_4" val="235,235,235,Hell 2"/>
  <p:tag name="MIO_MST_COLOR_5" val="255,165,0,Akzent 1"/>
  <p:tag name="MIO_MST_COLOR_6" val="191,115,0,Akzent 2"/>
  <p:tag name="MIO_MST_COLOR_7" val="226,135,0,Akzent 3"/>
  <p:tag name="MIO_MST_COLOR_8" val="255,194,102,Akzent 4"/>
  <p:tag name="MIO_MST_COLOR_9" val="95,95,95,Akzent 5"/>
  <p:tag name="MIO_MST_COLOR_10" val="38,38,38,Akzent 6"/>
  <p:tag name="MIO_MST_COLOR_11" val="255,165,0,"/>
  <p:tag name="MIO_MST_COLOR_12" val="119,119,119,"/>
  <p:tag name="MIO_EK" val="19201"/>
  <p:tag name="MIO_FALLBACK_LAYOUT" val="15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23"/>
  <p:tag name="MIO_HDS" val="True"/>
  <p:tag name="MIO_SKIPVERSION" val="01.01.0001 00:00:00"/>
  <p:tag name="MIO_EKGUID" val="187d5f6e-8b5b-4f6b-aa70-df5f3d71d548"/>
  <p:tag name="MIO_UPDATE" val="True"/>
  <p:tag name="MIO_VERSION" val="11.05.2020 14:40:41"/>
  <p:tag name="MIO_DBID" val="28AD0E67-88F4-4826-B6CB-8EA6DE4EF11B"/>
  <p:tag name="MIO_LASTDOWNLOADED" val="03.03.2021 11:00:24"/>
  <p:tag name="MIO_OBJECTNAME" val="Automotive 16x9"/>
  <p:tag name="MIO_CDID" val="d446ddb0-4ccd-4ae3-96db-87dda6130c4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heme/theme1.xml><?xml version="1.0" encoding="utf-8"?>
<a:theme xmlns:a="http://schemas.openxmlformats.org/drawingml/2006/main" name="Continental AG 2021, 16x9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600" b="0" i="0" u="none" baseline="0" dirty="0" smtClean="0">
            <a:solidFill>
              <a:srgbClr val="181818"/>
            </a:solidFill>
            <a:latin typeface="Arial" panose="020B0604020202020204" pitchFamily="34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2400" b="0" i="0" u="none" baseline="0" dirty="0" smtClean="0">
            <a:solidFill>
              <a:srgbClr val="000000"/>
            </a:solidFill>
            <a:latin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F1D69CB5-4D45-45F0-B20B-8737AC8ED40A}" vid="{E573284F-A76D-4AC0-A0D0-CAEB22281542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1939</Words>
  <Application>Microsoft Office PowerPoint</Application>
  <PresentationFormat>Widescreen</PresentationFormat>
  <Paragraphs>284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Arial</vt:lpstr>
      <vt:lpstr>Continental AG 2021, 16x9</vt:lpstr>
      <vt:lpstr>Diplomado Linux Embebido – Módulo 4</vt:lpstr>
      <vt:lpstr>Linux kernel map</vt:lpstr>
      <vt:lpstr>Controladores de dispositivo</vt:lpstr>
      <vt:lpstr>Controladores de dispositivo</vt:lpstr>
      <vt:lpstr>Tareas de un controlador</vt:lpstr>
      <vt:lpstr>Tipos de dispositivos</vt:lpstr>
      <vt:lpstr>Character devices</vt:lpstr>
      <vt:lpstr>Character devices</vt:lpstr>
      <vt:lpstr>Device numbers</vt:lpstr>
      <vt:lpstr>Implementación</vt:lpstr>
      <vt:lpstr>struct file_operations</vt:lpstr>
      <vt:lpstr>IOCTL</vt:lpstr>
      <vt:lpstr>Copy to/from user space</vt:lpstr>
      <vt:lpstr>Block devices</vt:lpstr>
      <vt:lpstr>Block devices</vt:lpstr>
      <vt:lpstr>struct block_device_operations</vt:lpstr>
      <vt:lpstr>Consideraciones</vt:lpstr>
      <vt:lpstr>Al programar para kernel space</vt:lpstr>
      <vt:lpstr>Linux device model</vt:lpstr>
      <vt:lpstr>Linux Device Model</vt:lpstr>
      <vt:lpstr>Buses, devices y drivers</vt:lpstr>
      <vt:lpstr>sysfs</vt:lpstr>
      <vt:lpstr>Creación de interfaces con sysfs</vt:lpstr>
      <vt:lpstr>Platform devices </vt:lpstr>
      <vt:lpstr>Platform devices</vt:lpstr>
      <vt:lpstr>Platform driver</vt:lpstr>
      <vt:lpstr>Ejemplo: watchdog driver</vt:lpstr>
      <vt:lpstr>Ejemplo: OMAP Watchdog</vt:lpstr>
      <vt:lpstr>Kernel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 Kirchner_ext</dc:creator>
  <cp:lastModifiedBy>Bautista, Alan</cp:lastModifiedBy>
  <cp:revision>382</cp:revision>
  <dcterms:created xsi:type="dcterms:W3CDTF">2019-04-24T08:42:37Z</dcterms:created>
  <dcterms:modified xsi:type="dcterms:W3CDTF">2023-07-05T15:09:04Z</dcterms:modified>
</cp:coreProperties>
</file>