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50" r:id="rId1"/>
  </p:sldMasterIdLst>
  <p:notesMasterIdLst>
    <p:notesMasterId r:id="rId34"/>
  </p:notesMasterIdLst>
  <p:sldIdLst>
    <p:sldId id="259" r:id="rId2"/>
    <p:sldId id="301" r:id="rId3"/>
    <p:sldId id="328" r:id="rId4"/>
    <p:sldId id="326" r:id="rId5"/>
    <p:sldId id="327" r:id="rId6"/>
    <p:sldId id="303" r:id="rId7"/>
    <p:sldId id="321" r:id="rId8"/>
    <p:sldId id="302" r:id="rId9"/>
    <p:sldId id="304" r:id="rId10"/>
    <p:sldId id="305" r:id="rId11"/>
    <p:sldId id="308" r:id="rId12"/>
    <p:sldId id="306" r:id="rId13"/>
    <p:sldId id="313" r:id="rId14"/>
    <p:sldId id="323" r:id="rId15"/>
    <p:sldId id="324" r:id="rId16"/>
    <p:sldId id="330" r:id="rId17"/>
    <p:sldId id="310" r:id="rId18"/>
    <p:sldId id="311" r:id="rId19"/>
    <p:sldId id="322" r:id="rId20"/>
    <p:sldId id="312" r:id="rId21"/>
    <p:sldId id="314" r:id="rId22"/>
    <p:sldId id="307" r:id="rId23"/>
    <p:sldId id="315" r:id="rId24"/>
    <p:sldId id="316" r:id="rId25"/>
    <p:sldId id="333" r:id="rId26"/>
    <p:sldId id="317" r:id="rId27"/>
    <p:sldId id="325" r:id="rId28"/>
    <p:sldId id="331" r:id="rId29"/>
    <p:sldId id="332" r:id="rId30"/>
    <p:sldId id="318" r:id="rId31"/>
    <p:sldId id="319" r:id="rId32"/>
    <p:sldId id="320" r:id="rId33"/>
  </p:sldIdLst>
  <p:sldSz cx="12192000" cy="6858000"/>
  <p:notesSz cx="6797675" cy="9926638"/>
  <p:custDataLst>
    <p:tags r:id="rId3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747474"/>
    <a:srgbClr val="A6A6A6"/>
    <a:srgbClr val="B2B2B2"/>
    <a:srgbClr val="EAEAEA"/>
    <a:srgbClr val="FFFDFD"/>
    <a:srgbClr val="FFFDFE"/>
    <a:srgbClr val="FFFEFE"/>
    <a:srgbClr val="FFFE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0" autoAdjust="0"/>
  </p:normalViewPr>
  <p:slideViewPr>
    <p:cSldViewPr snapToObjects="1" showGuides="1">
      <p:cViewPr varScale="1">
        <p:scale>
          <a:sx n="86" d="100"/>
          <a:sy n="86" d="100"/>
        </p:scale>
        <p:origin x="514" y="5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568D1-65C2-4CDE-9B8E-4F04E333B056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17575" y="4714875"/>
            <a:ext cx="4962525" cy="4467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D5AE8-B077-49EA-8F01-5B4042BFAB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9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4988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896938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249363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622425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D5AE8-B077-49EA-8F01-5B4042BFABD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29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6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8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3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6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4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4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image" Target="../media/image3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6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80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(small pictur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FRAME White">
            <a:extLst>
              <a:ext uri="{FF2B5EF4-FFF2-40B4-BE49-F238E27FC236}">
                <a16:creationId xmlns:a16="http://schemas.microsoft.com/office/drawing/2014/main" id="{15DAF63E-3799-4D6A-959B-7DE1A063DBBF}"/>
              </a:ext>
            </a:extLst>
          </p:cNvPr>
          <p:cNvGrpSpPr/>
          <p:nvPr userDrawn="1"/>
        </p:nvGrpSpPr>
        <p:grpSpPr>
          <a:xfrm>
            <a:off x="0" y="0"/>
            <a:ext cx="12193200" cy="6858001"/>
            <a:chOff x="0" y="0"/>
            <a:chExt cx="12193200" cy="6858001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A146DD86-BBB9-4F16-BDE4-93175C4C67B1}"/>
                </a:ext>
              </a:extLst>
            </p:cNvPr>
            <p:cNvSpPr/>
            <p:nvPr userDrawn="1"/>
          </p:nvSpPr>
          <p:spPr>
            <a:xfrm>
              <a:off x="0" y="0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7577A2A5-0C0B-4048-A501-27F709D10B73}"/>
                </a:ext>
              </a:extLst>
            </p:cNvPr>
            <p:cNvSpPr/>
            <p:nvPr userDrawn="1"/>
          </p:nvSpPr>
          <p:spPr>
            <a:xfrm>
              <a:off x="0" y="6668791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E2475753-285F-487A-AEEF-6F0E0B816F2F}"/>
                </a:ext>
              </a:extLst>
            </p:cNvPr>
            <p:cNvSpPr/>
            <p:nvPr userDrawn="1"/>
          </p:nvSpPr>
          <p:spPr>
            <a:xfrm>
              <a:off x="0" y="1"/>
              <a:ext cx="192220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42B760C1-D34C-47B0-B44E-83FCED00374F}"/>
                </a:ext>
              </a:extLst>
            </p:cNvPr>
            <p:cNvSpPr/>
            <p:nvPr userDrawn="1"/>
          </p:nvSpPr>
          <p:spPr>
            <a:xfrm>
              <a:off x="11999779" y="1"/>
              <a:ext cx="192221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4" name="Bildplatzhalter">
            <a:extLst>
              <a:ext uri="{FF2B5EF4-FFF2-40B4-BE49-F238E27FC236}">
                <a16:creationId xmlns:a16="http://schemas.microsoft.com/office/drawing/2014/main" id="{830BE22D-5FF6-42FB-85B3-DB82480465F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92088" y="188911"/>
            <a:ext cx="11807827" cy="3708402"/>
          </a:xfrm>
          <a:custGeom>
            <a:avLst/>
            <a:gdLst>
              <a:gd name="connsiteX0" fmla="*/ 0 w 11807827"/>
              <a:gd name="connsiteY0" fmla="*/ 0 h 3708402"/>
              <a:gd name="connsiteX1" fmla="*/ 288941 w 11807827"/>
              <a:gd name="connsiteY1" fmla="*/ 0 h 3708402"/>
              <a:gd name="connsiteX2" fmla="*/ 288941 w 11807827"/>
              <a:gd name="connsiteY2" fmla="*/ 1058993 h 3708402"/>
              <a:gd name="connsiteX3" fmla="*/ 2752882 w 11807827"/>
              <a:gd name="connsiteY3" fmla="*/ 1058993 h 3708402"/>
              <a:gd name="connsiteX4" fmla="*/ 2752882 w 11807827"/>
              <a:gd name="connsiteY4" fmla="*/ 0 h 3708402"/>
              <a:gd name="connsiteX5" fmla="*/ 11807827 w 11807827"/>
              <a:gd name="connsiteY5" fmla="*/ 0 h 3708402"/>
              <a:gd name="connsiteX6" fmla="*/ 11807827 w 11807827"/>
              <a:gd name="connsiteY6" fmla="*/ 3708402 h 3708402"/>
              <a:gd name="connsiteX7" fmla="*/ 0 w 11807827"/>
              <a:gd name="connsiteY7" fmla="*/ 3708402 h 3708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07827" h="3708402">
                <a:moveTo>
                  <a:pt x="0" y="0"/>
                </a:moveTo>
                <a:lnTo>
                  <a:pt x="288941" y="0"/>
                </a:lnTo>
                <a:lnTo>
                  <a:pt x="288941" y="1058993"/>
                </a:lnTo>
                <a:lnTo>
                  <a:pt x="2752882" y="1058993"/>
                </a:lnTo>
                <a:lnTo>
                  <a:pt x="2752882" y="0"/>
                </a:lnTo>
                <a:lnTo>
                  <a:pt x="11807827" y="0"/>
                </a:lnTo>
                <a:lnTo>
                  <a:pt x="11807827" y="3708402"/>
                </a:lnTo>
                <a:lnTo>
                  <a:pt x="0" y="3708402"/>
                </a:lnTo>
                <a:close/>
              </a:path>
            </a:pathLst>
          </a:cu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wrap="square" tIns="26280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2" name="Titel"/>
          <p:cNvSpPr>
            <a:spLocks noGrp="1"/>
          </p:cNvSpPr>
          <p:nvPr>
            <p:ph type="ctrTitle"/>
          </p:nvPr>
        </p:nvSpPr>
        <p:spPr>
          <a:xfrm>
            <a:off x="479425" y="4149080"/>
            <a:ext cx="11233151" cy="540000"/>
          </a:xfrm>
        </p:spPr>
        <p:txBody>
          <a:bodyPr tIns="0" rIns="0" bIns="0" anchor="t" anchorCtr="0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de-DE" noProof="0" dirty="0"/>
              <a:t>Mastertitelformat bearbeiten</a:t>
            </a:r>
            <a:endParaRPr lang="en-US" noProof="0" dirty="0"/>
          </a:p>
        </p:txBody>
      </p:sp>
      <p:sp>
        <p:nvSpPr>
          <p:cNvPr id="3" name="Untertitel"/>
          <p:cNvSpPr>
            <a:spLocks noGrp="1"/>
          </p:cNvSpPr>
          <p:nvPr>
            <p:ph type="subTitle" idx="1"/>
          </p:nvPr>
        </p:nvSpPr>
        <p:spPr>
          <a:xfrm>
            <a:off x="479424" y="4609880"/>
            <a:ext cx="11233151" cy="1198126"/>
          </a:xfrm>
        </p:spPr>
        <p:txBody>
          <a:bodyPr tIns="0" rIns="0" bIns="0"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sz="2800">
                <a:solidFill>
                  <a:schemeClr val="tx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dirty="0"/>
              <a:t>Master-Untertitelformat bearbeiten</a:t>
            </a:r>
            <a:endParaRPr lang="en-US" noProof="0" dirty="0"/>
          </a:p>
        </p:txBody>
      </p:sp>
      <p:sp>
        <p:nvSpPr>
          <p:cNvPr id="10" name="URL"/>
          <p:cNvSpPr>
            <a:spLocks noGrp="1"/>
          </p:cNvSpPr>
          <p:nvPr>
            <p:ph type="body" sz="quarter" idx="10" hasCustomPrompt="1"/>
          </p:nvPr>
        </p:nvSpPr>
        <p:spPr>
          <a:xfrm>
            <a:off x="479425" y="6034835"/>
            <a:ext cx="3600000" cy="382497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1200" b="0"/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11" name="Division"/>
          <p:cNvSpPr>
            <a:spLocks noGrp="1"/>
          </p:cNvSpPr>
          <p:nvPr>
            <p:ph type="body" sz="quarter" idx="11" hasCustomPrompt="1"/>
          </p:nvPr>
        </p:nvSpPr>
        <p:spPr>
          <a:xfrm>
            <a:off x="6312575" y="6031834"/>
            <a:ext cx="5400000" cy="382498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1200" b="0"/>
            </a:lvl1pPr>
          </a:lstStyle>
          <a:p>
            <a:pPr lvl="0"/>
            <a:r>
              <a:rPr lang="en-US" noProof="0" dirty="0"/>
              <a:t>Business Area Naming</a:t>
            </a:r>
          </a:p>
        </p:txBody>
      </p:sp>
      <p:sp>
        <p:nvSpPr>
          <p:cNvPr id="25" name="Logo">
            <a:extLst>
              <a:ext uri="{FF2B5EF4-FFF2-40B4-BE49-F238E27FC236}">
                <a16:creationId xmlns:a16="http://schemas.microsoft.com/office/drawing/2014/main" id="{05907349-0A63-4400-8904-0092523F0C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1029" y="0"/>
            <a:ext cx="2463941" cy="1247904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spcAft>
                <a:spcPts val="0"/>
              </a:spcAft>
              <a:buNone/>
              <a:defRPr sz="800"/>
            </a:lvl1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D68D9D-A71B-4491-8644-B948906D9288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7AA5DA1E-6869-4A03-AEE2-7761825AD0A1}" type="datetime1">
              <a:rPr lang="en-US" smtClean="0"/>
              <a:pPr/>
              <a:t>6/13/2023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DCFEC8-1D53-47C5-ACF7-F4A3F6140CB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111916-1B0E-4985-9F06-8277EDF39A5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7282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455">
          <p15:clr>
            <a:srgbClr val="FBAE40"/>
          </p15:clr>
        </p15:guide>
        <p15:guide id="2" pos="302">
          <p15:clr>
            <a:srgbClr val="FBAE40"/>
          </p15:clr>
        </p15:guide>
        <p15:guide id="3" pos="737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E6681138-8BDE-4A59-B317-F143904C074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7988" y="1520826"/>
            <a:ext cx="11376025" cy="205263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2" name="Titel 7">
            <a:extLst>
              <a:ext uri="{FF2B5EF4-FFF2-40B4-BE49-F238E27FC236}">
                <a16:creationId xmlns:a16="http://schemas.microsoft.com/office/drawing/2014/main" id="{08B235C7-A324-4329-88AD-6A90AC602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1" name="MIO_LOGOPLACEHOLDER#Logo_16x9" hidden="1">
            <a:extLst>
              <a:ext uri="{FF2B5EF4-FFF2-40B4-BE49-F238E27FC236}">
                <a16:creationId xmlns:a16="http://schemas.microsoft.com/office/drawing/2014/main" id="{99ED5E01-D7A3-4C00-8B85-854DC5E74FF9}"/>
              </a:ext>
            </a:extLst>
          </p:cNvPr>
          <p:cNvSpPr/>
          <p:nvPr userDrawn="1"/>
        </p:nvSpPr>
        <p:spPr>
          <a:xfrm>
            <a:off x="10743630" y="476672"/>
            <a:ext cx="1050519" cy="430947"/>
          </a:xfrm>
          <a:prstGeom prst="rect">
            <a:avLst/>
          </a:prstGeom>
          <a:solidFill>
            <a:schemeClr val="tx1"/>
          </a:solidFill>
          <a:ln w="3175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67" noProof="0" dirty="0">
              <a:solidFill>
                <a:srgbClr val="00B0F0"/>
              </a:solidFill>
            </a:endParaRPr>
          </a:p>
        </p:txBody>
      </p:sp>
      <p:sp>
        <p:nvSpPr>
          <p:cNvPr id="14" name="Masterfeld-Info-EN">
            <a:extLst>
              <a:ext uri="{FF2B5EF4-FFF2-40B4-BE49-F238E27FC236}">
                <a16:creationId xmlns:a16="http://schemas.microsoft.com/office/drawing/2014/main" id="{86F8EC9E-1AEB-4B13-B233-C5D28F109ADD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Space for individual information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Masterfeld-Info-DE" hidden="1">
            <a:extLst>
              <a:ext uri="{FF2B5EF4-FFF2-40B4-BE49-F238E27FC236}">
                <a16:creationId xmlns:a16="http://schemas.microsoft.com/office/drawing/2014/main" id="{0444BCA8-BAAE-45F1-BF20-9C985694BA08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Individueller Informationsbereich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Masterfeld-Class-EN">
            <a:extLst>
              <a:ext uri="{FF2B5EF4-FFF2-40B4-BE49-F238E27FC236}">
                <a16:creationId xmlns:a16="http://schemas.microsoft.com/office/drawing/2014/main" id="{97373417-F7FA-4C7C-AA99-5CA17883335A}"/>
              </a:ext>
            </a:extLst>
          </p:cNvPr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tx1"/>
                </a:solidFill>
                <a:latin typeface="+mn-lt"/>
              </a:rPr>
              <a:t>Confidential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Masterfeld-Class-DE" hidden="1">
            <a:extLst>
              <a:ext uri="{FF2B5EF4-FFF2-40B4-BE49-F238E27FC236}">
                <a16:creationId xmlns:a16="http://schemas.microsoft.com/office/drawing/2014/main" id="{18F89E35-4A03-46B8-BF60-0D6BE509F842}"/>
              </a:ext>
            </a:extLst>
          </p:cNvPr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tx1"/>
                </a:solidFill>
                <a:latin typeface="+mn-lt"/>
              </a:rPr>
              <a:t>Vertraulich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6758724-2774-4003-B210-E8EC4053BE3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BE386D9-CD0A-4844-8889-63CB4BAE67F0}" type="datetime1">
              <a:rPr lang="en-US" smtClean="0"/>
              <a:pPr/>
              <a:t>6/13/2023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B18D2EA-30EC-47FC-A49F-9A4EC99FEC6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/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1B7DB90-8B7C-489D-8168-F01E066FC38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356753"/>
      </p:ext>
    </p:extLst>
  </p:cSld>
  <p:clrMapOvr>
    <a:masterClrMapping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7423" userDrawn="1">
          <p15:clr>
            <a:srgbClr val="FBAE40"/>
          </p15:clr>
        </p15:guide>
        <p15:guide id="2" pos="257" userDrawn="1">
          <p15:clr>
            <a:srgbClr val="FBAE40"/>
          </p15:clr>
        </p15:guide>
        <p15:guide id="3" orient="horz" pos="2251" userDrawn="1">
          <p15:clr>
            <a:srgbClr val="FBAE40"/>
          </p15:clr>
        </p15:guide>
        <p15:guide id="4" orient="horz" pos="958" userDrawn="1">
          <p15:clr>
            <a:srgbClr val="FBAE40"/>
          </p15:clr>
        </p15:guide>
        <p15:guide id="5" orient="horz" pos="3838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0F6B8F5-B9AF-44C3-89D8-96E3D5B3B75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7988" y="3753036"/>
            <a:ext cx="11376025" cy="2340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2" name="Titel 7">
            <a:extLst>
              <a:ext uri="{FF2B5EF4-FFF2-40B4-BE49-F238E27FC236}">
                <a16:creationId xmlns:a16="http://schemas.microsoft.com/office/drawing/2014/main" id="{35A8D545-A93C-45AE-904B-B3D2A6DBA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1" name="MIO_LOGOPLACEHOLDER#Logo_16x9" hidden="1">
            <a:extLst>
              <a:ext uri="{FF2B5EF4-FFF2-40B4-BE49-F238E27FC236}">
                <a16:creationId xmlns:a16="http://schemas.microsoft.com/office/drawing/2014/main" id="{50CB5D9B-214B-42ED-A44B-ED98105C3A9C}"/>
              </a:ext>
            </a:extLst>
          </p:cNvPr>
          <p:cNvSpPr/>
          <p:nvPr userDrawn="1"/>
        </p:nvSpPr>
        <p:spPr>
          <a:xfrm>
            <a:off x="10743630" y="476672"/>
            <a:ext cx="1050519" cy="430947"/>
          </a:xfrm>
          <a:prstGeom prst="rect">
            <a:avLst/>
          </a:prstGeom>
          <a:solidFill>
            <a:schemeClr val="tx1"/>
          </a:solidFill>
          <a:ln w="3175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67" noProof="0" dirty="0">
              <a:solidFill>
                <a:srgbClr val="00B0F0"/>
              </a:solidFill>
            </a:endParaRPr>
          </a:p>
        </p:txBody>
      </p:sp>
      <p:sp>
        <p:nvSpPr>
          <p:cNvPr id="14" name="Masterfeld-Info-EN">
            <a:extLst>
              <a:ext uri="{FF2B5EF4-FFF2-40B4-BE49-F238E27FC236}">
                <a16:creationId xmlns:a16="http://schemas.microsoft.com/office/drawing/2014/main" id="{F91FA335-A736-4869-A5F5-27416157CD3B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Space for individual information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Masterfeld-Info-DE" hidden="1">
            <a:extLst>
              <a:ext uri="{FF2B5EF4-FFF2-40B4-BE49-F238E27FC236}">
                <a16:creationId xmlns:a16="http://schemas.microsoft.com/office/drawing/2014/main" id="{1C3BDA8D-21CF-4C1C-92C8-92B4F9AC1462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Individueller Informationsbereich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Masterfeld-Class-EN">
            <a:extLst>
              <a:ext uri="{FF2B5EF4-FFF2-40B4-BE49-F238E27FC236}">
                <a16:creationId xmlns:a16="http://schemas.microsoft.com/office/drawing/2014/main" id="{92294B2A-223A-41EB-A4D3-73498DD17D48}"/>
              </a:ext>
            </a:extLst>
          </p:cNvPr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tx1"/>
                </a:solidFill>
                <a:latin typeface="+mn-lt"/>
              </a:rPr>
              <a:t>Confidential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Masterfeld-Class-DE" hidden="1">
            <a:extLst>
              <a:ext uri="{FF2B5EF4-FFF2-40B4-BE49-F238E27FC236}">
                <a16:creationId xmlns:a16="http://schemas.microsoft.com/office/drawing/2014/main" id="{2D3E43CD-D260-43D5-985B-A6070AF35D87}"/>
              </a:ext>
            </a:extLst>
          </p:cNvPr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tx1"/>
                </a:solidFill>
                <a:latin typeface="+mn-lt"/>
              </a:rPr>
              <a:t>Vertraulich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C9E9889-D9B8-4464-90AE-1C5694A443C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661C6F0-DF11-47D3-98E6-C8D578D495EF}" type="datetime1">
              <a:rPr lang="en-US" smtClean="0"/>
              <a:pPr/>
              <a:t>6/13/2023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9D05C85-19A1-4720-A46F-ADB94A001E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/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EC34AA7-56F5-4DFB-BB0A-73487C84C28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293797"/>
      </p:ext>
    </p:extLst>
  </p:cSld>
  <p:clrMapOvr>
    <a:masterClrMapping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7423" userDrawn="1">
          <p15:clr>
            <a:srgbClr val="FBAE40"/>
          </p15:clr>
        </p15:guide>
        <p15:guide id="2" pos="257" userDrawn="1">
          <p15:clr>
            <a:srgbClr val="FBAE40"/>
          </p15:clr>
        </p15:guide>
        <p15:guide id="3" orient="horz" pos="2364" userDrawn="1">
          <p15:clr>
            <a:srgbClr val="FBAE40"/>
          </p15:clr>
        </p15:guide>
        <p15:guide id="4" orient="horz" pos="3838" userDrawn="1">
          <p15:clr>
            <a:srgbClr val="FBAE40"/>
          </p15:clr>
        </p15:guide>
        <p15:guide id="5" orient="horz" pos="958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4B7171F9-7DA5-4A30-B943-1B7EB8CD53F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7989" y="1520826"/>
            <a:ext cx="5616574" cy="4572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F174CBBD-5F0D-4FFF-8F95-BF88F43E447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03950" y="1520826"/>
            <a:ext cx="5580064" cy="4572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1">
            <a:extLst>
              <a:ext uri="{FF2B5EF4-FFF2-40B4-BE49-F238E27FC236}">
                <a16:creationId xmlns:a16="http://schemas.microsoft.com/office/drawing/2014/main" id="{D0DE6B78-D7ED-430E-8E20-CAE06AA09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3" name="MIO_LOGOPLACEHOLDER#Logo_16x9" hidden="1">
            <a:extLst>
              <a:ext uri="{FF2B5EF4-FFF2-40B4-BE49-F238E27FC236}">
                <a16:creationId xmlns:a16="http://schemas.microsoft.com/office/drawing/2014/main" id="{F9B4AFCB-DB45-49B7-B777-4CDF88C0ABB9}"/>
              </a:ext>
            </a:extLst>
          </p:cNvPr>
          <p:cNvSpPr/>
          <p:nvPr userDrawn="1"/>
        </p:nvSpPr>
        <p:spPr>
          <a:xfrm>
            <a:off x="10743630" y="476672"/>
            <a:ext cx="1050519" cy="430947"/>
          </a:xfrm>
          <a:prstGeom prst="rect">
            <a:avLst/>
          </a:prstGeom>
          <a:solidFill>
            <a:schemeClr val="tx1"/>
          </a:solidFill>
          <a:ln w="3175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67" noProof="0" dirty="0">
              <a:solidFill>
                <a:srgbClr val="00B0F0"/>
              </a:solidFill>
            </a:endParaRPr>
          </a:p>
        </p:txBody>
      </p:sp>
      <p:sp>
        <p:nvSpPr>
          <p:cNvPr id="14" name="Masterfeld-Info-EN">
            <a:extLst>
              <a:ext uri="{FF2B5EF4-FFF2-40B4-BE49-F238E27FC236}">
                <a16:creationId xmlns:a16="http://schemas.microsoft.com/office/drawing/2014/main" id="{23D7AA8A-E342-4FD0-BCBD-1470358DADFB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Space for individual information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Masterfeld-Info-DE" hidden="1">
            <a:extLst>
              <a:ext uri="{FF2B5EF4-FFF2-40B4-BE49-F238E27FC236}">
                <a16:creationId xmlns:a16="http://schemas.microsoft.com/office/drawing/2014/main" id="{0A8BA5EE-6B72-40E7-8ED5-DC20CE557046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Individueller Informationsbereich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Masterfeld-Class-EN">
            <a:extLst>
              <a:ext uri="{FF2B5EF4-FFF2-40B4-BE49-F238E27FC236}">
                <a16:creationId xmlns:a16="http://schemas.microsoft.com/office/drawing/2014/main" id="{E348A05D-E816-4522-A298-6D62550566C0}"/>
              </a:ext>
            </a:extLst>
          </p:cNvPr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tx1"/>
                </a:solidFill>
                <a:latin typeface="+mn-lt"/>
              </a:rPr>
              <a:t>Confidential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Masterfeld-Class-DE" hidden="1">
            <a:extLst>
              <a:ext uri="{FF2B5EF4-FFF2-40B4-BE49-F238E27FC236}">
                <a16:creationId xmlns:a16="http://schemas.microsoft.com/office/drawing/2014/main" id="{38C380F1-7DBC-4B80-AD8A-F20330358945}"/>
              </a:ext>
            </a:extLst>
          </p:cNvPr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tx1"/>
                </a:solidFill>
                <a:latin typeface="+mn-lt"/>
              </a:rPr>
              <a:t>Vertraulich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CCA592D-71D0-4327-ABCD-E620EE710FE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039551F-501F-48C3-872B-1B70E06C58D9}" type="datetime1">
              <a:rPr lang="en-US" smtClean="0"/>
              <a:pPr/>
              <a:t>6/13/2023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AAB68FE-1F4D-466F-8B73-E98C083921A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ctr"/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0A6B1C62-6525-45D9-8F43-B4254E68020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56835"/>
      </p:ext>
    </p:extLst>
  </p:cSld>
  <p:clrMapOvr>
    <a:masterClrMapping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257" userDrawn="1">
          <p15:clr>
            <a:srgbClr val="FBAE40"/>
          </p15:clr>
        </p15:guide>
        <p15:guide id="2" pos="7423" userDrawn="1">
          <p15:clr>
            <a:srgbClr val="FBAE40"/>
          </p15:clr>
        </p15:guide>
        <p15:guide id="3" pos="3795" userDrawn="1">
          <p15:clr>
            <a:srgbClr val="FBAE40"/>
          </p15:clr>
        </p15:guide>
        <p15:guide id="4" pos="3908" userDrawn="1">
          <p15:clr>
            <a:srgbClr val="FBAE40"/>
          </p15:clr>
        </p15:guide>
        <p15:guide id="5" orient="horz" pos="3838" userDrawn="1">
          <p15:clr>
            <a:srgbClr val="FBAE40"/>
          </p15:clr>
        </p15:guide>
        <p15:guide id="6" orient="horz" pos="958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B7CAEDC9-3FCE-450A-8086-C3C7F18E795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04924" y="1520824"/>
            <a:ext cx="3679074" cy="4572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5" name="Inhaltsplatzhalter 3">
            <a:extLst>
              <a:ext uri="{FF2B5EF4-FFF2-40B4-BE49-F238E27FC236}">
                <a16:creationId xmlns:a16="http://schemas.microsoft.com/office/drawing/2014/main" id="{1FFD298C-9A50-4D7B-938B-36B0E744507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59263" y="1523205"/>
            <a:ext cx="3672000" cy="4572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7" name="Inhaltsplatzhalter 3">
            <a:extLst>
              <a:ext uri="{FF2B5EF4-FFF2-40B4-BE49-F238E27FC236}">
                <a16:creationId xmlns:a16="http://schemas.microsoft.com/office/drawing/2014/main" id="{F1EF5954-3317-44D7-A8B1-CAE9C63D802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112268" y="1520824"/>
            <a:ext cx="3671999" cy="4572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8">
            <a:extLst>
              <a:ext uri="{FF2B5EF4-FFF2-40B4-BE49-F238E27FC236}">
                <a16:creationId xmlns:a16="http://schemas.microsoft.com/office/drawing/2014/main" id="{C525BCE3-0679-47A8-9F40-CCABBDB74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6" name="MIO_LOGOPLACEHOLDER#Logo_16x9" hidden="1">
            <a:extLst>
              <a:ext uri="{FF2B5EF4-FFF2-40B4-BE49-F238E27FC236}">
                <a16:creationId xmlns:a16="http://schemas.microsoft.com/office/drawing/2014/main" id="{8C448D31-1F9D-46B9-8C3D-CE6A70EA0C8E}"/>
              </a:ext>
            </a:extLst>
          </p:cNvPr>
          <p:cNvSpPr/>
          <p:nvPr userDrawn="1"/>
        </p:nvSpPr>
        <p:spPr>
          <a:xfrm>
            <a:off x="10743630" y="476672"/>
            <a:ext cx="1050519" cy="430947"/>
          </a:xfrm>
          <a:prstGeom prst="rect">
            <a:avLst/>
          </a:prstGeom>
          <a:solidFill>
            <a:schemeClr val="tx1"/>
          </a:solidFill>
          <a:ln w="3175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67" noProof="0" dirty="0">
              <a:solidFill>
                <a:srgbClr val="00B0F0"/>
              </a:solidFill>
            </a:endParaRPr>
          </a:p>
        </p:txBody>
      </p:sp>
      <p:sp>
        <p:nvSpPr>
          <p:cNvPr id="17" name="Masterfeld-Info-EN">
            <a:extLst>
              <a:ext uri="{FF2B5EF4-FFF2-40B4-BE49-F238E27FC236}">
                <a16:creationId xmlns:a16="http://schemas.microsoft.com/office/drawing/2014/main" id="{63F71440-52CB-414F-B926-8F4ADFC90EED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Space for individual information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Masterfeld-Info-DE" hidden="1">
            <a:extLst>
              <a:ext uri="{FF2B5EF4-FFF2-40B4-BE49-F238E27FC236}">
                <a16:creationId xmlns:a16="http://schemas.microsoft.com/office/drawing/2014/main" id="{6568D25D-9208-4FF5-9DDC-D50BD8DCEA24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Individueller Informationsbereich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Masterfeld-Class-EN">
            <a:extLst>
              <a:ext uri="{FF2B5EF4-FFF2-40B4-BE49-F238E27FC236}">
                <a16:creationId xmlns:a16="http://schemas.microsoft.com/office/drawing/2014/main" id="{FD8EC8A8-538F-418B-8779-77DEB0A52A59}"/>
              </a:ext>
            </a:extLst>
          </p:cNvPr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tx1"/>
                </a:solidFill>
                <a:latin typeface="+mn-lt"/>
              </a:rPr>
              <a:t>Confidential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0" name="Masterfeld-Class-DE" hidden="1">
            <a:extLst>
              <a:ext uri="{FF2B5EF4-FFF2-40B4-BE49-F238E27FC236}">
                <a16:creationId xmlns:a16="http://schemas.microsoft.com/office/drawing/2014/main" id="{A6862E4D-B72F-4CB2-A981-E6F069AAC9CC}"/>
              </a:ext>
            </a:extLst>
          </p:cNvPr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tx1"/>
                </a:solidFill>
                <a:latin typeface="+mn-lt"/>
              </a:rPr>
              <a:t>Vertraulich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EDA6242-2A62-498D-A40B-38E9D6DA479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FFFC3D1-78C0-45C0-B52E-0F26E1541273}" type="datetime1">
              <a:rPr lang="en-US" smtClean="0"/>
              <a:pPr/>
              <a:t>6/13/2023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5BB03AA-901B-4D1B-962C-C642C71BC2E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algn="ctr"/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31DC0F9-8FFF-4E46-A52F-5510428137B2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816771"/>
      </p:ext>
    </p:extLst>
  </p:cSld>
  <p:clrMapOvr>
    <a:masterClrMapping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2684" userDrawn="1">
          <p15:clr>
            <a:srgbClr val="FBAE40"/>
          </p15:clr>
        </p15:guide>
        <p15:guide id="2" pos="7423" userDrawn="1">
          <p15:clr>
            <a:srgbClr val="FBAE40"/>
          </p15:clr>
        </p15:guide>
        <p15:guide id="3" pos="5110" userDrawn="1">
          <p15:clr>
            <a:srgbClr val="FBAE40"/>
          </p15:clr>
        </p15:guide>
        <p15:guide id="4" pos="4997" userDrawn="1">
          <p15:clr>
            <a:srgbClr val="FBAE40"/>
          </p15:clr>
        </p15:guide>
        <p15:guide id="5" pos="2570" userDrawn="1">
          <p15:clr>
            <a:srgbClr val="FBAE40"/>
          </p15:clr>
        </p15:guide>
        <p15:guide id="6" pos="257" userDrawn="1">
          <p15:clr>
            <a:srgbClr val="FBAE40"/>
          </p15:clr>
        </p15:guide>
        <p15:guide id="7" orient="horz" pos="3838" userDrawn="1">
          <p15:clr>
            <a:srgbClr val="FBAE40"/>
          </p15:clr>
        </p15:guide>
        <p15:guide id="8" orient="horz" pos="957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BC0F0D8-9FF5-4203-B448-39BAF7EAAC3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7988" y="1520825"/>
            <a:ext cx="5616575" cy="2196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24" name="Inhaltsplatzhalter 3">
            <a:extLst>
              <a:ext uri="{FF2B5EF4-FFF2-40B4-BE49-F238E27FC236}">
                <a16:creationId xmlns:a16="http://schemas.microsoft.com/office/drawing/2014/main" id="{9C105228-F1CC-4FBD-A39D-54C96A5AE75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03950" y="1520825"/>
            <a:ext cx="5580063" cy="2196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8842B77-A3FA-4B92-A31A-0DF1B28CB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7D80BD4F-7884-47C7-A491-DDF6970D8D0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07988" y="3898800"/>
            <a:ext cx="5616575" cy="2196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26" name="Inhaltsplatzhalter 3">
            <a:extLst>
              <a:ext uri="{FF2B5EF4-FFF2-40B4-BE49-F238E27FC236}">
                <a16:creationId xmlns:a16="http://schemas.microsoft.com/office/drawing/2014/main" id="{43501644-F383-4B53-B31C-362D1CCDBB04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03950" y="3898800"/>
            <a:ext cx="5580063" cy="2196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4" name="MIO_LOGOPLACEHOLDER#Logo_16x9" hidden="1">
            <a:extLst>
              <a:ext uri="{FF2B5EF4-FFF2-40B4-BE49-F238E27FC236}">
                <a16:creationId xmlns:a16="http://schemas.microsoft.com/office/drawing/2014/main" id="{AE83C1C4-2440-4C35-8A90-849EB54D0C99}"/>
              </a:ext>
            </a:extLst>
          </p:cNvPr>
          <p:cNvSpPr/>
          <p:nvPr userDrawn="1"/>
        </p:nvSpPr>
        <p:spPr>
          <a:xfrm>
            <a:off x="10743630" y="476672"/>
            <a:ext cx="1050519" cy="430947"/>
          </a:xfrm>
          <a:prstGeom prst="rect">
            <a:avLst/>
          </a:prstGeom>
          <a:solidFill>
            <a:schemeClr val="tx1"/>
          </a:solidFill>
          <a:ln w="3175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67" noProof="0" dirty="0">
              <a:solidFill>
                <a:srgbClr val="00B0F0"/>
              </a:solidFill>
            </a:endParaRPr>
          </a:p>
        </p:txBody>
      </p:sp>
      <p:sp>
        <p:nvSpPr>
          <p:cNvPr id="15" name="Masterfeld-Info-EN">
            <a:extLst>
              <a:ext uri="{FF2B5EF4-FFF2-40B4-BE49-F238E27FC236}">
                <a16:creationId xmlns:a16="http://schemas.microsoft.com/office/drawing/2014/main" id="{A4F32111-9F5F-47D1-8FA5-15FB4F65DC6A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Space for individual information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Masterfeld-Info-DE" hidden="1">
            <a:extLst>
              <a:ext uri="{FF2B5EF4-FFF2-40B4-BE49-F238E27FC236}">
                <a16:creationId xmlns:a16="http://schemas.microsoft.com/office/drawing/2014/main" id="{A565A0D1-29C1-4751-A3DE-B8D9766B712D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Individueller Informationsbereich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Masterfeld-Class-EN">
            <a:extLst>
              <a:ext uri="{FF2B5EF4-FFF2-40B4-BE49-F238E27FC236}">
                <a16:creationId xmlns:a16="http://schemas.microsoft.com/office/drawing/2014/main" id="{2020EDE3-6EDC-46BA-9114-0499D5A5E09E}"/>
              </a:ext>
            </a:extLst>
          </p:cNvPr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tx1"/>
                </a:solidFill>
                <a:latin typeface="+mn-lt"/>
              </a:rPr>
              <a:t>Confidential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Masterfeld-Class-DE" hidden="1">
            <a:extLst>
              <a:ext uri="{FF2B5EF4-FFF2-40B4-BE49-F238E27FC236}">
                <a16:creationId xmlns:a16="http://schemas.microsoft.com/office/drawing/2014/main" id="{6E826D26-BB6D-4FDC-BF77-093C80E0D747}"/>
              </a:ext>
            </a:extLst>
          </p:cNvPr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tx1"/>
                </a:solidFill>
                <a:latin typeface="+mn-lt"/>
              </a:rPr>
              <a:t>Vertraulich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43BA914-5104-45EC-B47B-AF6860250B7D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CB669CD-EA8B-43A0-A8CB-F99592D7E4F5}" type="datetime1">
              <a:rPr lang="en-US" smtClean="0"/>
              <a:pPr/>
              <a:t>6/13/2023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B45B8B6-642B-4F83-911A-02F584B9722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ctr"/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DE9945D-4C35-4C6B-907F-8412ED727BA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439980"/>
      </p:ext>
    </p:extLst>
  </p:cSld>
  <p:clrMapOvr>
    <a:masterClrMapping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3795" userDrawn="1">
          <p15:clr>
            <a:srgbClr val="FBAE40"/>
          </p15:clr>
        </p15:guide>
        <p15:guide id="2" pos="257" userDrawn="1">
          <p15:clr>
            <a:srgbClr val="FBAE40"/>
          </p15:clr>
        </p15:guide>
        <p15:guide id="3" pos="7423" userDrawn="1">
          <p15:clr>
            <a:srgbClr val="FBAE40"/>
          </p15:clr>
        </p15:guide>
        <p15:guide id="4" pos="3908" userDrawn="1">
          <p15:clr>
            <a:srgbClr val="FBAE40"/>
          </p15:clr>
        </p15:guide>
        <p15:guide id="5" orient="horz" pos="2341" userDrawn="1">
          <p15:clr>
            <a:srgbClr val="FBAE40"/>
          </p15:clr>
        </p15:guide>
        <p15:guide id="6" orient="horz" pos="957" userDrawn="1">
          <p15:clr>
            <a:srgbClr val="FBAE40"/>
          </p15:clr>
        </p15:guide>
        <p15:guide id="7" orient="horz" pos="2455" userDrawn="1">
          <p15:clr>
            <a:srgbClr val="FBAE40"/>
          </p15:clr>
        </p15:guide>
        <p15:guide id="8" orient="horz" pos="3838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Footer Only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5">
            <a:extLst>
              <a:ext uri="{FF2B5EF4-FFF2-40B4-BE49-F238E27FC236}">
                <a16:creationId xmlns:a16="http://schemas.microsoft.com/office/drawing/2014/main" id="{A85D4FD2-87D1-43BF-8440-E5A1FEAE3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3" name="MIO_LOGOPLACEHOLDER#Logo_16x9" hidden="1">
            <a:extLst>
              <a:ext uri="{FF2B5EF4-FFF2-40B4-BE49-F238E27FC236}">
                <a16:creationId xmlns:a16="http://schemas.microsoft.com/office/drawing/2014/main" id="{538DCDCD-709A-47C3-B872-1E7729B2D967}"/>
              </a:ext>
            </a:extLst>
          </p:cNvPr>
          <p:cNvSpPr/>
          <p:nvPr userDrawn="1"/>
        </p:nvSpPr>
        <p:spPr>
          <a:xfrm>
            <a:off x="10743630" y="476672"/>
            <a:ext cx="1050519" cy="430947"/>
          </a:xfrm>
          <a:prstGeom prst="rect">
            <a:avLst/>
          </a:prstGeom>
          <a:solidFill>
            <a:schemeClr val="tx1"/>
          </a:solidFill>
          <a:ln w="3175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67" noProof="0" dirty="0">
              <a:solidFill>
                <a:srgbClr val="00B0F0"/>
              </a:solidFill>
            </a:endParaRPr>
          </a:p>
        </p:txBody>
      </p:sp>
      <p:sp>
        <p:nvSpPr>
          <p:cNvPr id="14" name="Masterfeld-Info-EN">
            <a:extLst>
              <a:ext uri="{FF2B5EF4-FFF2-40B4-BE49-F238E27FC236}">
                <a16:creationId xmlns:a16="http://schemas.microsoft.com/office/drawing/2014/main" id="{CE7A2DCD-19B9-4230-BE95-2102E5489DE2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Space for individual information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Masterfeld-Info-DE" hidden="1">
            <a:extLst>
              <a:ext uri="{FF2B5EF4-FFF2-40B4-BE49-F238E27FC236}">
                <a16:creationId xmlns:a16="http://schemas.microsoft.com/office/drawing/2014/main" id="{7EC192F8-B1F4-47DC-A746-001DCD5EE65A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Individueller Informationsbereich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Masterfeld-Class-EN">
            <a:extLst>
              <a:ext uri="{FF2B5EF4-FFF2-40B4-BE49-F238E27FC236}">
                <a16:creationId xmlns:a16="http://schemas.microsoft.com/office/drawing/2014/main" id="{D2D4DE71-37CA-4C60-A882-0C4191E06E1D}"/>
              </a:ext>
            </a:extLst>
          </p:cNvPr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tx1"/>
                </a:solidFill>
                <a:latin typeface="+mn-lt"/>
              </a:rPr>
              <a:t>Confidential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Masterfeld-Class-DE" hidden="1">
            <a:extLst>
              <a:ext uri="{FF2B5EF4-FFF2-40B4-BE49-F238E27FC236}">
                <a16:creationId xmlns:a16="http://schemas.microsoft.com/office/drawing/2014/main" id="{6E8844C0-0B34-4969-933B-8EB54078E3BC}"/>
              </a:ext>
            </a:extLst>
          </p:cNvPr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tx1"/>
                </a:solidFill>
                <a:latin typeface="+mn-lt"/>
              </a:rPr>
              <a:t>Vertraulich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FAD41F3-0F53-498D-8891-916DD8545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BBEC-37FF-4CF5-96D7-08EADFB160DC}" type="datetime1">
              <a:rPr lang="en-US" smtClean="0"/>
              <a:pPr/>
              <a:t>6/13/2023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54DE63F-CE96-406B-8AA0-D15BA990C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D0E597A-3526-48A9-A062-D5CA87A4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170719"/>
      </p:ext>
    </p:extLst>
  </p:cSld>
  <p:clrMapOvr>
    <a:masterClrMapping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7423" userDrawn="1">
          <p15:clr>
            <a:srgbClr val="FBAE40"/>
          </p15:clr>
        </p15:guide>
        <p15:guide id="2" pos="257" userDrawn="1">
          <p15:clr>
            <a:srgbClr val="FBAE40"/>
          </p15:clr>
        </p15:guide>
        <p15:guide id="3" orient="horz" pos="3838" userDrawn="1">
          <p15:clr>
            <a:srgbClr val="FBAE40"/>
          </p15:clr>
        </p15:guide>
        <p15:guide id="4" orient="horz" pos="959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Footer Only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9">
            <a:extLst>
              <a:ext uri="{FF2B5EF4-FFF2-40B4-BE49-F238E27FC236}">
                <a16:creationId xmlns:a16="http://schemas.microsoft.com/office/drawing/2014/main" id="{F572801F-5369-450D-8FC5-7EC9A0B0204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19" name="FRAME White">
            <a:extLst>
              <a:ext uri="{FF2B5EF4-FFF2-40B4-BE49-F238E27FC236}">
                <a16:creationId xmlns:a16="http://schemas.microsoft.com/office/drawing/2014/main" id="{B6B72D05-1B3B-43F9-9F79-FE5C1F292472}"/>
              </a:ext>
            </a:extLst>
          </p:cNvPr>
          <p:cNvGrpSpPr/>
          <p:nvPr userDrawn="1"/>
        </p:nvGrpSpPr>
        <p:grpSpPr>
          <a:xfrm>
            <a:off x="0" y="0"/>
            <a:ext cx="12193200" cy="6858001"/>
            <a:chOff x="0" y="0"/>
            <a:chExt cx="12193200" cy="6858001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B906AF43-7ED3-47F7-A2C5-CA61EE2A30D4}"/>
                </a:ext>
              </a:extLst>
            </p:cNvPr>
            <p:cNvSpPr/>
            <p:nvPr userDrawn="1"/>
          </p:nvSpPr>
          <p:spPr>
            <a:xfrm>
              <a:off x="0" y="0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FAB89114-49EB-47FB-AECB-74CF755AA900}"/>
                </a:ext>
              </a:extLst>
            </p:cNvPr>
            <p:cNvSpPr/>
            <p:nvPr userDrawn="1"/>
          </p:nvSpPr>
          <p:spPr>
            <a:xfrm>
              <a:off x="0" y="6668791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FB3FE2BA-FABF-40EC-A2D8-14B92090D0ED}"/>
                </a:ext>
              </a:extLst>
            </p:cNvPr>
            <p:cNvSpPr/>
            <p:nvPr userDrawn="1"/>
          </p:nvSpPr>
          <p:spPr>
            <a:xfrm>
              <a:off x="0" y="1"/>
              <a:ext cx="192220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6B9CFE73-E58D-465A-9C4E-6D6B5CBC526C}"/>
                </a:ext>
              </a:extLst>
            </p:cNvPr>
            <p:cNvSpPr/>
            <p:nvPr userDrawn="1"/>
          </p:nvSpPr>
          <p:spPr>
            <a:xfrm>
              <a:off x="11999779" y="1"/>
              <a:ext cx="192221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" name="Titel 5">
            <a:extLst>
              <a:ext uri="{FF2B5EF4-FFF2-40B4-BE49-F238E27FC236}">
                <a16:creationId xmlns:a16="http://schemas.microsoft.com/office/drawing/2014/main" id="{A85D4FD2-87D1-43BF-8440-E5A1FEAE3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3" name="MIO_LOGOPLACEHOLDER#Logo_16x9" hidden="1">
            <a:extLst>
              <a:ext uri="{FF2B5EF4-FFF2-40B4-BE49-F238E27FC236}">
                <a16:creationId xmlns:a16="http://schemas.microsoft.com/office/drawing/2014/main" id="{538DCDCD-709A-47C3-B872-1E7729B2D967}"/>
              </a:ext>
            </a:extLst>
          </p:cNvPr>
          <p:cNvSpPr/>
          <p:nvPr userDrawn="1"/>
        </p:nvSpPr>
        <p:spPr>
          <a:xfrm>
            <a:off x="10743630" y="476672"/>
            <a:ext cx="1050519" cy="430947"/>
          </a:xfrm>
          <a:prstGeom prst="rect">
            <a:avLst/>
          </a:prstGeom>
          <a:solidFill>
            <a:schemeClr val="tx1"/>
          </a:solidFill>
          <a:ln w="3175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67" noProof="0" dirty="0">
              <a:solidFill>
                <a:srgbClr val="00B0F0"/>
              </a:solidFill>
            </a:endParaRPr>
          </a:p>
        </p:txBody>
      </p:sp>
      <p:cxnSp>
        <p:nvCxnSpPr>
          <p:cNvPr id="11" name="Gerade Verbindung 12">
            <a:extLst>
              <a:ext uri="{FF2B5EF4-FFF2-40B4-BE49-F238E27FC236}">
                <a16:creationId xmlns:a16="http://schemas.microsoft.com/office/drawing/2014/main" id="{2F9BF584-A5D3-4786-989F-D5B795E2A39D}"/>
              </a:ext>
            </a:extLst>
          </p:cNvPr>
          <p:cNvCxnSpPr>
            <a:cxnSpLocks/>
          </p:cNvCxnSpPr>
          <p:nvPr userDrawn="1"/>
        </p:nvCxnSpPr>
        <p:spPr>
          <a:xfrm>
            <a:off x="407987" y="6303600"/>
            <a:ext cx="11376000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LOGO">
            <a:extLst>
              <a:ext uri="{FF2B5EF4-FFF2-40B4-BE49-F238E27FC236}">
                <a16:creationId xmlns:a16="http://schemas.microsoft.com/office/drawing/2014/main" id="{AD784115-DDC7-402B-BE08-5AF99DBFF63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6336000"/>
            <a:ext cx="1054886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Masterfeld-Info-EN">
            <a:extLst>
              <a:ext uri="{FF2B5EF4-FFF2-40B4-BE49-F238E27FC236}">
                <a16:creationId xmlns:a16="http://schemas.microsoft.com/office/drawing/2014/main" id="{CE7A2DCD-19B9-4230-BE95-2102E5489DE2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Space for individual information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Masterfeld-Info-DE" hidden="1">
            <a:extLst>
              <a:ext uri="{FF2B5EF4-FFF2-40B4-BE49-F238E27FC236}">
                <a16:creationId xmlns:a16="http://schemas.microsoft.com/office/drawing/2014/main" id="{7EC192F8-B1F4-47DC-A746-001DCD5EE65A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Individueller Informationsbereich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Masterfeld-Class-EN">
            <a:extLst>
              <a:ext uri="{FF2B5EF4-FFF2-40B4-BE49-F238E27FC236}">
                <a16:creationId xmlns:a16="http://schemas.microsoft.com/office/drawing/2014/main" id="{D2D4DE71-37CA-4C60-A882-0C4191E06E1D}"/>
              </a:ext>
            </a:extLst>
          </p:cNvPr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tx1"/>
                </a:solidFill>
                <a:latin typeface="+mn-lt"/>
              </a:rPr>
              <a:t>Confidential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Masterfeld-Class-DE" hidden="1">
            <a:extLst>
              <a:ext uri="{FF2B5EF4-FFF2-40B4-BE49-F238E27FC236}">
                <a16:creationId xmlns:a16="http://schemas.microsoft.com/office/drawing/2014/main" id="{6E8844C0-0B34-4969-933B-8EB54078E3BC}"/>
              </a:ext>
            </a:extLst>
          </p:cNvPr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tx1"/>
                </a:solidFill>
                <a:latin typeface="+mn-lt"/>
              </a:rPr>
              <a:t>Vertraulich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65FFC57-6077-4AEA-8BDB-9C82DDC3C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0DF9-929E-4D34-9B36-D9DA4125B5F1}" type="datetime1">
              <a:rPr lang="en-US" smtClean="0"/>
              <a:pPr/>
              <a:t>6/13/2023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5B69130-6EA9-4EBA-9D05-9A378F784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EC34FCF-8B3A-4505-9567-B2E672102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195441"/>
      </p:ext>
    </p:extLst>
  </p:cSld>
  <p:clrMapOvr>
    <a:masterClrMapping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7423" userDrawn="1">
          <p15:clr>
            <a:srgbClr val="FBAE40"/>
          </p15:clr>
        </p15:guide>
        <p15:guide id="2" pos="257" userDrawn="1">
          <p15:clr>
            <a:srgbClr val="FBAE40"/>
          </p15:clr>
        </p15:guide>
        <p15:guide id="3" orient="horz" pos="3838" userDrawn="1">
          <p15:clr>
            <a:srgbClr val="FBAE40"/>
          </p15:clr>
        </p15:guide>
        <p15:guide id="4" orient="horz" pos="959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IO_LOGOPLACEHOLDER#Logo_16x9" hidden="1">
            <a:extLst>
              <a:ext uri="{FF2B5EF4-FFF2-40B4-BE49-F238E27FC236}">
                <a16:creationId xmlns:a16="http://schemas.microsoft.com/office/drawing/2014/main" id="{B00BF2E9-B74D-4FDD-95DE-38211AF3D5FF}"/>
              </a:ext>
            </a:extLst>
          </p:cNvPr>
          <p:cNvSpPr/>
          <p:nvPr userDrawn="1"/>
        </p:nvSpPr>
        <p:spPr>
          <a:xfrm>
            <a:off x="10743630" y="476672"/>
            <a:ext cx="1050519" cy="430947"/>
          </a:xfrm>
          <a:prstGeom prst="rect">
            <a:avLst/>
          </a:prstGeom>
          <a:solidFill>
            <a:schemeClr val="tx1"/>
          </a:solidFill>
          <a:ln w="3175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67" noProof="0" dirty="0">
              <a:solidFill>
                <a:srgbClr val="00B0F0"/>
              </a:solidFill>
            </a:endParaRPr>
          </a:p>
        </p:txBody>
      </p:sp>
      <p:sp>
        <p:nvSpPr>
          <p:cNvPr id="13" name="Masterfeld-Info-EN">
            <a:extLst>
              <a:ext uri="{FF2B5EF4-FFF2-40B4-BE49-F238E27FC236}">
                <a16:creationId xmlns:a16="http://schemas.microsoft.com/office/drawing/2014/main" id="{6BAB1632-9C6F-4747-8F5E-BBC921261A6C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Space for individual information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" name="Masterfeld-Info-DE" hidden="1">
            <a:extLst>
              <a:ext uri="{FF2B5EF4-FFF2-40B4-BE49-F238E27FC236}">
                <a16:creationId xmlns:a16="http://schemas.microsoft.com/office/drawing/2014/main" id="{A39E4CF0-29B6-43FF-86DF-891652331A3F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Individueller Informationsbereich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Masterfeld-Class-EN">
            <a:extLst>
              <a:ext uri="{FF2B5EF4-FFF2-40B4-BE49-F238E27FC236}">
                <a16:creationId xmlns:a16="http://schemas.microsoft.com/office/drawing/2014/main" id="{ADC13DB3-94D1-4BAF-8174-DC397C080821}"/>
              </a:ext>
            </a:extLst>
          </p:cNvPr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tx1"/>
                </a:solidFill>
                <a:latin typeface="+mn-lt"/>
              </a:rPr>
              <a:t>Confidential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Masterfeld-Class-DE" hidden="1">
            <a:extLst>
              <a:ext uri="{FF2B5EF4-FFF2-40B4-BE49-F238E27FC236}">
                <a16:creationId xmlns:a16="http://schemas.microsoft.com/office/drawing/2014/main" id="{64A8EFFA-7D94-4C22-A264-9815DFCCF529}"/>
              </a:ext>
            </a:extLst>
          </p:cNvPr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tx1"/>
                </a:solidFill>
                <a:latin typeface="+mn-lt"/>
              </a:rPr>
              <a:t>Vertraulich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CA0499-F19D-406D-B321-383D04CA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7EAC4-54B9-4861-902F-1BD022B3385A}" type="datetime1">
              <a:rPr lang="en-US" smtClean="0"/>
              <a:pPr/>
              <a:t>6/13/2023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6A9B86F-88DC-4014-B48D-C9E776E6F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485D8B5-A468-406C-971C-66C2C9FEB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936676"/>
      </p:ext>
    </p:extLst>
  </p:cSld>
  <p:clrMapOvr>
    <a:masterClrMapping/>
  </p:clrMapOvr>
  <p:transition>
    <p:fade/>
  </p:transition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9">
            <a:extLst>
              <a:ext uri="{FF2B5EF4-FFF2-40B4-BE49-F238E27FC236}">
                <a16:creationId xmlns:a16="http://schemas.microsoft.com/office/drawing/2014/main" id="{9F660214-6D16-4201-B4A9-CD0E25BF0D3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Titel 5">
            <a:extLst>
              <a:ext uri="{FF2B5EF4-FFF2-40B4-BE49-F238E27FC236}">
                <a16:creationId xmlns:a16="http://schemas.microsoft.com/office/drawing/2014/main" id="{A85D4FD2-87D1-43BF-8440-E5A1FEAE3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4" name="MIO_LOGOPLACEHOLDER#Logo_16x9" hidden="1">
            <a:extLst>
              <a:ext uri="{FF2B5EF4-FFF2-40B4-BE49-F238E27FC236}">
                <a16:creationId xmlns:a16="http://schemas.microsoft.com/office/drawing/2014/main" id="{BF5D74A2-C7F1-48E8-B7B4-2B0BF866C16F}"/>
              </a:ext>
            </a:extLst>
          </p:cNvPr>
          <p:cNvSpPr/>
          <p:nvPr userDrawn="1"/>
        </p:nvSpPr>
        <p:spPr>
          <a:xfrm>
            <a:off x="10743630" y="476672"/>
            <a:ext cx="1050519" cy="430947"/>
          </a:xfrm>
          <a:prstGeom prst="rect">
            <a:avLst/>
          </a:prstGeom>
          <a:solidFill>
            <a:schemeClr val="tx1"/>
          </a:solidFill>
          <a:ln w="3175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67" noProof="0" dirty="0">
              <a:solidFill>
                <a:srgbClr val="00B0F0"/>
              </a:solidFill>
            </a:endParaRPr>
          </a:p>
        </p:txBody>
      </p:sp>
      <p:grpSp>
        <p:nvGrpSpPr>
          <p:cNvPr id="5" name="FRAME White">
            <a:extLst>
              <a:ext uri="{FF2B5EF4-FFF2-40B4-BE49-F238E27FC236}">
                <a16:creationId xmlns:a16="http://schemas.microsoft.com/office/drawing/2014/main" id="{EBF163EA-301A-40A7-96ED-7AB65D4A6D8E}"/>
              </a:ext>
            </a:extLst>
          </p:cNvPr>
          <p:cNvGrpSpPr/>
          <p:nvPr userDrawn="1"/>
        </p:nvGrpSpPr>
        <p:grpSpPr>
          <a:xfrm>
            <a:off x="0" y="0"/>
            <a:ext cx="12193200" cy="6858001"/>
            <a:chOff x="0" y="0"/>
            <a:chExt cx="12193200" cy="6858001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0DB6E66B-88B6-4E3A-8C09-D612356531B4}"/>
                </a:ext>
              </a:extLst>
            </p:cNvPr>
            <p:cNvSpPr/>
            <p:nvPr userDrawn="1"/>
          </p:nvSpPr>
          <p:spPr>
            <a:xfrm>
              <a:off x="0" y="0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3B475A27-0B0F-40BF-B298-C6374E380F36}"/>
                </a:ext>
              </a:extLst>
            </p:cNvPr>
            <p:cNvSpPr/>
            <p:nvPr userDrawn="1"/>
          </p:nvSpPr>
          <p:spPr>
            <a:xfrm>
              <a:off x="0" y="6668791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FD8BB1E8-7EE5-4628-A130-B65351475F74}"/>
                </a:ext>
              </a:extLst>
            </p:cNvPr>
            <p:cNvSpPr/>
            <p:nvPr userDrawn="1"/>
          </p:nvSpPr>
          <p:spPr>
            <a:xfrm>
              <a:off x="0" y="1"/>
              <a:ext cx="192220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D31A8960-115E-4470-A3BA-85C70CA5D068}"/>
                </a:ext>
              </a:extLst>
            </p:cNvPr>
            <p:cNvSpPr/>
            <p:nvPr userDrawn="1"/>
          </p:nvSpPr>
          <p:spPr>
            <a:xfrm>
              <a:off x="11999779" y="1"/>
              <a:ext cx="192221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6A9946D1-1433-410B-A659-FFBB2ADD370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7AA5DA1E-6869-4A03-AEE2-7761825AD0A1}" type="datetime1">
              <a:rPr lang="en-US" smtClean="0"/>
              <a:pPr/>
              <a:t>6/13/2023</a:t>
            </a:fld>
            <a:endParaRPr lang="en-US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136E60E0-EECE-4435-B4C9-C30E084313FA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940D984B-70ED-4F74-920D-79E213FF491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863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7423" userDrawn="1">
          <p15:clr>
            <a:srgbClr val="FBAE40"/>
          </p15:clr>
        </p15:guide>
        <p15:guide id="2" pos="257" userDrawn="1">
          <p15:clr>
            <a:srgbClr val="FBAE40"/>
          </p15:clr>
        </p15:guide>
        <p15:guide id="3" orient="horz" pos="3838" userDrawn="1">
          <p15:clr>
            <a:srgbClr val="FBAE40"/>
          </p15:clr>
        </p15:guide>
        <p15:guide id="4" orient="horz" pos="957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ig 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">
            <a:extLst>
              <a:ext uri="{FF2B5EF4-FFF2-40B4-BE49-F238E27FC236}">
                <a16:creationId xmlns:a16="http://schemas.microsoft.com/office/drawing/2014/main" id="{0D9A1354-DE88-430B-95CE-0A0E34F0900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92088" y="188911"/>
            <a:ext cx="11807827" cy="6480178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tIns="2628000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grpSp>
        <p:nvGrpSpPr>
          <p:cNvPr id="5" name="FRAME White">
            <a:extLst>
              <a:ext uri="{FF2B5EF4-FFF2-40B4-BE49-F238E27FC236}">
                <a16:creationId xmlns:a16="http://schemas.microsoft.com/office/drawing/2014/main" id="{A1FFDD6D-807F-4511-8617-52E5A1F00217}"/>
              </a:ext>
            </a:extLst>
          </p:cNvPr>
          <p:cNvGrpSpPr/>
          <p:nvPr userDrawn="1"/>
        </p:nvGrpSpPr>
        <p:grpSpPr>
          <a:xfrm>
            <a:off x="0" y="0"/>
            <a:ext cx="12193200" cy="6858001"/>
            <a:chOff x="0" y="0"/>
            <a:chExt cx="12193200" cy="6858001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44809C7-AB8B-490B-9DE2-68BBAE4927BE}"/>
                </a:ext>
              </a:extLst>
            </p:cNvPr>
            <p:cNvSpPr/>
            <p:nvPr userDrawn="1"/>
          </p:nvSpPr>
          <p:spPr>
            <a:xfrm>
              <a:off x="0" y="0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BB339137-B699-4329-AB38-A91F610F3E5E}"/>
                </a:ext>
              </a:extLst>
            </p:cNvPr>
            <p:cNvSpPr/>
            <p:nvPr userDrawn="1"/>
          </p:nvSpPr>
          <p:spPr>
            <a:xfrm>
              <a:off x="0" y="6668791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9F9AFA75-3BC9-4B23-9E63-7668A397268B}"/>
                </a:ext>
              </a:extLst>
            </p:cNvPr>
            <p:cNvSpPr/>
            <p:nvPr userDrawn="1"/>
          </p:nvSpPr>
          <p:spPr>
            <a:xfrm>
              <a:off x="0" y="1"/>
              <a:ext cx="192220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07FAB827-C75B-4237-A041-591858E80653}"/>
                </a:ext>
              </a:extLst>
            </p:cNvPr>
            <p:cNvSpPr/>
            <p:nvPr userDrawn="1"/>
          </p:nvSpPr>
          <p:spPr>
            <a:xfrm>
              <a:off x="11999779" y="1"/>
              <a:ext cx="192221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" name="Titel 5">
            <a:extLst>
              <a:ext uri="{FF2B5EF4-FFF2-40B4-BE49-F238E27FC236}">
                <a16:creationId xmlns:a16="http://schemas.microsoft.com/office/drawing/2014/main" id="{A85D4FD2-87D1-43BF-8440-E5A1FEAE3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5948588-E55D-4D65-ABDF-CE08CF90CF2A}"/>
              </a:ext>
            </a:extLst>
          </p:cNvPr>
          <p:cNvSpPr>
            <a:spLocks noGrp="1"/>
          </p:cNvSpPr>
          <p:nvPr>
            <p:ph type="dt" sz="half" idx="12"/>
            <p:custDataLst>
              <p:tags r:id="rId1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7AA5DA1E-6869-4A03-AEE2-7761825AD0A1}" type="datetime1">
              <a:rPr lang="en-US" smtClean="0"/>
              <a:pPr/>
              <a:t>6/13/2023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94F99E46-1DC1-4624-84C8-5F6964FF18A1}"/>
              </a:ext>
            </a:extLst>
          </p:cNvPr>
          <p:cNvSpPr>
            <a:spLocks noGrp="1"/>
          </p:cNvSpPr>
          <p:nvPr>
            <p:ph type="ftr" sz="quarter" idx="13"/>
            <p:custDataLst>
              <p:tags r:id="rId2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54ACE75A-37F6-4776-A458-F2A0887B9919}"/>
              </a:ext>
            </a:extLst>
          </p:cNvPr>
          <p:cNvSpPr>
            <a:spLocks noGrp="1"/>
          </p:cNvSpPr>
          <p:nvPr>
            <p:ph type="sldNum" sz="quarter" idx="14"/>
            <p:custDataLst>
              <p:tags r:id="rId3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23086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(big picture)">
    <p:bg>
      <p:bgPr>
        <a:gradFill>
          <a:gsLst>
            <a:gs pos="15000">
              <a:srgbClr val="747474"/>
            </a:gs>
            <a:gs pos="50000">
              <a:srgbClr val="D9D9D9"/>
            </a:gs>
            <a:gs pos="85000">
              <a:srgbClr val="74747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FRAME White">
            <a:extLst>
              <a:ext uri="{FF2B5EF4-FFF2-40B4-BE49-F238E27FC236}">
                <a16:creationId xmlns:a16="http://schemas.microsoft.com/office/drawing/2014/main" id="{151D592C-0E5C-4A6E-8B77-3E3202566708}"/>
              </a:ext>
            </a:extLst>
          </p:cNvPr>
          <p:cNvGrpSpPr/>
          <p:nvPr userDrawn="1"/>
        </p:nvGrpSpPr>
        <p:grpSpPr>
          <a:xfrm>
            <a:off x="0" y="0"/>
            <a:ext cx="12193200" cy="6858001"/>
            <a:chOff x="0" y="0"/>
            <a:chExt cx="12193200" cy="6858001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CEE7219B-B491-4349-90B2-CEE0CF754CBE}"/>
                </a:ext>
              </a:extLst>
            </p:cNvPr>
            <p:cNvSpPr/>
            <p:nvPr userDrawn="1"/>
          </p:nvSpPr>
          <p:spPr>
            <a:xfrm>
              <a:off x="0" y="0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AF70E331-4FD9-49A2-A1F3-F4F1958BF1FD}"/>
                </a:ext>
              </a:extLst>
            </p:cNvPr>
            <p:cNvSpPr/>
            <p:nvPr userDrawn="1"/>
          </p:nvSpPr>
          <p:spPr>
            <a:xfrm>
              <a:off x="0" y="6668791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0264D60F-9B75-411C-805A-0094C85ABBE3}"/>
                </a:ext>
              </a:extLst>
            </p:cNvPr>
            <p:cNvSpPr/>
            <p:nvPr userDrawn="1"/>
          </p:nvSpPr>
          <p:spPr>
            <a:xfrm>
              <a:off x="0" y="1"/>
              <a:ext cx="192220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2924C966-DD41-44EC-96C3-14EA5E8B1DCA}"/>
                </a:ext>
              </a:extLst>
            </p:cNvPr>
            <p:cNvSpPr/>
            <p:nvPr userDrawn="1"/>
          </p:nvSpPr>
          <p:spPr>
            <a:xfrm>
              <a:off x="11999779" y="1"/>
              <a:ext cx="192221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19" name="Bildplatzhalter">
            <a:extLst>
              <a:ext uri="{FF2B5EF4-FFF2-40B4-BE49-F238E27FC236}">
                <a16:creationId xmlns:a16="http://schemas.microsoft.com/office/drawing/2014/main" id="{A4B97A2A-43FB-4C25-9F31-E5E3A50C29A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92088" y="188911"/>
            <a:ext cx="11807827" cy="6480178"/>
          </a:xfrm>
          <a:custGeom>
            <a:avLst/>
            <a:gdLst>
              <a:gd name="connsiteX0" fmla="*/ 0 w 11807827"/>
              <a:gd name="connsiteY0" fmla="*/ 0 h 6480178"/>
              <a:gd name="connsiteX1" fmla="*/ 288941 w 11807827"/>
              <a:gd name="connsiteY1" fmla="*/ 0 h 6480178"/>
              <a:gd name="connsiteX2" fmla="*/ 288941 w 11807827"/>
              <a:gd name="connsiteY2" fmla="*/ 1058993 h 6480178"/>
              <a:gd name="connsiteX3" fmla="*/ 2752882 w 11807827"/>
              <a:gd name="connsiteY3" fmla="*/ 1058993 h 6480178"/>
              <a:gd name="connsiteX4" fmla="*/ 2752882 w 11807827"/>
              <a:gd name="connsiteY4" fmla="*/ 0 h 6480178"/>
              <a:gd name="connsiteX5" fmla="*/ 11807827 w 11807827"/>
              <a:gd name="connsiteY5" fmla="*/ 0 h 6480178"/>
              <a:gd name="connsiteX6" fmla="*/ 11807827 w 11807827"/>
              <a:gd name="connsiteY6" fmla="*/ 6480178 h 6480178"/>
              <a:gd name="connsiteX7" fmla="*/ 0 w 11807827"/>
              <a:gd name="connsiteY7" fmla="*/ 6480178 h 6480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07827" h="6480178">
                <a:moveTo>
                  <a:pt x="0" y="0"/>
                </a:moveTo>
                <a:lnTo>
                  <a:pt x="288941" y="0"/>
                </a:lnTo>
                <a:lnTo>
                  <a:pt x="288941" y="1058993"/>
                </a:lnTo>
                <a:lnTo>
                  <a:pt x="2752882" y="1058993"/>
                </a:lnTo>
                <a:lnTo>
                  <a:pt x="2752882" y="0"/>
                </a:lnTo>
                <a:lnTo>
                  <a:pt x="11807827" y="0"/>
                </a:lnTo>
                <a:lnTo>
                  <a:pt x="11807827" y="6480178"/>
                </a:lnTo>
                <a:lnTo>
                  <a:pt x="0" y="6480178"/>
                </a:lnTo>
                <a:close/>
              </a:path>
            </a:pathLst>
          </a:cu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wrap="square" tIns="26280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" name="Titel"/>
          <p:cNvSpPr>
            <a:spLocks noGrp="1"/>
          </p:cNvSpPr>
          <p:nvPr>
            <p:ph type="ctrTitle"/>
          </p:nvPr>
        </p:nvSpPr>
        <p:spPr>
          <a:xfrm>
            <a:off x="479030" y="4147200"/>
            <a:ext cx="11233545" cy="541880"/>
          </a:xfrm>
        </p:spPr>
        <p:txBody>
          <a:bodyPr tIns="0" rIns="0" bIns="0" anchor="t" anchorCtr="0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de-DE" noProof="0" dirty="0"/>
              <a:t>Mastertitelformat bearbeiten</a:t>
            </a:r>
            <a:endParaRPr lang="en-US" noProof="0" dirty="0"/>
          </a:p>
        </p:txBody>
      </p:sp>
      <p:sp>
        <p:nvSpPr>
          <p:cNvPr id="3" name="Untertitel"/>
          <p:cNvSpPr>
            <a:spLocks noGrp="1"/>
          </p:cNvSpPr>
          <p:nvPr>
            <p:ph type="subTitle" idx="1"/>
          </p:nvPr>
        </p:nvSpPr>
        <p:spPr>
          <a:xfrm>
            <a:off x="481030" y="4609880"/>
            <a:ext cx="11230828" cy="1123376"/>
          </a:xfrm>
        </p:spPr>
        <p:txBody>
          <a:bodyPr tIns="0" rIns="0" bIns="0"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dirty="0"/>
              <a:t>Master-Untertitelformat bearbeiten</a:t>
            </a:r>
            <a:endParaRPr lang="en-US" noProof="0" dirty="0"/>
          </a:p>
        </p:txBody>
      </p:sp>
      <p:sp>
        <p:nvSpPr>
          <p:cNvPr id="10" name="URL"/>
          <p:cNvSpPr>
            <a:spLocks noGrp="1"/>
          </p:cNvSpPr>
          <p:nvPr>
            <p:ph type="body" sz="quarter" idx="10" hasCustomPrompt="1"/>
          </p:nvPr>
        </p:nvSpPr>
        <p:spPr>
          <a:xfrm>
            <a:off x="481030" y="6031834"/>
            <a:ext cx="3597789" cy="385498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11" name="Divisioin"/>
          <p:cNvSpPr>
            <a:spLocks noGrp="1"/>
          </p:cNvSpPr>
          <p:nvPr>
            <p:ph type="body" sz="quarter" idx="11" hasCustomPrompt="1"/>
          </p:nvPr>
        </p:nvSpPr>
        <p:spPr>
          <a:xfrm>
            <a:off x="6312576" y="6031834"/>
            <a:ext cx="5400000" cy="385498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Business Area Naming</a:t>
            </a:r>
          </a:p>
        </p:txBody>
      </p:sp>
      <p:sp>
        <p:nvSpPr>
          <p:cNvPr id="20" name="Logo">
            <a:extLst>
              <a:ext uri="{FF2B5EF4-FFF2-40B4-BE49-F238E27FC236}">
                <a16:creationId xmlns:a16="http://schemas.microsoft.com/office/drawing/2014/main" id="{D9D5C7E9-EB80-4167-82F4-B577553CDF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1029" y="0"/>
            <a:ext cx="2463941" cy="1247904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spcAft>
                <a:spcPts val="0"/>
              </a:spcAft>
              <a:buNone/>
              <a:defRPr sz="800"/>
            </a:lvl1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4A713B-EAFD-4F77-90C2-3995E569BD6B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7AA5DA1E-6869-4A03-AEE2-7761825AD0A1}" type="datetime1">
              <a:rPr lang="en-US" smtClean="0"/>
              <a:pPr/>
              <a:t>6/13/2023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BE6876-3879-4117-8C56-8BE3DC75BAA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2093F9-0D54-4B44-914A-4187B3C5AD4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57772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7378" userDrawn="1">
          <p15:clr>
            <a:srgbClr val="FBAE40"/>
          </p15:clr>
        </p15:guide>
        <p15:guide id="2" pos="30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9">
            <a:extLst>
              <a:ext uri="{FF2B5EF4-FFF2-40B4-BE49-F238E27FC236}">
                <a16:creationId xmlns:a16="http://schemas.microsoft.com/office/drawing/2014/main" id="{9F660214-6D16-4201-B4A9-CD0E25BF0D3C}"/>
              </a:ext>
            </a:extLst>
          </p:cNvPr>
          <p:cNvSpPr/>
          <p:nvPr/>
        </p:nvSpPr>
        <p:spPr>
          <a:xfrm>
            <a:off x="192088" y="188913"/>
            <a:ext cx="11807825" cy="64801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Titel 5">
            <a:extLst>
              <a:ext uri="{FF2B5EF4-FFF2-40B4-BE49-F238E27FC236}">
                <a16:creationId xmlns:a16="http://schemas.microsoft.com/office/drawing/2014/main" id="{A85D4FD2-87D1-43BF-8440-E5A1FEAE3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MIO_LOGOPLACEHOLDER#Logo_16x9" hidden="1">
            <a:extLst>
              <a:ext uri="{FF2B5EF4-FFF2-40B4-BE49-F238E27FC236}">
                <a16:creationId xmlns:a16="http://schemas.microsoft.com/office/drawing/2014/main" id="{77F38C49-D815-4386-B542-AB1FE19DE431}"/>
              </a:ext>
            </a:extLst>
          </p:cNvPr>
          <p:cNvSpPr/>
          <p:nvPr userDrawn="1"/>
        </p:nvSpPr>
        <p:spPr>
          <a:xfrm>
            <a:off x="10743630" y="476672"/>
            <a:ext cx="1050519" cy="430947"/>
          </a:xfrm>
          <a:prstGeom prst="rect">
            <a:avLst/>
          </a:prstGeom>
          <a:solidFill>
            <a:schemeClr val="tx1"/>
          </a:solidFill>
          <a:ln w="3175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67" noProof="0" dirty="0">
              <a:solidFill>
                <a:srgbClr val="00B0F0"/>
              </a:solidFill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6DFA53-C115-4C27-AAB1-B1BD38BC3B2C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7AA5DA1E-6869-4A03-AEE2-7761825AD0A1}" type="datetime1">
              <a:rPr lang="en-US" smtClean="0"/>
              <a:pPr/>
              <a:t>6/13/2023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B37DD6-747B-42BB-89A7-DEEA243E703F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DFDFC4-6AB9-476C-85C8-5E032E9D3699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05153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7423" userDrawn="1">
          <p15:clr>
            <a:srgbClr val="FBAE40"/>
          </p15:clr>
        </p15:guide>
        <p15:guide id="2" pos="257" userDrawn="1">
          <p15:clr>
            <a:srgbClr val="FBAE40"/>
          </p15:clr>
        </p15:guide>
        <p15:guide id="3" orient="horz" pos="959" userDrawn="1">
          <p15:clr>
            <a:srgbClr val="FBAE40"/>
          </p15:clr>
        </p15:guide>
        <p15:guide id="4" orient="horz" pos="383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216EF78-F960-4DDD-A05D-51C3ED2FA98C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7AA5DA1E-6869-4A03-AEE2-7761825AD0A1}" type="datetime1">
              <a:rPr lang="en-US" smtClean="0"/>
              <a:pPr/>
              <a:t>6/13/2023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2D2BCFF-0EDC-4A2A-B941-89F9DCF5DD58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181BA31-D102-465D-A1EA-1F0EAFD0EE0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23507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FRAME White">
            <a:extLst>
              <a:ext uri="{FF2B5EF4-FFF2-40B4-BE49-F238E27FC236}">
                <a16:creationId xmlns:a16="http://schemas.microsoft.com/office/drawing/2014/main" id="{C05DB44F-8E9A-4CAF-A8A8-5B916B999FA8}"/>
              </a:ext>
            </a:extLst>
          </p:cNvPr>
          <p:cNvGrpSpPr/>
          <p:nvPr userDrawn="1"/>
        </p:nvGrpSpPr>
        <p:grpSpPr>
          <a:xfrm>
            <a:off x="0" y="0"/>
            <a:ext cx="12193200" cy="6858001"/>
            <a:chOff x="0" y="0"/>
            <a:chExt cx="12193200" cy="6858001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E81F6422-5F2C-4991-B00D-D4C38706071D}"/>
                </a:ext>
              </a:extLst>
            </p:cNvPr>
            <p:cNvSpPr/>
            <p:nvPr userDrawn="1"/>
          </p:nvSpPr>
          <p:spPr>
            <a:xfrm>
              <a:off x="0" y="0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ED0CD5F-6A41-4C2F-ABD4-8E40D31B6E3E}"/>
                </a:ext>
              </a:extLst>
            </p:cNvPr>
            <p:cNvSpPr/>
            <p:nvPr userDrawn="1"/>
          </p:nvSpPr>
          <p:spPr>
            <a:xfrm>
              <a:off x="0" y="6668791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D8655B72-193C-4735-B876-D5A85FA0A439}"/>
                </a:ext>
              </a:extLst>
            </p:cNvPr>
            <p:cNvSpPr/>
            <p:nvPr userDrawn="1"/>
          </p:nvSpPr>
          <p:spPr>
            <a:xfrm>
              <a:off x="0" y="1"/>
              <a:ext cx="192220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17143FF9-D8BB-4C70-8C46-48376B1BA863}"/>
                </a:ext>
              </a:extLst>
            </p:cNvPr>
            <p:cNvSpPr/>
            <p:nvPr userDrawn="1"/>
          </p:nvSpPr>
          <p:spPr>
            <a:xfrm>
              <a:off x="11999779" y="1"/>
              <a:ext cx="192221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8014" y="3009600"/>
            <a:ext cx="11375973" cy="2541600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800">
                <a:solidFill>
                  <a:schemeClr val="bg1"/>
                </a:solidFill>
              </a:defRPr>
            </a:lvl1pPr>
            <a:lvl2pPr marL="245527" indent="-245527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200">
                <a:solidFill>
                  <a:schemeClr val="tx1"/>
                </a:solidFill>
              </a:defRPr>
            </a:lvl2pPr>
            <a:lvl3pPr marL="719649" indent="-237061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200">
                <a:solidFill>
                  <a:schemeClr val="tx1"/>
                </a:solidFill>
              </a:defRPr>
            </a:lvl3pPr>
            <a:lvl4pPr marL="1193770" indent="-23917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200">
                <a:solidFill>
                  <a:schemeClr val="tx1"/>
                </a:solidFill>
              </a:defRPr>
            </a:lvl4pPr>
            <a:lvl5pPr marL="1676358" indent="-237061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 dirty="0"/>
              <a:t>Mastertextformat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08014" y="2107200"/>
            <a:ext cx="11375973" cy="96000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18" name="Masterfeld-Info-EN">
            <a:extLst>
              <a:ext uri="{FF2B5EF4-FFF2-40B4-BE49-F238E27FC236}">
                <a16:creationId xmlns:a16="http://schemas.microsoft.com/office/drawing/2014/main" id="{05851F18-0C9E-4DD0-B776-B4E60644EFEA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Space for individual information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Masterfeld-Info-DE" hidden="1">
            <a:extLst>
              <a:ext uri="{FF2B5EF4-FFF2-40B4-BE49-F238E27FC236}">
                <a16:creationId xmlns:a16="http://schemas.microsoft.com/office/drawing/2014/main" id="{D9408A6E-02FF-4400-956C-1FF1870921A7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Individueller Informationsbereich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0" name="Masterfeld-Class-EN">
            <a:extLst>
              <a:ext uri="{FF2B5EF4-FFF2-40B4-BE49-F238E27FC236}">
                <a16:creationId xmlns:a16="http://schemas.microsoft.com/office/drawing/2014/main" id="{9D157CC6-A0A6-4AB4-AFAD-32EC3D20B9F7}"/>
              </a:ext>
            </a:extLst>
          </p:cNvPr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tx1"/>
                </a:solidFill>
                <a:latin typeface="+mn-lt"/>
              </a:rPr>
              <a:t>Confidential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Masterfeld-Class-DE" hidden="1">
            <a:extLst>
              <a:ext uri="{FF2B5EF4-FFF2-40B4-BE49-F238E27FC236}">
                <a16:creationId xmlns:a16="http://schemas.microsoft.com/office/drawing/2014/main" id="{B1CA1B1F-6C24-4D70-B043-F9A04941A4AC}"/>
              </a:ext>
            </a:extLst>
          </p:cNvPr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tx1"/>
                </a:solidFill>
                <a:latin typeface="+mn-lt"/>
              </a:rPr>
              <a:t>Vertraulich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2" name="LOGO">
            <a:extLst>
              <a:ext uri="{FF2B5EF4-FFF2-40B4-BE49-F238E27FC236}">
                <a16:creationId xmlns:a16="http://schemas.microsoft.com/office/drawing/2014/main" id="{3E6F4728-B37E-480B-9900-02FBCCCB791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6336000"/>
            <a:ext cx="1054886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7E0B444-4054-4052-A13B-B11BD7B30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DE992-D9F8-47E3-8A6C-63E83D3CEFCD}" type="datetime1">
              <a:rPr lang="en-US" smtClean="0"/>
              <a:pPr/>
              <a:t>6/13/2023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FCE1938-7EEC-44F3-969E-567467A0B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BA81E4B-02C4-44F7-B1C3-423E7A81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424647"/>
      </p:ext>
    </p:extLst>
  </p:cSld>
  <p:clrMapOvr>
    <a:masterClrMapping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257" userDrawn="1">
          <p15:clr>
            <a:srgbClr val="FBAE40"/>
          </p15:clr>
        </p15:guide>
        <p15:guide id="2" pos="7423" userDrawn="1">
          <p15:clr>
            <a:srgbClr val="FBAE40"/>
          </p15:clr>
        </p15:guide>
        <p15:guide id="3" orient="horz" pos="1933" userDrawn="1">
          <p15:clr>
            <a:srgbClr val="FBAE40"/>
          </p15:clr>
        </p15:guide>
        <p15:guide id="4" orient="horz" pos="3498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7988" y="3009600"/>
            <a:ext cx="11375999" cy="2541600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800">
                <a:solidFill>
                  <a:schemeClr val="tx1"/>
                </a:solidFill>
              </a:defRPr>
            </a:lvl1pPr>
            <a:lvl2pPr marL="245527" indent="-245527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200">
                <a:solidFill>
                  <a:schemeClr val="tx1"/>
                </a:solidFill>
              </a:defRPr>
            </a:lvl2pPr>
            <a:lvl3pPr marL="719649" indent="-237061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200">
                <a:solidFill>
                  <a:schemeClr val="tx1"/>
                </a:solidFill>
              </a:defRPr>
            </a:lvl3pPr>
            <a:lvl4pPr marL="1193770" indent="-23917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200">
                <a:solidFill>
                  <a:schemeClr val="tx1"/>
                </a:solidFill>
              </a:defRPr>
            </a:lvl4pPr>
            <a:lvl5pPr marL="1676358" indent="-237061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 dirty="0"/>
              <a:t>Mastertextformat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07988" y="2107200"/>
            <a:ext cx="11375999" cy="960000"/>
          </a:xfrm>
        </p:spPr>
        <p:txBody>
          <a:bodyPr anchor="b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11" name="Masterfeld-Info-EN">
            <a:extLst>
              <a:ext uri="{FF2B5EF4-FFF2-40B4-BE49-F238E27FC236}">
                <a16:creationId xmlns:a16="http://schemas.microsoft.com/office/drawing/2014/main" id="{7D1AE2D1-92EA-4E37-8A5F-F31ED6BED783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Space for individual information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Masterfeld-Info-DE" hidden="1">
            <a:extLst>
              <a:ext uri="{FF2B5EF4-FFF2-40B4-BE49-F238E27FC236}">
                <a16:creationId xmlns:a16="http://schemas.microsoft.com/office/drawing/2014/main" id="{2B836A30-9063-4E81-90C3-717FA2E9D666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Individueller Informationsbereich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Masterfeld-Class-EN">
            <a:extLst>
              <a:ext uri="{FF2B5EF4-FFF2-40B4-BE49-F238E27FC236}">
                <a16:creationId xmlns:a16="http://schemas.microsoft.com/office/drawing/2014/main" id="{C138A886-25C1-48B9-9C2A-A161924C947B}"/>
              </a:ext>
            </a:extLst>
          </p:cNvPr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tx1"/>
                </a:solidFill>
                <a:latin typeface="+mn-lt"/>
              </a:rPr>
              <a:t>Confidential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Masterfeld-Class-DE" hidden="1">
            <a:extLst>
              <a:ext uri="{FF2B5EF4-FFF2-40B4-BE49-F238E27FC236}">
                <a16:creationId xmlns:a16="http://schemas.microsoft.com/office/drawing/2014/main" id="{FA1AEB5C-4AD7-45EB-9C78-BEA5B35C960C}"/>
              </a:ext>
            </a:extLst>
          </p:cNvPr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tx1"/>
                </a:solidFill>
                <a:latin typeface="+mn-lt"/>
              </a:rPr>
              <a:t>Vertraulich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BE35D26-FC61-4045-940E-5F22C3676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7A8F2-1A0F-4944-89ED-5C98CF24A70A}" type="datetime1">
              <a:rPr lang="en-US" smtClean="0"/>
              <a:pPr/>
              <a:t>6/13/2023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A51F85F-C28C-489B-B9EA-96BDEC009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F9E5F00-FA59-4081-9CF3-90733688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225505"/>
      </p:ext>
    </p:extLst>
  </p:cSld>
  <p:clrMapOvr>
    <a:masterClrMapping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257" userDrawn="1">
          <p15:clr>
            <a:srgbClr val="FBAE40"/>
          </p15:clr>
        </p15:guide>
        <p15:guide id="2" pos="7423" userDrawn="1">
          <p15:clr>
            <a:srgbClr val="FBAE40"/>
          </p15:clr>
        </p15:guide>
        <p15:guide id="3" orient="horz" pos="3499" userDrawn="1">
          <p15:clr>
            <a:srgbClr val="FBAE40"/>
          </p15:clr>
        </p15:guide>
        <p15:guide id="4" orient="horz" pos="1933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FRAME White">
            <a:extLst>
              <a:ext uri="{FF2B5EF4-FFF2-40B4-BE49-F238E27FC236}">
                <a16:creationId xmlns:a16="http://schemas.microsoft.com/office/drawing/2014/main" id="{D8907BB1-7EC8-46B6-B9E0-F48BA8DC6A76}"/>
              </a:ext>
            </a:extLst>
          </p:cNvPr>
          <p:cNvGrpSpPr/>
          <p:nvPr userDrawn="1"/>
        </p:nvGrpSpPr>
        <p:grpSpPr>
          <a:xfrm>
            <a:off x="0" y="0"/>
            <a:ext cx="12193200" cy="6858001"/>
            <a:chOff x="0" y="0"/>
            <a:chExt cx="12193200" cy="6858001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C68C66BB-3A46-4180-86AC-2BB0369F3D1B}"/>
                </a:ext>
              </a:extLst>
            </p:cNvPr>
            <p:cNvSpPr/>
            <p:nvPr userDrawn="1"/>
          </p:nvSpPr>
          <p:spPr>
            <a:xfrm>
              <a:off x="0" y="0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E5234FAD-2CB4-4FE8-BE96-5E642C5F7CFA}"/>
                </a:ext>
              </a:extLst>
            </p:cNvPr>
            <p:cNvSpPr/>
            <p:nvPr userDrawn="1"/>
          </p:nvSpPr>
          <p:spPr>
            <a:xfrm>
              <a:off x="0" y="6668791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7914A24F-19F2-49A3-B8B0-523BA8ABAAFD}"/>
                </a:ext>
              </a:extLst>
            </p:cNvPr>
            <p:cNvSpPr/>
            <p:nvPr userDrawn="1"/>
          </p:nvSpPr>
          <p:spPr>
            <a:xfrm>
              <a:off x="0" y="1"/>
              <a:ext cx="192220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A4233672-8FA4-4A80-95BA-40AE88B08365}"/>
                </a:ext>
              </a:extLst>
            </p:cNvPr>
            <p:cNvSpPr/>
            <p:nvPr userDrawn="1"/>
          </p:nvSpPr>
          <p:spPr>
            <a:xfrm>
              <a:off x="11999779" y="1"/>
              <a:ext cx="192221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8014" y="3009600"/>
            <a:ext cx="11375999" cy="2541600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800">
                <a:solidFill>
                  <a:schemeClr val="bg1"/>
                </a:solidFill>
              </a:defRPr>
            </a:lvl1pPr>
            <a:lvl2pPr marL="245527" indent="-245527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200">
                <a:solidFill>
                  <a:schemeClr val="tx1"/>
                </a:solidFill>
              </a:defRPr>
            </a:lvl2pPr>
            <a:lvl3pPr marL="719649" indent="-237061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200">
                <a:solidFill>
                  <a:schemeClr val="tx1"/>
                </a:solidFill>
              </a:defRPr>
            </a:lvl3pPr>
            <a:lvl4pPr marL="1193770" indent="-23917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200">
                <a:solidFill>
                  <a:schemeClr val="tx1"/>
                </a:solidFill>
              </a:defRPr>
            </a:lvl4pPr>
            <a:lvl5pPr marL="1676358" indent="-237061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 dirty="0"/>
              <a:t>Mastertextformat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08014" y="2107200"/>
            <a:ext cx="11375999" cy="960000"/>
          </a:xfrm>
        </p:spPr>
        <p:txBody>
          <a:bodyPr anchor="b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cxnSp>
        <p:nvCxnSpPr>
          <p:cNvPr id="24" name="Gerade Verbindung 22">
            <a:extLst>
              <a:ext uri="{FF2B5EF4-FFF2-40B4-BE49-F238E27FC236}">
                <a16:creationId xmlns:a16="http://schemas.microsoft.com/office/drawing/2014/main" id="{8E816380-23F1-4C54-9752-B2207D5DE92E}"/>
              </a:ext>
            </a:extLst>
          </p:cNvPr>
          <p:cNvCxnSpPr>
            <a:cxnSpLocks/>
          </p:cNvCxnSpPr>
          <p:nvPr/>
        </p:nvCxnSpPr>
        <p:spPr>
          <a:xfrm>
            <a:off x="407987" y="6303600"/>
            <a:ext cx="11376000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Masterfeld-Info-EN">
            <a:extLst>
              <a:ext uri="{FF2B5EF4-FFF2-40B4-BE49-F238E27FC236}">
                <a16:creationId xmlns:a16="http://schemas.microsoft.com/office/drawing/2014/main" id="{0BC6F472-70FC-455A-BA0A-031497632A29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bg1"/>
                </a:solidFill>
                <a:latin typeface="+mn-lt"/>
              </a:rPr>
              <a:t>Space for individual information</a:t>
            </a:r>
            <a:endParaRPr lang="de-DE" sz="800" b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Masterfeld-Info-DE" hidden="1">
            <a:extLst>
              <a:ext uri="{FF2B5EF4-FFF2-40B4-BE49-F238E27FC236}">
                <a16:creationId xmlns:a16="http://schemas.microsoft.com/office/drawing/2014/main" id="{08D8DE0F-7017-4D43-8BC5-1316FA5C0AA2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bg1"/>
                </a:solidFill>
                <a:latin typeface="+mn-lt"/>
              </a:rPr>
              <a:t>Individueller Informationsbereich</a:t>
            </a:r>
            <a:endParaRPr lang="de-DE" sz="800" b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0" name="Masterfeld-Class-EN">
            <a:extLst>
              <a:ext uri="{FF2B5EF4-FFF2-40B4-BE49-F238E27FC236}">
                <a16:creationId xmlns:a16="http://schemas.microsoft.com/office/drawing/2014/main" id="{EEC07142-17B8-4453-B2BB-77D6CD2405C7}"/>
              </a:ext>
            </a:extLst>
          </p:cNvPr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bg1"/>
                </a:solidFill>
                <a:latin typeface="+mn-lt"/>
              </a:rPr>
              <a:t>Confidential</a:t>
            </a:r>
            <a:endParaRPr lang="de-DE" sz="80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1" name="Masterfeld-Class-DE" hidden="1">
            <a:extLst>
              <a:ext uri="{FF2B5EF4-FFF2-40B4-BE49-F238E27FC236}">
                <a16:creationId xmlns:a16="http://schemas.microsoft.com/office/drawing/2014/main" id="{14AE16D3-B89C-4E97-BF3F-5500CFF99363}"/>
              </a:ext>
            </a:extLst>
          </p:cNvPr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bg1"/>
                </a:solidFill>
                <a:latin typeface="+mn-lt"/>
              </a:rPr>
              <a:t>Vertraulich</a:t>
            </a:r>
            <a:endParaRPr lang="de-DE" sz="80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5AAEF45-A137-434D-A4B8-D75B64393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247ADA-8910-434A-9EE5-6D7773D18990}" type="datetime1">
              <a:rPr lang="en-US" smtClean="0"/>
              <a:pPr/>
              <a:t>6/13/2023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FC364D-AEFA-4E82-9B96-40B90A5D9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930359B-EF64-4358-BE91-00C2D4398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30181"/>
      </p:ext>
    </p:extLst>
  </p:cSld>
  <p:clrMapOvr>
    <a:masterClrMapping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257" userDrawn="1">
          <p15:clr>
            <a:srgbClr val="FBAE40"/>
          </p15:clr>
        </p15:guide>
        <p15:guide id="2" pos="7423" userDrawn="1">
          <p15:clr>
            <a:srgbClr val="FBAE40"/>
          </p15:clr>
        </p15:guide>
        <p15:guide id="3" orient="horz" pos="1933" userDrawn="1">
          <p15:clr>
            <a:srgbClr val="FBAE40"/>
          </p15:clr>
        </p15:guide>
        <p15:guide id="4" orient="horz" pos="3499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4613-1C8D-4A07-8381-9DFFDAD7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8F3C7-45C2-466C-AA34-374F0F1AC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9AF0F-2DCB-4A2B-B791-982F304F3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251C2-1D75-45C1-9256-F191876D6706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52C69-E37A-43BE-B15F-8A75A7B76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D8057-D44E-4CD4-8C5E-BBE475962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475C-9B05-4A6C-A424-90B56F7DB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3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FRAME White">
            <a:extLst>
              <a:ext uri="{FF2B5EF4-FFF2-40B4-BE49-F238E27FC236}">
                <a16:creationId xmlns:a16="http://schemas.microsoft.com/office/drawing/2014/main" id="{42DBBF48-C57F-4D08-8F91-3CE39764F6AE}"/>
              </a:ext>
            </a:extLst>
          </p:cNvPr>
          <p:cNvGrpSpPr/>
          <p:nvPr userDrawn="1"/>
        </p:nvGrpSpPr>
        <p:grpSpPr>
          <a:xfrm>
            <a:off x="0" y="0"/>
            <a:ext cx="12193200" cy="6858001"/>
            <a:chOff x="0" y="0"/>
            <a:chExt cx="12193200" cy="6858001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E3CC3DC7-20F3-47E8-B5E3-07A8CCEB2A69}"/>
                </a:ext>
              </a:extLst>
            </p:cNvPr>
            <p:cNvSpPr/>
            <p:nvPr userDrawn="1"/>
          </p:nvSpPr>
          <p:spPr>
            <a:xfrm>
              <a:off x="0" y="0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2C4C470D-22C4-4962-9C8B-E9338ECC73FF}"/>
                </a:ext>
              </a:extLst>
            </p:cNvPr>
            <p:cNvSpPr/>
            <p:nvPr userDrawn="1"/>
          </p:nvSpPr>
          <p:spPr>
            <a:xfrm>
              <a:off x="0" y="6668791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4EC79E2C-EE82-4583-BE3F-D991FC4ECCAF}"/>
                </a:ext>
              </a:extLst>
            </p:cNvPr>
            <p:cNvSpPr/>
            <p:nvPr userDrawn="1"/>
          </p:nvSpPr>
          <p:spPr>
            <a:xfrm>
              <a:off x="0" y="1"/>
              <a:ext cx="192220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4DDEE6D0-332E-4218-822A-DCEBEEC9D24B}"/>
                </a:ext>
              </a:extLst>
            </p:cNvPr>
            <p:cNvSpPr/>
            <p:nvPr userDrawn="1"/>
          </p:nvSpPr>
          <p:spPr>
            <a:xfrm>
              <a:off x="11999779" y="1"/>
              <a:ext cx="192221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" name="Titel"/>
          <p:cNvSpPr>
            <a:spLocks noGrp="1"/>
          </p:cNvSpPr>
          <p:nvPr>
            <p:ph type="ctrTitle"/>
          </p:nvPr>
        </p:nvSpPr>
        <p:spPr>
          <a:xfrm>
            <a:off x="479031" y="3236780"/>
            <a:ext cx="11232000" cy="540001"/>
          </a:xfrm>
        </p:spPr>
        <p:txBody>
          <a:bodyPr tIns="0" rIns="0" bIns="0" anchor="t" anchorCtr="0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de-DE" noProof="0" dirty="0"/>
              <a:t>Mastertitelformat bearbeiten</a:t>
            </a:r>
            <a:endParaRPr lang="en-US" noProof="0" dirty="0"/>
          </a:p>
        </p:txBody>
      </p:sp>
      <p:sp>
        <p:nvSpPr>
          <p:cNvPr id="3" name="Untertitel"/>
          <p:cNvSpPr>
            <a:spLocks noGrp="1"/>
          </p:cNvSpPr>
          <p:nvPr>
            <p:ph type="subTitle" idx="1"/>
          </p:nvPr>
        </p:nvSpPr>
        <p:spPr>
          <a:xfrm>
            <a:off x="479031" y="3697581"/>
            <a:ext cx="11232000" cy="1201126"/>
          </a:xfrm>
        </p:spPr>
        <p:txBody>
          <a:bodyPr tIns="0" rIns="0" bIns="0"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sz="2800">
                <a:solidFill>
                  <a:schemeClr val="tx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dirty="0"/>
              <a:t>Master-Untertitelformat bearbeiten</a:t>
            </a:r>
            <a:endParaRPr lang="en-US" noProof="0" dirty="0"/>
          </a:p>
        </p:txBody>
      </p:sp>
      <p:sp>
        <p:nvSpPr>
          <p:cNvPr id="10" name="URL"/>
          <p:cNvSpPr>
            <a:spLocks noGrp="1"/>
          </p:cNvSpPr>
          <p:nvPr>
            <p:ph type="body" sz="quarter" idx="10" hasCustomPrompt="1"/>
          </p:nvPr>
        </p:nvSpPr>
        <p:spPr>
          <a:xfrm>
            <a:off x="479030" y="6031834"/>
            <a:ext cx="3600000" cy="385498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1200" b="0"/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11" name="Division"/>
          <p:cNvSpPr>
            <a:spLocks noGrp="1"/>
          </p:cNvSpPr>
          <p:nvPr>
            <p:ph type="body" sz="quarter" idx="11" hasCustomPrompt="1"/>
          </p:nvPr>
        </p:nvSpPr>
        <p:spPr>
          <a:xfrm>
            <a:off x="6312575" y="6031834"/>
            <a:ext cx="5399283" cy="385498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1200" b="0"/>
            </a:lvl1pPr>
          </a:lstStyle>
          <a:p>
            <a:pPr lvl="0"/>
            <a:r>
              <a:rPr lang="en-US" noProof="0" dirty="0"/>
              <a:t>Business Area Naming</a:t>
            </a:r>
          </a:p>
        </p:txBody>
      </p:sp>
      <p:sp>
        <p:nvSpPr>
          <p:cNvPr id="12" name="Logo">
            <a:extLst>
              <a:ext uri="{FF2B5EF4-FFF2-40B4-BE49-F238E27FC236}">
                <a16:creationId xmlns:a16="http://schemas.microsoft.com/office/drawing/2014/main" id="{3C45320A-E2BA-4297-B66E-E5C7FA6E780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1029" y="0"/>
            <a:ext cx="2463941" cy="1247904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spcAft>
                <a:spcPts val="0"/>
              </a:spcAft>
              <a:buNone/>
              <a:defRPr sz="800"/>
            </a:lvl1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C9D60D-44C9-404B-93EA-CEC194B41EC2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7AA5DA1E-6869-4A03-AEE2-7761825AD0A1}" type="datetime1">
              <a:rPr lang="en-US" smtClean="0"/>
              <a:pPr/>
              <a:t>6/13/2023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D7C770-1069-4A7C-98B9-BDBADCCAC39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E7DA81-EAC7-4105-BC74-1FBC72D0156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7663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7378" userDrawn="1">
          <p15:clr>
            <a:srgbClr val="FBAE40"/>
          </p15:clr>
        </p15:guide>
        <p15:guide id="2" pos="30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FRAME White">
            <a:extLst>
              <a:ext uri="{FF2B5EF4-FFF2-40B4-BE49-F238E27FC236}">
                <a16:creationId xmlns:a16="http://schemas.microsoft.com/office/drawing/2014/main" id="{C1F5C252-095C-414D-9D37-061542CCFFC5}"/>
              </a:ext>
            </a:extLst>
          </p:cNvPr>
          <p:cNvGrpSpPr/>
          <p:nvPr userDrawn="1"/>
        </p:nvGrpSpPr>
        <p:grpSpPr>
          <a:xfrm>
            <a:off x="0" y="0"/>
            <a:ext cx="12193200" cy="6858001"/>
            <a:chOff x="0" y="0"/>
            <a:chExt cx="12193200" cy="6858001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7993D444-7D1D-4CCB-B280-7F5A501F6C30}"/>
                </a:ext>
              </a:extLst>
            </p:cNvPr>
            <p:cNvSpPr/>
            <p:nvPr userDrawn="1"/>
          </p:nvSpPr>
          <p:spPr>
            <a:xfrm>
              <a:off x="0" y="0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D7C4A005-12F6-4802-A703-1B1E6F3F605F}"/>
                </a:ext>
              </a:extLst>
            </p:cNvPr>
            <p:cNvSpPr/>
            <p:nvPr userDrawn="1"/>
          </p:nvSpPr>
          <p:spPr>
            <a:xfrm>
              <a:off x="0" y="6668791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5EF202C7-F2B9-443B-ABBD-DB6B139E5115}"/>
                </a:ext>
              </a:extLst>
            </p:cNvPr>
            <p:cNvSpPr/>
            <p:nvPr userDrawn="1"/>
          </p:nvSpPr>
          <p:spPr>
            <a:xfrm>
              <a:off x="0" y="1"/>
              <a:ext cx="192220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DE6D648D-0C7C-45BD-9D29-E24E7DFA9A5D}"/>
                </a:ext>
              </a:extLst>
            </p:cNvPr>
            <p:cNvSpPr/>
            <p:nvPr userDrawn="1"/>
          </p:nvSpPr>
          <p:spPr>
            <a:xfrm>
              <a:off x="11999779" y="1"/>
              <a:ext cx="192221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E50BA2E4-AA81-4E1F-A271-8D38B04809F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>
            <a:lvl1pPr marL="0" indent="0">
              <a:buClr>
                <a:schemeClr val="bg1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itel 7">
            <a:extLst>
              <a:ext uri="{FF2B5EF4-FFF2-40B4-BE49-F238E27FC236}">
                <a16:creationId xmlns:a16="http://schemas.microsoft.com/office/drawing/2014/main" id="{ABA3C9F2-E253-421F-945D-D68861922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23" name="MIO_LOGOPLACEHOLDER#Logo_16x9" hidden="1">
            <a:extLst>
              <a:ext uri="{FF2B5EF4-FFF2-40B4-BE49-F238E27FC236}">
                <a16:creationId xmlns:a16="http://schemas.microsoft.com/office/drawing/2014/main" id="{36AB968B-E423-45A9-BCC2-8AD32505936A}"/>
              </a:ext>
            </a:extLst>
          </p:cNvPr>
          <p:cNvSpPr/>
          <p:nvPr userDrawn="1"/>
        </p:nvSpPr>
        <p:spPr>
          <a:xfrm>
            <a:off x="10743630" y="476672"/>
            <a:ext cx="1050519" cy="430947"/>
          </a:xfrm>
          <a:prstGeom prst="rect">
            <a:avLst/>
          </a:prstGeom>
          <a:solidFill>
            <a:schemeClr val="tx1"/>
          </a:solidFill>
          <a:ln w="3175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67" noProof="0" dirty="0">
              <a:solidFill>
                <a:srgbClr val="00B0F0"/>
              </a:solidFill>
            </a:endParaRPr>
          </a:p>
        </p:txBody>
      </p:sp>
      <p:pic>
        <p:nvPicPr>
          <p:cNvPr id="19" name="LOGO">
            <a:extLst>
              <a:ext uri="{FF2B5EF4-FFF2-40B4-BE49-F238E27FC236}">
                <a16:creationId xmlns:a16="http://schemas.microsoft.com/office/drawing/2014/main" id="{1C09B27F-8BF5-4652-B0A7-68636C1D475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6336000"/>
            <a:ext cx="1054886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Masterfeld-Info-EN">
            <a:extLst>
              <a:ext uri="{FF2B5EF4-FFF2-40B4-BE49-F238E27FC236}">
                <a16:creationId xmlns:a16="http://schemas.microsoft.com/office/drawing/2014/main" id="{71443D15-BEDB-40DE-94E4-DAC71EB66161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Space for individual information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Masterfeld-Info-DE" hidden="1">
            <a:extLst>
              <a:ext uri="{FF2B5EF4-FFF2-40B4-BE49-F238E27FC236}">
                <a16:creationId xmlns:a16="http://schemas.microsoft.com/office/drawing/2014/main" id="{8C6396D6-849A-4ABC-8DBD-C38E1845BAAB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Individueller Informationsbereich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4" name="Masterfeld-Class-EN">
            <a:extLst>
              <a:ext uri="{FF2B5EF4-FFF2-40B4-BE49-F238E27FC236}">
                <a16:creationId xmlns:a16="http://schemas.microsoft.com/office/drawing/2014/main" id="{21B62723-1E18-4553-90EC-FFCFA4728AE5}"/>
              </a:ext>
            </a:extLst>
          </p:cNvPr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tx1"/>
                </a:solidFill>
                <a:latin typeface="+mn-lt"/>
              </a:rPr>
              <a:t>Confidential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1" name="Masterfeld-Class-DE" hidden="1">
            <a:extLst>
              <a:ext uri="{FF2B5EF4-FFF2-40B4-BE49-F238E27FC236}">
                <a16:creationId xmlns:a16="http://schemas.microsoft.com/office/drawing/2014/main" id="{3CC02D7B-F6BC-4A33-921C-E8D701D211CA}"/>
              </a:ext>
            </a:extLst>
          </p:cNvPr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tx1"/>
                </a:solidFill>
                <a:latin typeface="+mn-lt"/>
              </a:rPr>
              <a:t>Vertraulich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8242E24-BED6-488F-89AD-B05C9CBDF5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CB1D918-CD7E-471B-AB88-63E0F844E62F}" type="datetime1">
              <a:rPr lang="en-US" smtClean="0"/>
              <a:pPr/>
              <a:t>6/13/2023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9A66109-FA20-48C9-8114-DD7A725FE2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/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5069DFF-5F42-4A6C-9AE0-FCC1F266219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897048"/>
      </p:ext>
    </p:extLst>
  </p:cSld>
  <p:clrMapOvr>
    <a:masterClrMapping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7423" userDrawn="1">
          <p15:clr>
            <a:srgbClr val="FBAE40"/>
          </p15:clr>
        </p15:guide>
        <p15:guide id="2" pos="257" userDrawn="1">
          <p15:clr>
            <a:srgbClr val="FBAE40"/>
          </p15:clr>
        </p15:guide>
        <p15:guide id="3" orient="horz" pos="3838" userDrawn="1">
          <p15:clr>
            <a:srgbClr val="FBAE40"/>
          </p15:clr>
        </p15:guide>
        <p15:guide id="4" orient="horz" pos="95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1089BDB9-B70F-4B87-A3C1-AFE761FA68B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7">
            <a:extLst>
              <a:ext uri="{FF2B5EF4-FFF2-40B4-BE49-F238E27FC236}">
                <a16:creationId xmlns:a16="http://schemas.microsoft.com/office/drawing/2014/main" id="{504B9673-B248-485B-A90A-7C5253EC8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1" name="MIO_LOGOPLACEHOLDER#Logo_16x9" hidden="1">
            <a:extLst>
              <a:ext uri="{FF2B5EF4-FFF2-40B4-BE49-F238E27FC236}">
                <a16:creationId xmlns:a16="http://schemas.microsoft.com/office/drawing/2014/main" id="{32F9D74A-FBE0-425D-9642-995123835A75}"/>
              </a:ext>
            </a:extLst>
          </p:cNvPr>
          <p:cNvSpPr/>
          <p:nvPr userDrawn="1"/>
        </p:nvSpPr>
        <p:spPr>
          <a:xfrm>
            <a:off x="10743630" y="476672"/>
            <a:ext cx="1050519" cy="430947"/>
          </a:xfrm>
          <a:prstGeom prst="rect">
            <a:avLst/>
          </a:prstGeom>
          <a:solidFill>
            <a:schemeClr val="tx1"/>
          </a:solidFill>
          <a:ln w="3175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67" noProof="0" dirty="0">
              <a:solidFill>
                <a:srgbClr val="00B0F0"/>
              </a:solidFill>
            </a:endParaRPr>
          </a:p>
        </p:txBody>
      </p:sp>
      <p:sp>
        <p:nvSpPr>
          <p:cNvPr id="14" name="Masterfeld-Info-EN">
            <a:extLst>
              <a:ext uri="{FF2B5EF4-FFF2-40B4-BE49-F238E27FC236}">
                <a16:creationId xmlns:a16="http://schemas.microsoft.com/office/drawing/2014/main" id="{E788FAB4-76CB-4C6D-B621-6A743E02A41B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Space for individual information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Masterfeld-Info-DE" hidden="1">
            <a:extLst>
              <a:ext uri="{FF2B5EF4-FFF2-40B4-BE49-F238E27FC236}">
                <a16:creationId xmlns:a16="http://schemas.microsoft.com/office/drawing/2014/main" id="{F7E1ACF2-8A1B-4DB6-BE92-3D6012F45AAD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Individueller Informationsbereich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Masterfeld-Class-EN">
            <a:extLst>
              <a:ext uri="{FF2B5EF4-FFF2-40B4-BE49-F238E27FC236}">
                <a16:creationId xmlns:a16="http://schemas.microsoft.com/office/drawing/2014/main" id="{D947D2E2-B9BD-4867-96BB-0E2A9A807420}"/>
              </a:ext>
            </a:extLst>
          </p:cNvPr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tx1"/>
                </a:solidFill>
                <a:latin typeface="+mn-lt"/>
              </a:rPr>
              <a:t>Confidential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Masterfeld-Class-DE" hidden="1">
            <a:extLst>
              <a:ext uri="{FF2B5EF4-FFF2-40B4-BE49-F238E27FC236}">
                <a16:creationId xmlns:a16="http://schemas.microsoft.com/office/drawing/2014/main" id="{C339FBF6-C82F-48A2-A44B-1587C009EB0D}"/>
              </a:ext>
            </a:extLst>
          </p:cNvPr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tx1"/>
                </a:solidFill>
                <a:latin typeface="+mn-lt"/>
              </a:rPr>
              <a:t>Vertraulich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ACC22E2-F21B-4290-B56B-022F9C2C4E7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130BD2F-1847-40FB-9D07-D2F2A07011D2}" type="datetime1">
              <a:rPr lang="en-US" smtClean="0"/>
              <a:pPr/>
              <a:t>6/13/2023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A898C5E-943F-4EF0-A433-E752FF2A5DA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/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15EB725-AAD5-4A3E-84A9-A9B8DA2644A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322388"/>
      </p:ext>
    </p:extLst>
  </p:cSld>
  <p:clrMapOvr>
    <a:masterClrMapping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7423" userDrawn="1">
          <p15:clr>
            <a:srgbClr val="FBAE40"/>
          </p15:clr>
        </p15:guide>
        <p15:guide id="2" pos="257" userDrawn="1">
          <p15:clr>
            <a:srgbClr val="FBAE40"/>
          </p15:clr>
        </p15:guide>
        <p15:guide id="3" orient="horz" pos="957" userDrawn="1">
          <p15:clr>
            <a:srgbClr val="FBAE40"/>
          </p15:clr>
        </p15:guide>
        <p15:guide id="4" orient="horz" pos="383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FRAME White">
            <a:extLst>
              <a:ext uri="{FF2B5EF4-FFF2-40B4-BE49-F238E27FC236}">
                <a16:creationId xmlns:a16="http://schemas.microsoft.com/office/drawing/2014/main" id="{DF0D21E1-EB11-4E6F-962A-B0C73D3C627E}"/>
              </a:ext>
            </a:extLst>
          </p:cNvPr>
          <p:cNvGrpSpPr/>
          <p:nvPr userDrawn="1"/>
        </p:nvGrpSpPr>
        <p:grpSpPr>
          <a:xfrm>
            <a:off x="0" y="0"/>
            <a:ext cx="12193200" cy="6858001"/>
            <a:chOff x="0" y="0"/>
            <a:chExt cx="12193200" cy="6858001"/>
          </a:xfrm>
        </p:grpSpPr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BC80263E-68F3-4EDE-8FEB-3AE95A63F8E0}"/>
                </a:ext>
              </a:extLst>
            </p:cNvPr>
            <p:cNvSpPr/>
            <p:nvPr userDrawn="1"/>
          </p:nvSpPr>
          <p:spPr>
            <a:xfrm>
              <a:off x="0" y="0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3301B39-53C0-491B-A5BC-6A8BDE270A00}"/>
                </a:ext>
              </a:extLst>
            </p:cNvPr>
            <p:cNvSpPr/>
            <p:nvPr userDrawn="1"/>
          </p:nvSpPr>
          <p:spPr>
            <a:xfrm>
              <a:off x="0" y="6668791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23603E53-C4F3-40F7-98A1-E3F82F641E16}"/>
                </a:ext>
              </a:extLst>
            </p:cNvPr>
            <p:cNvSpPr/>
            <p:nvPr userDrawn="1"/>
          </p:nvSpPr>
          <p:spPr>
            <a:xfrm>
              <a:off x="0" y="1"/>
              <a:ext cx="192220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2B921106-DB01-4D8D-A080-83711569C4F4}"/>
                </a:ext>
              </a:extLst>
            </p:cNvPr>
            <p:cNvSpPr/>
            <p:nvPr userDrawn="1"/>
          </p:nvSpPr>
          <p:spPr>
            <a:xfrm>
              <a:off x="11999779" y="1"/>
              <a:ext cx="192221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cxnSp>
        <p:nvCxnSpPr>
          <p:cNvPr id="24" name="Gerade Verbindung 21">
            <a:extLst>
              <a:ext uri="{FF2B5EF4-FFF2-40B4-BE49-F238E27FC236}">
                <a16:creationId xmlns:a16="http://schemas.microsoft.com/office/drawing/2014/main" id="{120426E5-1979-46F0-BD1F-FD44148F322E}"/>
              </a:ext>
            </a:extLst>
          </p:cNvPr>
          <p:cNvCxnSpPr>
            <a:cxnSpLocks/>
          </p:cNvCxnSpPr>
          <p:nvPr/>
        </p:nvCxnSpPr>
        <p:spPr>
          <a:xfrm>
            <a:off x="407987" y="6303600"/>
            <a:ext cx="11376000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 3">
            <a:extLst>
              <a:ext uri="{FF2B5EF4-FFF2-40B4-BE49-F238E27FC236}">
                <a16:creationId xmlns:a16="http://schemas.microsoft.com/office/drawing/2014/main" id="{BCD1A06E-AAB2-4C3E-A402-65E534D6F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55251EB-B21B-4850-B76F-AAD6E6E60C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3" name="MIO_LOGOPLACEHOLDER#Logo_16x9" hidden="1">
            <a:extLst>
              <a:ext uri="{FF2B5EF4-FFF2-40B4-BE49-F238E27FC236}">
                <a16:creationId xmlns:a16="http://schemas.microsoft.com/office/drawing/2014/main" id="{B5313518-8381-4EBE-B966-3FB299AE8895}"/>
              </a:ext>
            </a:extLst>
          </p:cNvPr>
          <p:cNvSpPr/>
          <p:nvPr userDrawn="1"/>
        </p:nvSpPr>
        <p:spPr>
          <a:xfrm>
            <a:off x="10743630" y="476672"/>
            <a:ext cx="1050519" cy="430947"/>
          </a:xfrm>
          <a:prstGeom prst="rect">
            <a:avLst/>
          </a:prstGeom>
          <a:solidFill>
            <a:schemeClr val="tx1"/>
          </a:solidFill>
          <a:ln w="3175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67" noProof="0" dirty="0">
              <a:solidFill>
                <a:srgbClr val="00B0F0"/>
              </a:solidFill>
            </a:endParaRPr>
          </a:p>
        </p:txBody>
      </p:sp>
      <p:sp>
        <p:nvSpPr>
          <p:cNvPr id="18" name="Masterfeld-Info-EN">
            <a:extLst>
              <a:ext uri="{FF2B5EF4-FFF2-40B4-BE49-F238E27FC236}">
                <a16:creationId xmlns:a16="http://schemas.microsoft.com/office/drawing/2014/main" id="{9B678141-DCD3-441A-A4B8-97BA49CB00DD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bg1"/>
                </a:solidFill>
                <a:latin typeface="+mn-lt"/>
              </a:rPr>
              <a:t>Space for individual information</a:t>
            </a:r>
            <a:endParaRPr lang="de-DE" sz="800" b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Masterfeld-Info-DE" hidden="1">
            <a:extLst>
              <a:ext uri="{FF2B5EF4-FFF2-40B4-BE49-F238E27FC236}">
                <a16:creationId xmlns:a16="http://schemas.microsoft.com/office/drawing/2014/main" id="{F20B2B3D-1480-4E51-9E7D-83FE04DAC377}"/>
              </a:ext>
            </a:extLst>
          </p:cNvPr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87" rtl="0"/>
            <a:r>
              <a:rPr lang="de-DE" sz="800" b="0" noProof="0">
                <a:solidFill>
                  <a:schemeClr val="bg1"/>
                </a:solidFill>
                <a:latin typeface="+mn-lt"/>
              </a:rPr>
              <a:t>Individueller Informationsbereich</a:t>
            </a:r>
            <a:endParaRPr lang="de-DE" sz="800" b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0" name="Masterfeld-Class-EN">
            <a:extLst>
              <a:ext uri="{FF2B5EF4-FFF2-40B4-BE49-F238E27FC236}">
                <a16:creationId xmlns:a16="http://schemas.microsoft.com/office/drawing/2014/main" id="{85A829C0-D5AF-4F8E-8D53-81488C60B856}"/>
              </a:ext>
            </a:extLst>
          </p:cNvPr>
          <p:cNvSpPr txBox="1"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bg1"/>
                </a:solidFill>
                <a:latin typeface="+mn-lt"/>
              </a:rPr>
              <a:t>Confidential</a:t>
            </a:r>
            <a:endParaRPr lang="de-DE" sz="80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Masterfeld-Class-DE" hidden="1">
            <a:extLst>
              <a:ext uri="{FF2B5EF4-FFF2-40B4-BE49-F238E27FC236}">
                <a16:creationId xmlns:a16="http://schemas.microsoft.com/office/drawing/2014/main" id="{A1E7FC13-9662-4FA1-B109-B7035A00C1F2}"/>
              </a:ext>
            </a:extLst>
          </p:cNvPr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7806211" y="6422426"/>
            <a:ext cx="1440000" cy="15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87" rtl="0"/>
            <a:r>
              <a:rPr lang="de-DE" sz="800" noProof="0">
                <a:solidFill>
                  <a:schemeClr val="bg1"/>
                </a:solidFill>
                <a:latin typeface="+mn-lt"/>
              </a:rPr>
              <a:t>Vertraulich</a:t>
            </a:r>
            <a:endParaRPr lang="de-DE" sz="80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E9A42A0-1A19-435A-8B47-386CD8F86E6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61BA46-9516-4ED5-A70D-561518E828F3}" type="datetime1">
              <a:rPr lang="en-US" smtClean="0"/>
              <a:pPr/>
              <a:t>6/13/2023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F8F3E12-F1E2-43C8-A3EB-23A8F53F44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D80B8F5-B54A-4617-A5A1-FD174C20F16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494908"/>
      </p:ext>
    </p:extLst>
  </p:cSld>
  <p:clrMapOvr>
    <a:masterClrMapping/>
  </p:clrMapOvr>
  <p:transition>
    <p:fade/>
  </p:transition>
  <p:hf hdr="0"/>
  <p:extLst>
    <p:ext uri="{DCECCB84-F9BA-43D5-87BE-67443E8EF086}">
      <p15:sldGuideLst xmlns:p15="http://schemas.microsoft.com/office/powerpoint/2012/main">
        <p15:guide id="1" pos="7423" userDrawn="1">
          <p15:clr>
            <a:srgbClr val="FBAE40"/>
          </p15:clr>
        </p15:guide>
        <p15:guide id="2" pos="257" userDrawn="1">
          <p15:clr>
            <a:srgbClr val="FBAE40"/>
          </p15:clr>
        </p15:guide>
        <p15:guide id="3" orient="horz" pos="959" userDrawn="1">
          <p15:clr>
            <a:srgbClr val="FBAE40"/>
          </p15:clr>
        </p15:guide>
        <p15:guide id="4" orient="horz" pos="383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(oran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35">
            <a:extLst>
              <a:ext uri="{FF2B5EF4-FFF2-40B4-BE49-F238E27FC236}">
                <a16:creationId xmlns:a16="http://schemas.microsoft.com/office/drawing/2014/main" id="{E49E8D9E-4A7F-4415-BDD1-DC3FF81F73D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noProof="0" dirty="0">
              <a:solidFill>
                <a:schemeClr val="bg1"/>
              </a:solidFill>
            </a:endParaRPr>
          </a:p>
        </p:txBody>
      </p:sp>
      <p:grpSp>
        <p:nvGrpSpPr>
          <p:cNvPr id="4" name="FRAME White">
            <a:extLst>
              <a:ext uri="{FF2B5EF4-FFF2-40B4-BE49-F238E27FC236}">
                <a16:creationId xmlns:a16="http://schemas.microsoft.com/office/drawing/2014/main" id="{13EC784F-26C5-43EB-88BD-9BB8E2FA7B3F}"/>
              </a:ext>
            </a:extLst>
          </p:cNvPr>
          <p:cNvGrpSpPr/>
          <p:nvPr userDrawn="1"/>
        </p:nvGrpSpPr>
        <p:grpSpPr>
          <a:xfrm>
            <a:off x="0" y="0"/>
            <a:ext cx="12193200" cy="6858001"/>
            <a:chOff x="0" y="0"/>
            <a:chExt cx="12193200" cy="6858001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618F376B-4B06-4196-94C7-4A2666BC7EC9}"/>
                </a:ext>
              </a:extLst>
            </p:cNvPr>
            <p:cNvSpPr/>
            <p:nvPr userDrawn="1"/>
          </p:nvSpPr>
          <p:spPr>
            <a:xfrm>
              <a:off x="0" y="0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24C2CE10-0B1C-48C8-A880-CC13F7D83597}"/>
                </a:ext>
              </a:extLst>
            </p:cNvPr>
            <p:cNvSpPr/>
            <p:nvPr userDrawn="1"/>
          </p:nvSpPr>
          <p:spPr>
            <a:xfrm>
              <a:off x="0" y="6668791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DE8FA04C-C292-45BC-ADD3-95542A582B99}"/>
                </a:ext>
              </a:extLst>
            </p:cNvPr>
            <p:cNvSpPr/>
            <p:nvPr userDrawn="1"/>
          </p:nvSpPr>
          <p:spPr>
            <a:xfrm>
              <a:off x="0" y="1"/>
              <a:ext cx="192220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56EFF035-90EF-4A7B-BD8C-8A6C7547D522}"/>
                </a:ext>
              </a:extLst>
            </p:cNvPr>
            <p:cNvSpPr/>
            <p:nvPr userDrawn="1"/>
          </p:nvSpPr>
          <p:spPr>
            <a:xfrm>
              <a:off x="11999779" y="1"/>
              <a:ext cx="192221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" name="Titel 5">
            <a:extLst>
              <a:ext uri="{FF2B5EF4-FFF2-40B4-BE49-F238E27FC236}">
                <a16:creationId xmlns:a16="http://schemas.microsoft.com/office/drawing/2014/main" id="{A85D4FD2-87D1-43BF-8440-E5A1FEAE3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365214"/>
            <a:ext cx="11375997" cy="93599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540C32-2016-4E0F-8E09-D53276BC9234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7AA5DA1E-6869-4A03-AEE2-7761825AD0A1}" type="datetime1">
              <a:rPr lang="en-US" smtClean="0"/>
              <a:pPr/>
              <a:t>6/13/2023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308E8A81-A027-4543-8523-E752F8D1E1C9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B148C2BC-0258-48E0-B33A-97320DC4431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224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57" userDrawn="1">
          <p15:clr>
            <a:srgbClr val="FBAE40"/>
          </p15:clr>
        </p15:guide>
        <p15:guide id="2" pos="742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(big 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">
            <a:extLst>
              <a:ext uri="{FF2B5EF4-FFF2-40B4-BE49-F238E27FC236}">
                <a16:creationId xmlns:a16="http://schemas.microsoft.com/office/drawing/2014/main" id="{405DA933-B4D4-4C2F-BF5A-F679206B99F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92088" y="188911"/>
            <a:ext cx="11807827" cy="6480178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tIns="2628000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grpSp>
        <p:nvGrpSpPr>
          <p:cNvPr id="5" name="FRAME White">
            <a:extLst>
              <a:ext uri="{FF2B5EF4-FFF2-40B4-BE49-F238E27FC236}">
                <a16:creationId xmlns:a16="http://schemas.microsoft.com/office/drawing/2014/main" id="{EB6BE78A-65F4-415D-80E8-D05EA234AB17}"/>
              </a:ext>
            </a:extLst>
          </p:cNvPr>
          <p:cNvGrpSpPr/>
          <p:nvPr userDrawn="1"/>
        </p:nvGrpSpPr>
        <p:grpSpPr>
          <a:xfrm>
            <a:off x="0" y="0"/>
            <a:ext cx="12193200" cy="6858001"/>
            <a:chOff x="0" y="0"/>
            <a:chExt cx="12193200" cy="6858001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E81FCD45-1C18-444D-A1E1-979102ABCBD0}"/>
                </a:ext>
              </a:extLst>
            </p:cNvPr>
            <p:cNvSpPr/>
            <p:nvPr userDrawn="1"/>
          </p:nvSpPr>
          <p:spPr>
            <a:xfrm>
              <a:off x="0" y="0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D0EE00A-0F4D-451D-AA50-789E3EDAED97}"/>
                </a:ext>
              </a:extLst>
            </p:cNvPr>
            <p:cNvSpPr/>
            <p:nvPr userDrawn="1"/>
          </p:nvSpPr>
          <p:spPr>
            <a:xfrm>
              <a:off x="0" y="6668791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8FFE5B38-D327-46AA-8EB6-F08E811A53B9}"/>
                </a:ext>
              </a:extLst>
            </p:cNvPr>
            <p:cNvSpPr/>
            <p:nvPr userDrawn="1"/>
          </p:nvSpPr>
          <p:spPr>
            <a:xfrm>
              <a:off x="0" y="1"/>
              <a:ext cx="192220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8A06B683-E53C-45AB-AFE0-55FD69B94387}"/>
                </a:ext>
              </a:extLst>
            </p:cNvPr>
            <p:cNvSpPr/>
            <p:nvPr userDrawn="1"/>
          </p:nvSpPr>
          <p:spPr>
            <a:xfrm>
              <a:off x="11999779" y="1"/>
              <a:ext cx="192221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" name="Titel 5">
            <a:extLst>
              <a:ext uri="{FF2B5EF4-FFF2-40B4-BE49-F238E27FC236}">
                <a16:creationId xmlns:a16="http://schemas.microsoft.com/office/drawing/2014/main" id="{A85D4FD2-87D1-43BF-8440-E5A1FEAE3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365214"/>
            <a:ext cx="11375997" cy="93599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5247F53-C36C-4439-BD54-7FAC3E3BB7D5}"/>
              </a:ext>
            </a:extLst>
          </p:cNvPr>
          <p:cNvSpPr>
            <a:spLocks noGrp="1"/>
          </p:cNvSpPr>
          <p:nvPr>
            <p:ph type="dt" sz="half" idx="12"/>
            <p:custDataLst>
              <p:tags r:id="rId1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7AA5DA1E-6869-4A03-AEE2-7761825AD0A1}" type="datetime1">
              <a:rPr lang="en-US" smtClean="0"/>
              <a:pPr/>
              <a:t>6/13/2023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BB8E5DE8-E814-41EF-A4BE-37B85B9C8C73}"/>
              </a:ext>
            </a:extLst>
          </p:cNvPr>
          <p:cNvSpPr>
            <a:spLocks noGrp="1"/>
          </p:cNvSpPr>
          <p:nvPr>
            <p:ph type="ftr" sz="quarter" idx="13"/>
            <p:custDataLst>
              <p:tags r:id="rId2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F1926CA4-6EC6-4823-B3AE-5C73E3D31217}"/>
              </a:ext>
            </a:extLst>
          </p:cNvPr>
          <p:cNvSpPr>
            <a:spLocks noGrp="1"/>
          </p:cNvSpPr>
          <p:nvPr>
            <p:ph type="sldNum" sz="quarter" idx="14"/>
            <p:custDataLst>
              <p:tags r:id="rId3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01766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57" userDrawn="1">
          <p15:clr>
            <a:srgbClr val="FBAE40"/>
          </p15:clr>
        </p15:guide>
        <p15:guide id="2" pos="742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35">
            <a:extLst>
              <a:ext uri="{FF2B5EF4-FFF2-40B4-BE49-F238E27FC236}">
                <a16:creationId xmlns:a16="http://schemas.microsoft.com/office/drawing/2014/main" id="{E49E8D9E-4A7F-4415-BDD1-DC3FF81F73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noProof="0" dirty="0">
              <a:solidFill>
                <a:schemeClr val="bg1"/>
              </a:solidFill>
            </a:endParaRPr>
          </a:p>
        </p:txBody>
      </p:sp>
      <p:grpSp>
        <p:nvGrpSpPr>
          <p:cNvPr id="4" name="FRAME White">
            <a:extLst>
              <a:ext uri="{FF2B5EF4-FFF2-40B4-BE49-F238E27FC236}">
                <a16:creationId xmlns:a16="http://schemas.microsoft.com/office/drawing/2014/main" id="{9404E723-EA2F-4C7E-916C-DCAA674E15B3}"/>
              </a:ext>
            </a:extLst>
          </p:cNvPr>
          <p:cNvGrpSpPr/>
          <p:nvPr userDrawn="1"/>
        </p:nvGrpSpPr>
        <p:grpSpPr>
          <a:xfrm>
            <a:off x="0" y="0"/>
            <a:ext cx="12193200" cy="6858001"/>
            <a:chOff x="0" y="0"/>
            <a:chExt cx="12193200" cy="6858001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20C446C3-A381-44D7-B090-94E5954647BF}"/>
                </a:ext>
              </a:extLst>
            </p:cNvPr>
            <p:cNvSpPr/>
            <p:nvPr userDrawn="1"/>
          </p:nvSpPr>
          <p:spPr>
            <a:xfrm>
              <a:off x="0" y="0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3CA6365-A5B1-49A3-A341-DE4796BEF68C}"/>
                </a:ext>
              </a:extLst>
            </p:cNvPr>
            <p:cNvSpPr/>
            <p:nvPr userDrawn="1"/>
          </p:nvSpPr>
          <p:spPr>
            <a:xfrm>
              <a:off x="0" y="6668791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8A7EBC55-77B4-4F0D-BBEC-C59409D8A047}"/>
                </a:ext>
              </a:extLst>
            </p:cNvPr>
            <p:cNvSpPr/>
            <p:nvPr userDrawn="1"/>
          </p:nvSpPr>
          <p:spPr>
            <a:xfrm>
              <a:off x="0" y="1"/>
              <a:ext cx="192220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5159F2B1-71EC-4B8E-A66F-D79E9DA85735}"/>
                </a:ext>
              </a:extLst>
            </p:cNvPr>
            <p:cNvSpPr/>
            <p:nvPr userDrawn="1"/>
          </p:nvSpPr>
          <p:spPr>
            <a:xfrm>
              <a:off x="11999779" y="1"/>
              <a:ext cx="192221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" name="Titel 5">
            <a:extLst>
              <a:ext uri="{FF2B5EF4-FFF2-40B4-BE49-F238E27FC236}">
                <a16:creationId xmlns:a16="http://schemas.microsoft.com/office/drawing/2014/main" id="{A85D4FD2-87D1-43BF-8440-E5A1FEAE3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365214"/>
            <a:ext cx="11375997" cy="93599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BD13C6B-34CD-4AC1-993E-8BDBB7884FE6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7AA5DA1E-6869-4A03-AEE2-7761825AD0A1}" type="datetime1">
              <a:rPr lang="en-US" smtClean="0"/>
              <a:pPr/>
              <a:t>6/13/2023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EFC0BFC7-788E-4E24-9029-89B78C996E5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4F40694-05EA-49FC-996D-80AC0FAD3B1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42477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7423" userDrawn="1">
          <p15:clr>
            <a:srgbClr val="FBAE40"/>
          </p15:clr>
        </p15:guide>
        <p15:guide id="2" pos="25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07988" y="379498"/>
            <a:ext cx="11375997" cy="935994"/>
          </a:xfrm>
          <a:prstGeom prst="rect">
            <a:avLst/>
          </a:prstGeom>
        </p:spPr>
        <p:txBody>
          <a:bodyPr vert="horz" lIns="0" tIns="25200" rIns="91440" bIns="0" rtlCol="0" anchor="t" anchorCtr="0">
            <a:no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7987" y="1520791"/>
            <a:ext cx="11375997" cy="4572000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/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5"/>
            <a:r>
              <a:rPr lang="en-US" noProof="0" dirty="0" err="1"/>
              <a:t>Sechste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6"/>
            <a:r>
              <a:rPr lang="en-US" noProof="0" dirty="0" err="1"/>
              <a:t>Siebte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7"/>
            <a:r>
              <a:rPr lang="en-US" noProof="0" dirty="0" err="1"/>
              <a:t>Achte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8"/>
            <a:r>
              <a:rPr lang="en-US" noProof="0" dirty="0" err="1"/>
              <a:t>Neunte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24" name="Datumsplatzhalter 23"/>
          <p:cNvSpPr>
            <a:spLocks noGrp="1"/>
          </p:cNvSpPr>
          <p:nvPr>
            <p:ph type="dt" sz="half" idx="2"/>
          </p:nvPr>
        </p:nvSpPr>
        <p:spPr>
          <a:xfrm>
            <a:off x="9698400" y="6422400"/>
            <a:ext cx="972000" cy="150440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7AA5DA1E-6869-4A03-AEE2-7761825AD0A1}" type="datetime1">
              <a:rPr lang="en-US" smtClean="0"/>
              <a:pPr/>
              <a:t>6/13/2023</a:t>
            </a:fld>
            <a:endParaRPr lang="en-US" dirty="0"/>
          </a:p>
        </p:txBody>
      </p:sp>
      <p:sp>
        <p:nvSpPr>
          <p:cNvPr id="26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11280576" y="6422400"/>
            <a:ext cx="503411" cy="150440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>
              <a:defRPr sz="8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empower - DO NOT DELETE!!!"/>
          <p:cNvSpPr/>
          <p:nvPr>
            <p:custDataLst>
              <p:tags r:id="rId27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en-US" sz="2133" dirty="0" err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empower - DO NOT DELETE!!!" hidden="1"/>
          <p:cNvSpPr/>
          <p:nvPr>
            <p:custDataLst>
              <p:tags r:id="rId28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en-US" sz="2133" dirty="0" err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254704-E119-42D2-B731-CE591F07E0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36000" y="6422400"/>
            <a:ext cx="2520000" cy="15044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pPr algn="ctr"/>
            <a:r>
              <a:rPr lang="en-US"/>
              <a:t>Author © Continental AG</a:t>
            </a:r>
            <a:endParaRPr lang="en-US" dirty="0"/>
          </a:p>
        </p:txBody>
      </p:sp>
      <p:cxnSp>
        <p:nvCxnSpPr>
          <p:cNvPr id="11" name="Black Line">
            <a:extLst>
              <a:ext uri="{FF2B5EF4-FFF2-40B4-BE49-F238E27FC236}">
                <a16:creationId xmlns:a16="http://schemas.microsoft.com/office/drawing/2014/main" id="{E9378969-696F-42B5-9445-64508D338C85}"/>
              </a:ext>
            </a:extLst>
          </p:cNvPr>
          <p:cNvCxnSpPr>
            <a:cxnSpLocks/>
          </p:cNvCxnSpPr>
          <p:nvPr userDrawn="1"/>
        </p:nvCxnSpPr>
        <p:spPr>
          <a:xfrm>
            <a:off x="407987" y="6303600"/>
            <a:ext cx="11376000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LOGO">
            <a:extLst>
              <a:ext uri="{FF2B5EF4-FFF2-40B4-BE49-F238E27FC236}">
                <a16:creationId xmlns:a16="http://schemas.microsoft.com/office/drawing/2014/main" id="{3DBA5B3A-85CC-4C61-82AD-A382AD3B0038}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324590" y="6336000"/>
            <a:ext cx="1054886" cy="32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353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5" r:id="rId4"/>
    <p:sldLayoutId id="2147483756" r:id="rId5"/>
    <p:sldLayoutId id="2147483757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77" r:id="rId16"/>
    <p:sldLayoutId id="2147483768" r:id="rId17"/>
    <p:sldLayoutId id="2147483769" r:id="rId18"/>
    <p:sldLayoutId id="2147483770" r:id="rId19"/>
    <p:sldLayoutId id="2147483771" r:id="rId20"/>
    <p:sldLayoutId id="2147483772" r:id="rId21"/>
    <p:sldLayoutId id="2147483774" r:id="rId22"/>
    <p:sldLayoutId id="2147483775" r:id="rId23"/>
    <p:sldLayoutId id="2147483776" r:id="rId24"/>
    <p:sldLayoutId id="2147483779" r:id="rId25"/>
  </p:sldLayoutIdLst>
  <p:transition>
    <p:fade/>
  </p:transition>
  <p:hf hdr="0"/>
  <p:txStyles>
    <p:titleStyle>
      <a:lvl1pPr algn="l" defTabSz="1219170" rtl="0" eaLnBrk="1" latinLnBrk="0" hangingPunct="1">
        <a:lnSpc>
          <a:spcPct val="95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Arial" pitchFamily="34" charset="0"/>
        </a:defRPr>
      </a:lvl1pPr>
    </p:titleStyle>
    <p:bodyStyle>
      <a:lvl1pPr marL="180975" indent="-180975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25000"/>
        <a:buFont typeface="Arial" pitchFamily="34" charset="0"/>
        <a:buChar char="›"/>
        <a:defRPr sz="18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360000" indent="-180975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25000"/>
        <a:buFont typeface="Arial" pitchFamily="34" charset="0"/>
        <a:buChar char="›"/>
        <a:defRPr sz="18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540000" indent="-180000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25000"/>
        <a:buFont typeface="Arial" pitchFamily="34" charset="0"/>
        <a:buChar char="›"/>
        <a:defRPr sz="18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720000" indent="-180975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25000"/>
        <a:buFont typeface="Arial" pitchFamily="34" charset="0"/>
        <a:buChar char="›"/>
        <a:defRPr sz="18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898525" indent="-180975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25000"/>
        <a:buFont typeface="Arial" pitchFamily="34" charset="0"/>
        <a:buChar char="›"/>
        <a:defRPr sz="18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900000" indent="-180000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25000"/>
        <a:buFont typeface="Arial" panose="020B060402020202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900000" indent="-180000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25000"/>
        <a:buFont typeface="Arial" panose="020B060402020202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900000" indent="-180000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25000"/>
        <a:buFont typeface="Arial" panose="020B060402020202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900000" indent="-180000" algn="l" defTabSz="121917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25000"/>
        <a:buFont typeface="Arial" panose="020B060402020202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9">
          <p15:clr>
            <a:srgbClr val="F26B43"/>
          </p15:clr>
        </p15:guide>
        <p15:guide id="2" pos="121">
          <p15:clr>
            <a:srgbClr val="F26B43"/>
          </p15:clr>
        </p15:guide>
        <p15:guide id="3" pos="7559">
          <p15:clr>
            <a:srgbClr val="F26B43"/>
          </p15:clr>
        </p15:guide>
        <p15:guide id="4" orient="horz" pos="420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lixir.bootlin.com/" TargetMode="External"/><Relationship Id="rId3" Type="http://schemas.openxmlformats.org/officeDocument/2006/relationships/hyperlink" Target="https://git.kernel.org/" TargetMode="External"/><Relationship Id="rId7" Type="http://schemas.openxmlformats.org/officeDocument/2006/relationships/hyperlink" Target="https://lkml.org/" TargetMode="External"/><Relationship Id="rId2" Type="http://schemas.openxmlformats.org/officeDocument/2006/relationships/hyperlink" Target="https://kernel.org/" TargetMode="Externa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docs.kernel.org/" TargetMode="External"/><Relationship Id="rId5" Type="http://schemas.openxmlformats.org/officeDocument/2006/relationships/hyperlink" Target="https://github.com/beagleboard/linux" TargetMode="External"/><Relationship Id="rId4" Type="http://schemas.openxmlformats.org/officeDocument/2006/relationships/hyperlink" Target="https://github.com/torvalds/linux" TargetMode="External"/><Relationship Id="rId9" Type="http://schemas.openxmlformats.org/officeDocument/2006/relationships/hyperlink" Target="https://elinux.org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vents19.linuxfoundation.org/wp-content/uploads/2017/11/A-Dive-into-Kbuild-Cao-Jin-Fujitsu.pdf" TargetMode="External"/><Relationship Id="rId2" Type="http://schemas.openxmlformats.org/officeDocument/2006/relationships/hyperlink" Target="https://www.linuxjournal.com/content/kbuild-linux-kernel-build-system" TargetMode="Externa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748DDE-22AC-4993-98C8-1162B36663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Diplomado Linux Embebido – Módulo 4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2279B9-E1B8-4446-B819-F18DD3C381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Configuración y compilación del </a:t>
            </a:r>
            <a:r>
              <a:rPr lang="es-MX" dirty="0" err="1"/>
              <a:t>kernel</a:t>
            </a:r>
            <a:r>
              <a:rPr lang="es-MX" dirty="0"/>
              <a:t> de Linux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6FB1EEF-34FE-4B44-AC52-94F1AC20BF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MX" dirty="0"/>
              <a:t>Alan Bautista 2023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4608FC4-9DED-4A67-8256-57A3DA0A44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85041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A4046-7C0D-405C-BEE9-ABE8AD18F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Carpeta </a:t>
            </a:r>
            <a:r>
              <a:rPr lang="es-MX" dirty="0" err="1"/>
              <a:t>arch</a:t>
            </a:r>
            <a:r>
              <a:rPr lang="es-MX" dirty="0"/>
              <a:t>/</a:t>
            </a:r>
            <a:r>
              <a:rPr lang="es-MX" dirty="0" err="1"/>
              <a:t>arm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965C8-6F60-4E6A-9073-7A71DDC9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8507-A34B-4274-BB0E-FFB71BCECC9B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2685E-00F0-49B9-92BA-F19CCBC82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67CD6-9D87-41C1-AE2E-0E77FE114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475C-9B05-4A6C-A424-90B56F7DB7E6}" type="slidenum">
              <a:rPr lang="en-US" smtClean="0"/>
              <a:t>10</a:t>
            </a:fld>
            <a:endParaRPr lang="en-US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C45B6F2-AD22-4C5C-82A4-ECD33EBBDC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3081" y="1222393"/>
            <a:ext cx="1685925" cy="3705225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8C21F16-2E43-4490-8546-A0ABCA72381B}"/>
              </a:ext>
            </a:extLst>
          </p:cNvPr>
          <p:cNvSpPr txBox="1"/>
          <p:nvPr/>
        </p:nvSpPr>
        <p:spPr>
          <a:xfrm>
            <a:off x="479376" y="1292706"/>
            <a:ext cx="3528392" cy="120032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24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Folders más relevantes en el desarrollo (excepto el </a:t>
            </a:r>
            <a:r>
              <a:rPr lang="es-MX" sz="2400" b="0" i="0" u="non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core</a:t>
            </a:r>
            <a:r>
              <a:rPr lang="es-MX" sz="2400" dirty="0">
                <a:solidFill>
                  <a:srgbClr val="000000"/>
                </a:solidFill>
                <a:latin typeface="Arial" panose="020B0604020202020204" pitchFamily="34" charset="0"/>
              </a:rPr>
              <a:t> del </a:t>
            </a:r>
            <a:r>
              <a:rPr lang="es-MX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kernel</a:t>
            </a:r>
            <a:r>
              <a:rPr lang="es-MX" sz="240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lang="en-US" sz="24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3C5BB6B-294A-4589-8752-7FF1F8C6B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081" y="5192483"/>
            <a:ext cx="1400175" cy="3048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44AA9A1-30C0-4CF6-81C7-02649AFAAD01}"/>
              </a:ext>
            </a:extLst>
          </p:cNvPr>
          <p:cNvSpPr txBox="1"/>
          <p:nvPr/>
        </p:nvSpPr>
        <p:spPr>
          <a:xfrm>
            <a:off x="5828096" y="5160217"/>
            <a:ext cx="3195072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1600" i="1" dirty="0" err="1">
                <a:solidFill>
                  <a:srgbClr val="000000"/>
                </a:solidFill>
                <a:latin typeface="Arial" panose="020B0604020202020204" pitchFamily="34" charset="0"/>
              </a:rPr>
              <a:t>SoC</a:t>
            </a:r>
            <a:r>
              <a:rPr lang="es-MX" sz="1600" b="0" i="1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 usado por </a:t>
            </a:r>
            <a:r>
              <a:rPr lang="es-MX" sz="1600" b="0" i="1" u="non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Beagleboard</a:t>
            </a:r>
            <a:endParaRPr lang="en-US" sz="1600" b="0" i="1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EDE9AC-B4ED-45A8-A069-DA00BDB6D866}"/>
              </a:ext>
            </a:extLst>
          </p:cNvPr>
          <p:cNvSpPr txBox="1"/>
          <p:nvPr/>
        </p:nvSpPr>
        <p:spPr>
          <a:xfrm>
            <a:off x="5374587" y="1945102"/>
            <a:ext cx="3195072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1600" i="1" dirty="0" err="1">
                <a:solidFill>
                  <a:srgbClr val="000000"/>
                </a:solidFill>
                <a:latin typeface="Arial" panose="020B0604020202020204" pitchFamily="34" charset="0"/>
              </a:rPr>
              <a:t>defconfigs</a:t>
            </a:r>
            <a:endParaRPr lang="en-US" sz="1600" b="0" i="1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3A6785-CC98-452E-A4CC-2F97B0BCFEAD}"/>
              </a:ext>
            </a:extLst>
          </p:cNvPr>
          <p:cNvSpPr txBox="1"/>
          <p:nvPr/>
        </p:nvSpPr>
        <p:spPr>
          <a:xfrm>
            <a:off x="5231904" y="1484784"/>
            <a:ext cx="5588489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1600" i="1" dirty="0" err="1">
                <a:solidFill>
                  <a:srgbClr val="000000"/>
                </a:solidFill>
                <a:latin typeface="Arial" panose="020B0604020202020204" pitchFamily="34" charset="0"/>
              </a:rPr>
              <a:t>device</a:t>
            </a:r>
            <a:r>
              <a:rPr lang="es-MX" sz="1600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MX" sz="1600" i="1" dirty="0" err="1">
                <a:solidFill>
                  <a:srgbClr val="000000"/>
                </a:solidFill>
                <a:latin typeface="Arial" panose="020B0604020202020204" pitchFamily="34" charset="0"/>
              </a:rPr>
              <a:t>tree</a:t>
            </a:r>
            <a:r>
              <a:rPr lang="es-MX" sz="1600" i="1" dirty="0">
                <a:solidFill>
                  <a:srgbClr val="000000"/>
                </a:solidFill>
                <a:latin typeface="Arial" panose="020B0604020202020204" pitchFamily="34" charset="0"/>
              </a:rPr>
              <a:t>, imágenes del </a:t>
            </a:r>
            <a:r>
              <a:rPr lang="es-MX" sz="1600" i="1" dirty="0" err="1">
                <a:solidFill>
                  <a:srgbClr val="000000"/>
                </a:solidFill>
                <a:latin typeface="Arial" panose="020B0604020202020204" pitchFamily="34" charset="0"/>
              </a:rPr>
              <a:t>kernel</a:t>
            </a:r>
            <a:r>
              <a:rPr lang="es-MX" sz="1600" i="1" dirty="0">
                <a:solidFill>
                  <a:srgbClr val="000000"/>
                </a:solidFill>
                <a:latin typeface="Arial" panose="020B0604020202020204" pitchFamily="34" charset="0"/>
              </a:rPr>
              <a:t>, rutinas específicas del hw</a:t>
            </a:r>
            <a:endParaRPr lang="en-US" sz="1600" b="0" i="1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242E85-C629-4897-8ADA-0769C470BDEE}"/>
              </a:ext>
            </a:extLst>
          </p:cNvPr>
          <p:cNvSpPr txBox="1"/>
          <p:nvPr/>
        </p:nvSpPr>
        <p:spPr>
          <a:xfrm>
            <a:off x="5375920" y="2433545"/>
            <a:ext cx="3564396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1600" b="0" i="1" u="non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includes</a:t>
            </a:r>
            <a:r>
              <a:rPr lang="es-MX" sz="1600" b="0" i="1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 específicos de arquitectura</a:t>
            </a:r>
            <a:endParaRPr lang="en-US" sz="1600" b="0" i="1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28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C760-2CF9-4F41-9FD4-608B88565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Board</a:t>
            </a:r>
            <a:r>
              <a:rPr lang="es-MX" dirty="0"/>
              <a:t> </a:t>
            </a:r>
            <a:r>
              <a:rPr lang="es-MX" dirty="0" err="1"/>
              <a:t>Support</a:t>
            </a:r>
            <a:r>
              <a:rPr lang="es-MX" dirty="0"/>
              <a:t> </a:t>
            </a:r>
            <a:r>
              <a:rPr lang="es-MX" dirty="0" err="1"/>
              <a:t>Package</a:t>
            </a:r>
            <a:r>
              <a:rPr lang="es-MX" dirty="0"/>
              <a:t> (BSP)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4CF46-A351-47D1-90FA-A6EA0E386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Conjunto de información (software, herramientas) que permite el soporte de un dispositivo o plataforma de hardware específica en un sistema operativo. Proporcionado por el fabricante.</a:t>
            </a:r>
          </a:p>
          <a:p>
            <a:pPr lvl="1"/>
            <a:r>
              <a:rPr lang="en-US" dirty="0"/>
              <a:t>Boot firmware (</a:t>
            </a:r>
            <a:r>
              <a:rPr lang="en-US" dirty="0" err="1"/>
              <a:t>inicialización</a:t>
            </a:r>
            <a:r>
              <a:rPr lang="en-US" dirty="0"/>
              <a:t> del CPU, </a:t>
            </a:r>
            <a:r>
              <a:rPr lang="en-US" dirty="0" err="1"/>
              <a:t>inicialización</a:t>
            </a:r>
            <a:r>
              <a:rPr lang="en-US" dirty="0"/>
              <a:t> de RAM, etc.)</a:t>
            </a:r>
          </a:p>
          <a:p>
            <a:pPr lvl="1"/>
            <a:r>
              <a:rPr lang="en-US" dirty="0"/>
              <a:t>Kernel configuration</a:t>
            </a:r>
          </a:p>
          <a:p>
            <a:pPr lvl="1"/>
            <a:r>
              <a:rPr lang="en-US" dirty="0"/>
              <a:t>Kernel drivers</a:t>
            </a:r>
          </a:p>
          <a:p>
            <a:pPr lvl="1"/>
            <a:endParaRPr lang="en-US" dirty="0"/>
          </a:p>
          <a:p>
            <a:r>
              <a:rPr lang="en-US" dirty="0" err="1"/>
              <a:t>Pueden</a:t>
            </a:r>
            <a:r>
              <a:rPr lang="en-US" dirty="0"/>
              <a:t> ser parches para un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fuente</a:t>
            </a:r>
            <a:r>
              <a:rPr lang="en-US" dirty="0"/>
              <a:t> </a:t>
            </a:r>
            <a:r>
              <a:rPr lang="en-US" i="1" dirty="0"/>
              <a:t>vanilla</a:t>
            </a:r>
          </a:p>
          <a:p>
            <a:r>
              <a:rPr lang="en-US" dirty="0"/>
              <a:t>Es </a:t>
            </a:r>
            <a:r>
              <a:rPr lang="en-US" dirty="0" err="1"/>
              <a:t>generalmente</a:t>
            </a:r>
            <a:r>
              <a:rPr lang="en-US" dirty="0"/>
              <a:t> configurable</a:t>
            </a:r>
          </a:p>
          <a:p>
            <a:r>
              <a:rPr lang="en-US" dirty="0" err="1"/>
              <a:t>Adicionalmente</a:t>
            </a:r>
            <a:r>
              <a:rPr lang="en-US" dirty="0"/>
              <a:t>, se </a:t>
            </a:r>
            <a:r>
              <a:rPr lang="en-US" dirty="0" err="1"/>
              <a:t>suelen</a:t>
            </a:r>
            <a:r>
              <a:rPr lang="en-US" dirty="0"/>
              <a:t> </a:t>
            </a:r>
            <a:r>
              <a:rPr lang="en-US" dirty="0" err="1"/>
              <a:t>incluír</a:t>
            </a:r>
            <a:r>
              <a:rPr lang="en-US" dirty="0"/>
              <a:t> </a:t>
            </a:r>
            <a:r>
              <a:rPr lang="en-US" dirty="0" err="1"/>
              <a:t>herramientas</a:t>
            </a:r>
            <a:r>
              <a:rPr lang="en-US" dirty="0"/>
              <a:t> para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desarrollo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toolchains.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9E99F-3FD8-42C3-ADAB-5DBB1D9E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91209-63D3-4255-A3D5-96AA2568BB31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022FD-66C7-45D7-81FA-5056E35E5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6982A-A9F3-4709-BEC3-698580BA5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475C-9B05-4A6C-A424-90B56F7DB7E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11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DB84645-5F52-49A0-9E71-7A029F2EF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Configuración del código fuente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804B6-5D5C-44A9-A808-0630835B8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2AF3-4A1C-4661-8CD8-4424E0626E6D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7F61D-D23F-495B-A1E7-B2F66A495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29129-A83B-41D3-AB9F-08705178B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475C-9B05-4A6C-A424-90B56F7DB7E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2455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D18A8-B5BF-480D-85A7-C7303C64B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Kbuild</a:t>
            </a:r>
            <a:r>
              <a:rPr lang="es-MX" dirty="0"/>
              <a:t> &amp; </a:t>
            </a:r>
            <a:r>
              <a:rPr lang="es-MX" dirty="0" err="1"/>
              <a:t>Kconfig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8053B-AEF0-4682-91C5-2F78BBBDB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err="1"/>
              <a:t>Kbuild</a:t>
            </a:r>
            <a:r>
              <a:rPr lang="es-MX" dirty="0"/>
              <a:t>:</a:t>
            </a:r>
          </a:p>
          <a:p>
            <a:pPr lvl="1"/>
            <a:r>
              <a:rPr lang="es-MX" dirty="0"/>
              <a:t>Infraestructura de compilación, útil en software muy complejo y modular, como el </a:t>
            </a:r>
            <a:r>
              <a:rPr lang="es-MX" dirty="0" err="1"/>
              <a:t>kernel</a:t>
            </a:r>
            <a:r>
              <a:rPr lang="es-MX" dirty="0"/>
              <a:t> de Linux.</a:t>
            </a:r>
          </a:p>
          <a:p>
            <a:pPr lvl="1"/>
            <a:r>
              <a:rPr lang="es-MX" dirty="0"/>
              <a:t>Configuración de software basado en selección (activar/desactivar características) =&gt; compilación condicional</a:t>
            </a:r>
          </a:p>
          <a:p>
            <a:pPr lvl="1"/>
            <a:r>
              <a:rPr lang="es-MX" b="1" dirty="0" err="1"/>
              <a:t>Make</a:t>
            </a:r>
            <a:r>
              <a:rPr lang="es-MX" b="1" dirty="0"/>
              <a:t> + </a:t>
            </a:r>
            <a:r>
              <a:rPr lang="es-MX" b="1" dirty="0" err="1"/>
              <a:t>Kconfig</a:t>
            </a:r>
            <a:endParaRPr lang="es-MX" b="1" dirty="0"/>
          </a:p>
          <a:p>
            <a:pPr lvl="1"/>
            <a:endParaRPr lang="es-MX" dirty="0"/>
          </a:p>
          <a:p>
            <a:r>
              <a:rPr lang="es-MX" dirty="0" err="1"/>
              <a:t>Kconfig</a:t>
            </a:r>
            <a:r>
              <a:rPr lang="es-MX" dirty="0"/>
              <a:t>:</a:t>
            </a:r>
          </a:p>
          <a:p>
            <a:pPr lvl="1"/>
            <a:r>
              <a:rPr lang="es-MX" dirty="0"/>
              <a:t>Descripción de las </a:t>
            </a:r>
            <a:r>
              <a:rPr lang="es-MX" b="1" dirty="0"/>
              <a:t>configuraciones </a:t>
            </a:r>
            <a:r>
              <a:rPr lang="es-MX" dirty="0"/>
              <a:t>(en un archivo llamado </a:t>
            </a:r>
            <a:r>
              <a:rPr lang="es-MX" dirty="0" err="1"/>
              <a:t>Kconfig</a:t>
            </a:r>
            <a:r>
              <a:rPr lang="es-MX" dirty="0"/>
              <a:t>) que se utilizarán en tiempo de compilación para definir:</a:t>
            </a:r>
          </a:p>
          <a:p>
            <a:pPr lvl="2"/>
            <a:r>
              <a:rPr lang="es-MX" dirty="0"/>
              <a:t>Dependencias (</a:t>
            </a:r>
            <a:r>
              <a:rPr lang="es-MX" dirty="0" err="1"/>
              <a:t>depends</a:t>
            </a:r>
            <a:r>
              <a:rPr lang="es-MX" dirty="0"/>
              <a:t>/</a:t>
            </a:r>
            <a:r>
              <a:rPr lang="es-MX" dirty="0" err="1"/>
              <a:t>select</a:t>
            </a:r>
            <a:r>
              <a:rPr lang="es-MX" dirty="0"/>
              <a:t>)</a:t>
            </a:r>
          </a:p>
          <a:p>
            <a:pPr lvl="2"/>
            <a:r>
              <a:rPr lang="es-MX" dirty="0"/>
              <a:t>Tipos (</a:t>
            </a:r>
            <a:r>
              <a:rPr lang="es-MX" dirty="0" err="1"/>
              <a:t>bool</a:t>
            </a:r>
            <a:r>
              <a:rPr lang="es-MX" dirty="0"/>
              <a:t>/</a:t>
            </a:r>
            <a:r>
              <a:rPr lang="es-MX" dirty="0" err="1"/>
              <a:t>tristate</a:t>
            </a:r>
            <a:r>
              <a:rPr lang="es-MX" dirty="0"/>
              <a:t>/</a:t>
            </a:r>
            <a:r>
              <a:rPr lang="es-MX" dirty="0" err="1"/>
              <a:t>string</a:t>
            </a:r>
            <a:r>
              <a:rPr lang="es-MX" dirty="0"/>
              <a:t>, etc.)</a:t>
            </a:r>
          </a:p>
          <a:p>
            <a:pPr lvl="2"/>
            <a:r>
              <a:rPr lang="es-MX" dirty="0"/>
              <a:t>Valores por defecto (default)</a:t>
            </a:r>
          </a:p>
          <a:p>
            <a:pPr lvl="2"/>
            <a:r>
              <a:rPr lang="es-MX" dirty="0"/>
              <a:t>Descripción de la característica (</a:t>
            </a:r>
            <a:r>
              <a:rPr lang="es-MX" dirty="0" err="1"/>
              <a:t>help</a:t>
            </a:r>
            <a:r>
              <a:rPr lang="es-MX" dirty="0"/>
              <a:t>)</a:t>
            </a:r>
          </a:p>
          <a:p>
            <a:pPr lvl="2"/>
            <a:r>
              <a:rPr lang="es-MX" dirty="0"/>
              <a:t>Subdirectorios</a:t>
            </a:r>
          </a:p>
          <a:p>
            <a:pPr lvl="1"/>
            <a:endParaRPr lang="es-MX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A6C84-6055-48FB-86DB-12A06F9BE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BE8E-501B-4997-9CF7-2AA90F44F873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FD57A-EBA6-4742-B000-815B63F0B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68577-2145-4795-8889-2EE2B4C5A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475C-9B05-4A6C-A424-90B56F7DB7E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69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CDF4F-3BD7-04E3-D5D5-63A689D15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Configuración y </a:t>
            </a:r>
            <a:r>
              <a:rPr lang="es-MX" dirty="0" err="1"/>
              <a:t>Makefiles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3BEA3-1568-C5E6-8484-943DC8CE5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Los elementos que componen la infraestructura de </a:t>
            </a:r>
            <a:r>
              <a:rPr lang="es-MX" dirty="0" err="1"/>
              <a:t>Kbuild</a:t>
            </a:r>
            <a:r>
              <a:rPr lang="es-MX" dirty="0"/>
              <a:t> en el código fuente de Linux son principalmente:</a:t>
            </a:r>
          </a:p>
          <a:p>
            <a:endParaRPr lang="es-MX" dirty="0"/>
          </a:p>
          <a:p>
            <a:r>
              <a:rPr lang="es-MX" dirty="0" err="1"/>
              <a:t>Makefile</a:t>
            </a:r>
            <a:r>
              <a:rPr lang="es-MX" dirty="0"/>
              <a:t> =&gt; </a:t>
            </a:r>
            <a:r>
              <a:rPr lang="es-MX" dirty="0" err="1"/>
              <a:t>Makefile</a:t>
            </a:r>
            <a:r>
              <a:rPr lang="es-MX" dirty="0"/>
              <a:t> principal, ubicado en el directorio raíz del código fuente</a:t>
            </a:r>
          </a:p>
          <a:p>
            <a:r>
              <a:rPr lang="es-MX" dirty="0"/>
              <a:t>.</a:t>
            </a:r>
            <a:r>
              <a:rPr lang="es-MX" dirty="0" err="1"/>
              <a:t>config</a:t>
            </a:r>
            <a:r>
              <a:rPr lang="es-MX" dirty="0"/>
              <a:t> =&gt; Archivo de configuración necesario para la compilación</a:t>
            </a:r>
          </a:p>
          <a:p>
            <a:r>
              <a:rPr lang="es-MX" dirty="0" err="1"/>
              <a:t>arch</a:t>
            </a:r>
            <a:r>
              <a:rPr lang="es-MX" dirty="0"/>
              <a:t>/$(ARCH)/</a:t>
            </a:r>
            <a:r>
              <a:rPr lang="es-MX" dirty="0" err="1"/>
              <a:t>Makefile</a:t>
            </a:r>
            <a:r>
              <a:rPr lang="es-MX" dirty="0"/>
              <a:t> =&gt; </a:t>
            </a:r>
            <a:r>
              <a:rPr lang="es-MX" dirty="0" err="1"/>
              <a:t>Makefile</a:t>
            </a:r>
            <a:r>
              <a:rPr lang="es-MX" dirty="0"/>
              <a:t> correspondiente a la arquitectura</a:t>
            </a:r>
          </a:p>
          <a:p>
            <a:r>
              <a:rPr lang="es-MX" dirty="0"/>
              <a:t>scripts/</a:t>
            </a:r>
            <a:r>
              <a:rPr lang="es-MX" dirty="0" err="1"/>
              <a:t>Makefile</a:t>
            </a:r>
            <a:r>
              <a:rPr lang="es-MX" dirty="0"/>
              <a:t> =&gt; Reglas comunes para todos los </a:t>
            </a:r>
            <a:r>
              <a:rPr lang="es-MX" dirty="0" err="1"/>
              <a:t>Kbuild</a:t>
            </a:r>
            <a:r>
              <a:rPr lang="es-MX" dirty="0"/>
              <a:t> </a:t>
            </a:r>
            <a:r>
              <a:rPr lang="es-MX" dirty="0" err="1"/>
              <a:t>Makefiles</a:t>
            </a:r>
            <a:endParaRPr lang="es-MX" dirty="0"/>
          </a:p>
          <a:p>
            <a:r>
              <a:rPr lang="es-MX" dirty="0" err="1"/>
              <a:t>kbuild</a:t>
            </a:r>
            <a:r>
              <a:rPr lang="es-MX" dirty="0"/>
              <a:t> </a:t>
            </a:r>
            <a:r>
              <a:rPr lang="es-MX" dirty="0" err="1"/>
              <a:t>Makefiles</a:t>
            </a:r>
            <a:r>
              <a:rPr lang="es-MX" dirty="0"/>
              <a:t> =&gt; </a:t>
            </a:r>
            <a:r>
              <a:rPr lang="es-MX" dirty="0" err="1"/>
              <a:t>Makefiles</a:t>
            </a:r>
            <a:r>
              <a:rPr lang="es-MX" dirty="0"/>
              <a:t> en cada subdirectorio</a:t>
            </a:r>
          </a:p>
          <a:p>
            <a:endParaRPr lang="es-MX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3E2AF-5DA6-2BD3-0865-7A4221A8A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1F932-CBFF-438E-BF21-1484598840F6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82BB6-8C8D-BE06-BC38-85EBD592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0B453-8B3E-6E38-296E-290C0D62D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475C-9B05-4A6C-A424-90B56F7DB7E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08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6E256-9465-42B2-DC1F-3AB47225A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kbuild</a:t>
            </a:r>
            <a:r>
              <a:rPr lang="es-MX" dirty="0"/>
              <a:t> </a:t>
            </a:r>
            <a:r>
              <a:rPr lang="es-MX" dirty="0" err="1"/>
              <a:t>Makefiles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D5BE4-0E33-D633-3B59-E2374CE72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 err="1"/>
              <a:t>Goals</a:t>
            </a:r>
            <a:r>
              <a:rPr lang="es-MX" dirty="0"/>
              <a:t>:</a:t>
            </a:r>
          </a:p>
          <a:p>
            <a:pPr lvl="1"/>
            <a:r>
              <a:rPr lang="es-MX" dirty="0"/>
              <a:t>Parte principal de un </a:t>
            </a:r>
            <a:r>
              <a:rPr lang="es-MX" dirty="0" err="1"/>
              <a:t>kbuild</a:t>
            </a:r>
            <a:r>
              <a:rPr lang="es-MX" dirty="0"/>
              <a:t> </a:t>
            </a:r>
            <a:r>
              <a:rPr lang="es-MX" dirty="0" err="1"/>
              <a:t>Makefile</a:t>
            </a:r>
            <a:r>
              <a:rPr lang="es-MX" dirty="0"/>
              <a:t>, pueden ser </a:t>
            </a:r>
            <a:r>
              <a:rPr lang="es-MX" dirty="0" err="1"/>
              <a:t>built</a:t>
            </a:r>
            <a:r>
              <a:rPr lang="es-MX" dirty="0"/>
              <a:t>-in, module o configurables.</a:t>
            </a:r>
          </a:p>
          <a:p>
            <a:pPr lvl="1"/>
            <a:r>
              <a:rPr lang="es-MX" dirty="0"/>
              <a:t>Definen los archivos a compilar, banderas de compilación, subdirectorios, etc.</a:t>
            </a:r>
          </a:p>
          <a:p>
            <a:pPr lvl="1"/>
            <a:endParaRPr lang="es-MX" dirty="0"/>
          </a:p>
          <a:p>
            <a:r>
              <a:rPr lang="es-MX" dirty="0" err="1"/>
              <a:t>Built</a:t>
            </a:r>
            <a:r>
              <a:rPr lang="es-MX" dirty="0"/>
              <a:t>-in </a:t>
            </a:r>
            <a:r>
              <a:rPr lang="es-MX" dirty="0" err="1"/>
              <a:t>goals</a:t>
            </a:r>
            <a:r>
              <a:rPr lang="es-MX" dirty="0"/>
              <a:t>: </a:t>
            </a:r>
          </a:p>
          <a:p>
            <a:pPr lvl="1"/>
            <a:r>
              <a:rPr lang="es-MX" i="1" dirty="0" err="1"/>
              <a:t>obj</a:t>
            </a:r>
            <a:r>
              <a:rPr lang="es-MX" i="1" dirty="0"/>
              <a:t>-</a:t>
            </a:r>
            <a:r>
              <a:rPr lang="es-MX" b="1" i="1" dirty="0"/>
              <a:t>y</a:t>
            </a:r>
            <a:r>
              <a:rPr lang="es-MX" i="1" dirty="0"/>
              <a:t> += </a:t>
            </a:r>
            <a:r>
              <a:rPr lang="es-MX" i="1" dirty="0" err="1"/>
              <a:t>foo.o</a:t>
            </a:r>
            <a:r>
              <a:rPr lang="es-MX" i="1" dirty="0"/>
              <a:t> </a:t>
            </a:r>
            <a:r>
              <a:rPr lang="es-MX" dirty="0"/>
              <a:t>=&gt; Indica a </a:t>
            </a:r>
            <a:r>
              <a:rPr lang="es-MX" dirty="0" err="1"/>
              <a:t>Kbuild</a:t>
            </a:r>
            <a:r>
              <a:rPr lang="es-MX" dirty="0"/>
              <a:t> que existe un archivo fuente </a:t>
            </a:r>
            <a:r>
              <a:rPr lang="es-MX" dirty="0" err="1"/>
              <a:t>foo.c</a:t>
            </a:r>
            <a:r>
              <a:rPr lang="es-MX" dirty="0"/>
              <a:t> o </a:t>
            </a:r>
            <a:r>
              <a:rPr lang="es-MX" dirty="0" err="1"/>
              <a:t>foo.s</a:t>
            </a:r>
            <a:r>
              <a:rPr lang="es-MX" dirty="0"/>
              <a:t> para generar </a:t>
            </a:r>
            <a:r>
              <a:rPr lang="es-MX" dirty="0" err="1"/>
              <a:t>foo.o</a:t>
            </a:r>
            <a:r>
              <a:rPr lang="es-MX" dirty="0"/>
              <a:t>. Después genera un archive (.a) para enlazar estáticamente</a:t>
            </a:r>
            <a:endParaRPr lang="es-MX" i="1" dirty="0"/>
          </a:p>
          <a:p>
            <a:pPr marL="179025" lvl="1" indent="0">
              <a:buNone/>
            </a:pPr>
            <a:endParaRPr lang="es-MX" i="1" dirty="0"/>
          </a:p>
          <a:p>
            <a:r>
              <a:rPr lang="es-MX" dirty="0"/>
              <a:t>Module </a:t>
            </a:r>
            <a:r>
              <a:rPr lang="es-MX" dirty="0" err="1"/>
              <a:t>goals</a:t>
            </a:r>
            <a:r>
              <a:rPr lang="es-MX" dirty="0"/>
              <a:t>:</a:t>
            </a:r>
          </a:p>
          <a:p>
            <a:pPr lvl="1"/>
            <a:r>
              <a:rPr lang="es-MX" i="1" dirty="0" err="1"/>
              <a:t>obj</a:t>
            </a:r>
            <a:r>
              <a:rPr lang="es-MX" i="1" dirty="0"/>
              <a:t>-</a:t>
            </a:r>
            <a:r>
              <a:rPr lang="es-MX" b="1" i="1" dirty="0"/>
              <a:t>m</a:t>
            </a:r>
            <a:r>
              <a:rPr lang="es-MX" i="1" dirty="0"/>
              <a:t> 	    += </a:t>
            </a:r>
            <a:r>
              <a:rPr lang="es-MX" i="1" dirty="0" err="1"/>
              <a:t>usbserial.o</a:t>
            </a:r>
            <a:endParaRPr lang="es-MX" i="1" dirty="0"/>
          </a:p>
          <a:p>
            <a:pPr lvl="1"/>
            <a:r>
              <a:rPr lang="es-MX" i="1" dirty="0" err="1"/>
              <a:t>usbserial</a:t>
            </a:r>
            <a:r>
              <a:rPr lang="es-MX" i="1" dirty="0"/>
              <a:t>-y += </a:t>
            </a:r>
            <a:r>
              <a:rPr lang="es-MX" i="1" dirty="0" err="1"/>
              <a:t>usb-serial.o</a:t>
            </a:r>
            <a:r>
              <a:rPr lang="es-MX" i="1" dirty="0"/>
              <a:t> </a:t>
            </a:r>
            <a:r>
              <a:rPr lang="es-MX" i="1" dirty="0" err="1"/>
              <a:t>bus.o</a:t>
            </a:r>
            <a:r>
              <a:rPr lang="es-MX" i="1" dirty="0"/>
              <a:t> </a:t>
            </a:r>
          </a:p>
          <a:p>
            <a:pPr lvl="2"/>
            <a:r>
              <a:rPr lang="es-MX" i="1" dirty="0"/>
              <a:t>=&gt; </a:t>
            </a:r>
            <a:r>
              <a:rPr lang="es-MX" dirty="0" err="1"/>
              <a:t>Kbuild</a:t>
            </a:r>
            <a:r>
              <a:rPr lang="es-MX" dirty="0"/>
              <a:t> generará </a:t>
            </a:r>
            <a:r>
              <a:rPr lang="es-MX" dirty="0" err="1"/>
              <a:t>usb-serial.o</a:t>
            </a:r>
            <a:r>
              <a:rPr lang="es-MX" dirty="0"/>
              <a:t> y </a:t>
            </a:r>
            <a:r>
              <a:rPr lang="es-MX" dirty="0" err="1"/>
              <a:t>bus.o</a:t>
            </a:r>
            <a:r>
              <a:rPr lang="es-MX" dirty="0"/>
              <a:t> y los enlazará para generar </a:t>
            </a:r>
            <a:r>
              <a:rPr lang="es-MX" dirty="0" err="1"/>
              <a:t>usbserial.o</a:t>
            </a:r>
            <a:r>
              <a:rPr lang="es-MX" dirty="0"/>
              <a:t> para después construir el módulo (</a:t>
            </a:r>
            <a:r>
              <a:rPr lang="es-MX" dirty="0" err="1"/>
              <a:t>usbserial.ko</a:t>
            </a:r>
            <a:r>
              <a:rPr lang="es-MX" dirty="0"/>
              <a:t>)</a:t>
            </a:r>
          </a:p>
          <a:p>
            <a:pPr lvl="1"/>
            <a:endParaRPr lang="es-MX" dirty="0"/>
          </a:p>
          <a:p>
            <a:r>
              <a:rPr lang="es-MX" dirty="0"/>
              <a:t>Usando variables como configuraciones (definidas en archivo .</a:t>
            </a:r>
            <a:r>
              <a:rPr lang="es-MX" dirty="0" err="1"/>
              <a:t>config</a:t>
            </a:r>
            <a:r>
              <a:rPr lang="es-MX" dirty="0"/>
              <a:t>):</a:t>
            </a:r>
          </a:p>
          <a:p>
            <a:pPr lvl="1"/>
            <a:r>
              <a:rPr lang="es-MX" dirty="0"/>
              <a:t>Ejemplo: </a:t>
            </a:r>
            <a:r>
              <a:rPr lang="en-US" i="1" dirty="0"/>
              <a:t>obj-$(</a:t>
            </a:r>
            <a:r>
              <a:rPr lang="en-US" b="1" i="1" dirty="0"/>
              <a:t>CONFIG_FOO</a:t>
            </a:r>
            <a:r>
              <a:rPr lang="en-US" i="1" dirty="0"/>
              <a:t>) += </a:t>
            </a:r>
            <a:r>
              <a:rPr lang="en-US" i="1" dirty="0" err="1"/>
              <a:t>foo.o</a:t>
            </a:r>
            <a:r>
              <a:rPr lang="en-US" i="1" dirty="0"/>
              <a:t> =&gt; </a:t>
            </a:r>
            <a:r>
              <a:rPr lang="en-US" dirty="0"/>
              <a:t>CONFIG_FOO </a:t>
            </a:r>
            <a:r>
              <a:rPr lang="en-US" dirty="0" err="1"/>
              <a:t>debe</a:t>
            </a:r>
            <a:r>
              <a:rPr lang="en-US" dirty="0"/>
              <a:t> ser “y” o “m”, </a:t>
            </a:r>
            <a:r>
              <a:rPr lang="en-US" dirty="0" err="1"/>
              <a:t>si</a:t>
            </a:r>
            <a:r>
              <a:rPr lang="en-US" dirty="0"/>
              <a:t> no make lo </a:t>
            </a:r>
            <a:r>
              <a:rPr lang="en-US" dirty="0" err="1"/>
              <a:t>descartará</a:t>
            </a:r>
            <a:endParaRPr lang="es-MX" dirty="0"/>
          </a:p>
          <a:p>
            <a:pPr marL="179025" lvl="1" indent="0">
              <a:buNone/>
            </a:pPr>
            <a:endParaRPr lang="es-MX" dirty="0"/>
          </a:p>
          <a:p>
            <a:endParaRPr lang="es-MX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D551F-5D7A-4785-B4D2-D11FEC26C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0ED1-201C-4800-80E6-F5F530C399F7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AE0B2-C664-D692-87B0-A75F696E3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9F395-9A54-F095-6430-18E1AB1C0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475C-9B05-4A6C-A424-90B56F7DB7E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82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A8ACE-29BB-B8D0-6780-7CB23B672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Banderas de CC (CFLAGS)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78771-3F72-F6F2-F741-CCB0FBD60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Global: KBUILD_CFLAGS</a:t>
            </a:r>
          </a:p>
          <a:p>
            <a:endParaRPr lang="en-US" dirty="0"/>
          </a:p>
          <a:p>
            <a:r>
              <a:rPr lang="en-US" i="1" dirty="0"/>
              <a:t>cc-flags-y </a:t>
            </a:r>
            <a:r>
              <a:rPr lang="en-US" dirty="0"/>
              <a:t>=&gt; Directorio actual</a:t>
            </a:r>
            <a:endParaRPr lang="en-US" i="1" dirty="0"/>
          </a:p>
          <a:p>
            <a:r>
              <a:rPr lang="en-US" i="1" dirty="0"/>
              <a:t>subdir-</a:t>
            </a:r>
            <a:r>
              <a:rPr lang="en-US" i="1" dirty="0" err="1"/>
              <a:t>ccflags</a:t>
            </a:r>
            <a:r>
              <a:rPr lang="en-US" i="1" dirty="0"/>
              <a:t>-y </a:t>
            </a:r>
            <a:r>
              <a:rPr lang="en-US" dirty="0"/>
              <a:t>=&gt; Directorio actual y </a:t>
            </a:r>
            <a:r>
              <a:rPr lang="en-US" dirty="0" err="1"/>
              <a:t>subdirectorios</a:t>
            </a:r>
            <a:endParaRPr lang="en-US" dirty="0"/>
          </a:p>
          <a:p>
            <a:endParaRPr lang="en-US" i="1" dirty="0"/>
          </a:p>
          <a:p>
            <a:r>
              <a:rPr lang="en-US" dirty="0" err="1"/>
              <a:t>Ejemplo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i="1" dirty="0"/>
              <a:t>cc-flags-y  :=  -Wall -</a:t>
            </a:r>
            <a:r>
              <a:rPr lang="en-US" i="1" dirty="0" err="1"/>
              <a:t>Werror</a:t>
            </a:r>
            <a:endParaRPr lang="en-US" i="1" dirty="0"/>
          </a:p>
          <a:p>
            <a:r>
              <a:rPr lang="en-US" i="1" dirty="0"/>
              <a:t>obj-y :=  </a:t>
            </a:r>
            <a:r>
              <a:rPr lang="en-US" i="1" dirty="0" err="1"/>
              <a:t>mydev.o</a:t>
            </a:r>
            <a:endParaRPr lang="en-US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18A30-8726-0708-0BD0-1F04E5064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50D3-6B06-4239-9415-8E74C24A56F8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3F6B6-6D1D-ECA4-EB96-7385AE34A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184D5-895A-89A8-1D74-05625351A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475C-9B05-4A6C-A424-90B56F7DB7E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73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C760-2CF9-4F41-9FD4-608B88565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Archivo .</a:t>
            </a:r>
            <a:r>
              <a:rPr lang="es-MX" dirty="0" err="1"/>
              <a:t>config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4CF46-A351-47D1-90FA-A6EA0E386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.</a:t>
            </a:r>
            <a:r>
              <a:rPr lang="es-MX" dirty="0" err="1"/>
              <a:t>config</a:t>
            </a:r>
            <a:r>
              <a:rPr lang="es-MX" dirty="0"/>
              <a:t> :</a:t>
            </a:r>
          </a:p>
          <a:p>
            <a:pPr lvl="1"/>
            <a:r>
              <a:rPr lang="es-MX" dirty="0"/>
              <a:t>Contiene todas la configuraciones del </a:t>
            </a:r>
            <a:r>
              <a:rPr lang="es-MX" dirty="0" err="1"/>
              <a:t>kernel</a:t>
            </a:r>
            <a:r>
              <a:rPr lang="es-MX" dirty="0"/>
              <a:t>.</a:t>
            </a:r>
          </a:p>
          <a:p>
            <a:pPr lvl="1"/>
            <a:r>
              <a:rPr lang="es-MX" b="1" dirty="0"/>
              <a:t>Necesario</a:t>
            </a:r>
            <a:r>
              <a:rPr lang="es-MX" dirty="0"/>
              <a:t> para la compilación.</a:t>
            </a:r>
          </a:p>
          <a:p>
            <a:pPr lvl="1"/>
            <a:r>
              <a:rPr lang="es-MX" dirty="0"/>
              <a:t>Se puede generar/editar a partir de *</a:t>
            </a:r>
            <a:r>
              <a:rPr lang="es-MX" dirty="0" err="1"/>
              <a:t>config</a:t>
            </a:r>
            <a:r>
              <a:rPr lang="es-MX" dirty="0"/>
              <a:t>: </a:t>
            </a:r>
            <a:r>
              <a:rPr lang="es-MX" dirty="0" err="1"/>
              <a:t>menuconfig</a:t>
            </a:r>
            <a:r>
              <a:rPr lang="es-MX" dirty="0"/>
              <a:t>, </a:t>
            </a:r>
            <a:r>
              <a:rPr lang="es-MX" dirty="0" err="1"/>
              <a:t>defconfig</a:t>
            </a:r>
            <a:r>
              <a:rPr lang="es-MX" dirty="0"/>
              <a:t>, </a:t>
            </a:r>
            <a:r>
              <a:rPr lang="es-MX" dirty="0" err="1"/>
              <a:t>oldconfig</a:t>
            </a:r>
            <a:r>
              <a:rPr lang="es-MX" dirty="0"/>
              <a:t>, etc.</a:t>
            </a:r>
          </a:p>
          <a:p>
            <a:pPr lvl="1"/>
            <a:r>
              <a:rPr lang="es-MX" dirty="0"/>
              <a:t>En ocasiones, un </a:t>
            </a:r>
            <a:r>
              <a:rPr lang="es-MX" dirty="0" err="1"/>
              <a:t>archvivo</a:t>
            </a:r>
            <a:r>
              <a:rPr lang="es-MX" dirty="0"/>
              <a:t> de configuración se guarda en el </a:t>
            </a:r>
            <a:r>
              <a:rPr lang="es-MX" dirty="0" err="1"/>
              <a:t>root</a:t>
            </a:r>
            <a:r>
              <a:rPr lang="es-MX" dirty="0"/>
              <a:t> </a:t>
            </a:r>
            <a:r>
              <a:rPr lang="es-MX" dirty="0" err="1"/>
              <a:t>filesystem</a:t>
            </a:r>
            <a:r>
              <a:rPr lang="es-MX" dirty="0"/>
              <a:t> del target, este puede ser usado directamente para reemplazar a .</a:t>
            </a:r>
            <a:r>
              <a:rPr lang="es-MX" dirty="0" err="1"/>
              <a:t>config</a:t>
            </a: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9E99F-3FD8-42C3-ADAB-5DBB1D9E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91209-63D3-4255-A3D5-96AA2568BB31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022FD-66C7-45D7-81FA-5056E35E5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6982A-A9F3-4709-BEC3-698580BA5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475C-9B05-4A6C-A424-90B56F7DB7E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15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A5B9-6692-4E3D-B2DC-9B4FC8A94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Targets de configuración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1F417-B6BB-499E-94B4-55653C6B0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376772"/>
            <a:ext cx="11375997" cy="4572000"/>
          </a:xfrm>
        </p:spPr>
        <p:txBody>
          <a:bodyPr/>
          <a:lstStyle/>
          <a:p>
            <a:r>
              <a:rPr lang="en-US" dirty="0"/>
              <a:t>El Código Fuente del kernel de Linux </a:t>
            </a:r>
            <a:r>
              <a:rPr lang="en-US" dirty="0" err="1"/>
              <a:t>incluye</a:t>
            </a:r>
            <a:r>
              <a:rPr lang="en-US" dirty="0"/>
              <a:t> </a:t>
            </a:r>
            <a:r>
              <a:rPr lang="en-US" dirty="0" err="1"/>
              <a:t>algunos</a:t>
            </a:r>
            <a:r>
              <a:rPr lang="en-US" dirty="0"/>
              <a:t> targets de </a:t>
            </a:r>
            <a:r>
              <a:rPr lang="en-US" dirty="0" err="1"/>
              <a:t>configuración</a:t>
            </a:r>
            <a:r>
              <a:rPr lang="en-US" dirty="0"/>
              <a:t> que </a:t>
            </a:r>
            <a:r>
              <a:rPr lang="en-US" dirty="0" err="1"/>
              <a:t>generan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archivo</a:t>
            </a:r>
            <a:r>
              <a:rPr lang="en-US" dirty="0"/>
              <a:t> .config. </a:t>
            </a:r>
            <a:r>
              <a:rPr lang="en-US" dirty="0" err="1"/>
              <a:t>Algunos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communes son:</a:t>
            </a:r>
          </a:p>
          <a:p>
            <a:endParaRPr lang="en-US" dirty="0"/>
          </a:p>
          <a:p>
            <a:r>
              <a:rPr lang="en-US" dirty="0" err="1"/>
              <a:t>defconfig</a:t>
            </a:r>
            <a:r>
              <a:rPr lang="en-US" dirty="0"/>
              <a:t> :</a:t>
            </a:r>
          </a:p>
          <a:p>
            <a:pPr lvl="1"/>
            <a:r>
              <a:rPr lang="en-US" dirty="0" err="1"/>
              <a:t>Contiene</a:t>
            </a:r>
            <a:r>
              <a:rPr lang="en-US" dirty="0"/>
              <a:t> las </a:t>
            </a:r>
            <a:r>
              <a:rPr lang="en-US" dirty="0" err="1"/>
              <a:t>configuraciones</a:t>
            </a:r>
            <a:r>
              <a:rPr lang="en-US" dirty="0"/>
              <a:t> </a:t>
            </a:r>
            <a:r>
              <a:rPr lang="en-US" dirty="0" err="1"/>
              <a:t>específicas</a:t>
            </a:r>
            <a:r>
              <a:rPr lang="en-US" dirty="0"/>
              <a:t> de la </a:t>
            </a:r>
            <a:r>
              <a:rPr lang="en-US" dirty="0" err="1"/>
              <a:t>plataforma</a:t>
            </a:r>
            <a:r>
              <a:rPr lang="en-US" dirty="0"/>
              <a:t> de hardware para la </a:t>
            </a:r>
            <a:r>
              <a:rPr lang="en-US" dirty="0" err="1"/>
              <a:t>cual</a:t>
            </a:r>
            <a:r>
              <a:rPr lang="en-US" dirty="0"/>
              <a:t> se </a:t>
            </a:r>
            <a:r>
              <a:rPr lang="en-US" dirty="0" err="1"/>
              <a:t>compilará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kernel</a:t>
            </a:r>
          </a:p>
          <a:p>
            <a:pPr lvl="1"/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utilizarse</a:t>
            </a:r>
            <a:r>
              <a:rPr lang="en-US" dirty="0"/>
              <a:t> para </a:t>
            </a:r>
            <a:r>
              <a:rPr lang="en-US" dirty="0" err="1"/>
              <a:t>reemplazar</a:t>
            </a:r>
            <a:r>
              <a:rPr lang="en-US" dirty="0"/>
              <a:t> a .config</a:t>
            </a:r>
          </a:p>
          <a:p>
            <a:pPr lvl="1"/>
            <a:r>
              <a:rPr lang="es-MX" dirty="0"/>
              <a:t>Se ejecuta como una receta de un </a:t>
            </a:r>
            <a:r>
              <a:rPr lang="es-MX" dirty="0" err="1"/>
              <a:t>Makefile</a:t>
            </a:r>
            <a:r>
              <a:rPr lang="es-MX" dirty="0"/>
              <a:t> (</a:t>
            </a:r>
            <a:r>
              <a:rPr lang="es-MX" dirty="0">
                <a:latin typeface="Consolas" panose="020B0609020204030204" pitchFamily="49" charset="0"/>
              </a:rPr>
              <a:t>$ </a:t>
            </a:r>
            <a:r>
              <a:rPr lang="es-MX" dirty="0" err="1">
                <a:latin typeface="Consolas" panose="020B0609020204030204" pitchFamily="49" charset="0"/>
              </a:rPr>
              <a:t>make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defconfig</a:t>
            </a:r>
            <a:r>
              <a:rPr lang="es-MX" dirty="0"/>
              <a:t>)</a:t>
            </a:r>
          </a:p>
          <a:p>
            <a:pPr lvl="1"/>
            <a:endParaRPr lang="es-MX" dirty="0"/>
          </a:p>
          <a:p>
            <a:r>
              <a:rPr lang="es-MX" dirty="0" err="1"/>
              <a:t>menuconfig</a:t>
            </a:r>
            <a:r>
              <a:rPr lang="es-MX" dirty="0"/>
              <a:t>:</a:t>
            </a:r>
          </a:p>
          <a:p>
            <a:pPr lvl="1"/>
            <a:r>
              <a:rPr lang="es-MX" dirty="0"/>
              <a:t>Herramienta gráfica de configuración que interactúa con </a:t>
            </a:r>
            <a:r>
              <a:rPr lang="es-MX" dirty="0" err="1"/>
              <a:t>Kconfigs</a:t>
            </a:r>
            <a:endParaRPr lang="es-MX" dirty="0"/>
          </a:p>
          <a:p>
            <a:pPr lvl="1"/>
            <a:r>
              <a:rPr lang="es-MX" dirty="0"/>
              <a:t>Utilizada para generar/editar el archivo .</a:t>
            </a:r>
            <a:r>
              <a:rPr lang="es-MX" dirty="0" err="1"/>
              <a:t>config</a:t>
            </a:r>
            <a:endParaRPr lang="es-MX" dirty="0"/>
          </a:p>
          <a:p>
            <a:pPr lvl="1"/>
            <a:r>
              <a:rPr lang="es-MX" dirty="0"/>
              <a:t>Común en software para sistemas embebidos, entre ellos el </a:t>
            </a:r>
            <a:r>
              <a:rPr lang="es-MX" dirty="0" err="1"/>
              <a:t>kernel</a:t>
            </a:r>
            <a:r>
              <a:rPr lang="es-MX" dirty="0"/>
              <a:t> de Linux</a:t>
            </a:r>
          </a:p>
          <a:p>
            <a:pPr lvl="1"/>
            <a:r>
              <a:rPr lang="es-MX" dirty="0"/>
              <a:t>Se ejecuta como una receta de un </a:t>
            </a:r>
            <a:r>
              <a:rPr lang="es-MX" dirty="0" err="1"/>
              <a:t>Makefile</a:t>
            </a:r>
            <a:r>
              <a:rPr lang="es-MX" dirty="0"/>
              <a:t> (</a:t>
            </a:r>
            <a:r>
              <a:rPr lang="es-MX" dirty="0">
                <a:latin typeface="Consolas" panose="020B0609020204030204" pitchFamily="49" charset="0"/>
              </a:rPr>
              <a:t>$ </a:t>
            </a:r>
            <a:r>
              <a:rPr lang="es-MX" dirty="0" err="1">
                <a:latin typeface="Consolas" panose="020B0609020204030204" pitchFamily="49" charset="0"/>
              </a:rPr>
              <a:t>make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menuconfig</a:t>
            </a:r>
            <a:r>
              <a:rPr lang="es-MX" dirty="0"/>
              <a:t>)</a:t>
            </a:r>
          </a:p>
          <a:p>
            <a:pPr lvl="1"/>
            <a:endParaRPr lang="es-MX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AE5F3-BC22-4391-9F02-3562EE007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CA80-E6B2-45EB-96AE-F5F0D16D731E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D73CA-7C24-4C27-9736-ABB340CA9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D2B24-1141-499B-9FCC-5BA2CD333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475C-9B05-4A6C-A424-90B56F7DB7E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74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0416A-8D10-E67E-1CC5-A973AD852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Más targets de configuración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CCA005E-12BD-5EF8-5AF1-71502343B4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412724"/>
              </p:ext>
            </p:extLst>
          </p:nvPr>
        </p:nvGraphicFramePr>
        <p:xfrm>
          <a:off x="551384" y="1307465"/>
          <a:ext cx="10569583" cy="43230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54100">
                  <a:extLst>
                    <a:ext uri="{9D8B030D-6E8A-4147-A177-3AD203B41FA5}">
                      <a16:colId xmlns:a16="http://schemas.microsoft.com/office/drawing/2014/main" val="3931999617"/>
                    </a:ext>
                  </a:extLst>
                </a:gridCol>
                <a:gridCol w="9515483">
                  <a:extLst>
                    <a:ext uri="{9D8B030D-6E8A-4147-A177-3AD203B41FA5}">
                      <a16:colId xmlns:a16="http://schemas.microsoft.com/office/drawing/2014/main" val="3425897695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</a:rPr>
                        <a:t>Target</a:t>
                      </a:r>
                      <a:endParaRPr lang="en-US" sz="1200" b="1" dirty="0">
                        <a:effectLst/>
                        <a:latin typeface="+mn-lt"/>
                      </a:endParaRPr>
                    </a:p>
                  </a:txBody>
                  <a:tcPr marL="25400" marR="25400" marT="12700" marB="12700"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</a:rPr>
                        <a:t>Description</a:t>
                      </a:r>
                      <a:endParaRPr lang="en-US" sz="1200" b="1" dirty="0">
                        <a:effectLst/>
                        <a:latin typeface="+mn-lt"/>
                      </a:endParaRPr>
                    </a:p>
                  </a:txBody>
                  <a:tcPr marL="25400" marR="25400" marT="12700" marB="12700" anchor="ctr"/>
                </a:tc>
                <a:extLst>
                  <a:ext uri="{0D108BD9-81ED-4DB2-BD59-A6C34878D82A}">
                    <a16:rowId xmlns:a16="http://schemas.microsoft.com/office/drawing/2014/main" val="216506506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config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5400" marR="25400" marT="12700" marB="1270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Updates the current kernel configuration by using a line-oriented program.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5400" marR="25400" marT="12700" marB="12700" anchor="ctr"/>
                </a:tc>
                <a:extLst>
                  <a:ext uri="{0D108BD9-81ED-4DB2-BD59-A6C34878D82A}">
                    <a16:rowId xmlns:a16="http://schemas.microsoft.com/office/drawing/2014/main" val="212955149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</a:rPr>
                        <a:t>menuconfig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5400" marR="25400" marT="12700" marB="1270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Updates the current kernel configuration by using a text based menu program.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5400" marR="25400" marT="12700" marB="12700" anchor="ctr"/>
                </a:tc>
                <a:extLst>
                  <a:ext uri="{0D108BD9-81ED-4DB2-BD59-A6C34878D82A}">
                    <a16:rowId xmlns:a16="http://schemas.microsoft.com/office/drawing/2014/main" val="416122159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xconfig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5400" marR="25400" marT="12700" marB="1270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Updates the current kernel configuration by using a QT-based graphical program.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5400" marR="25400" marT="12700" marB="12700" anchor="ctr"/>
                </a:tc>
                <a:extLst>
                  <a:ext uri="{0D108BD9-81ED-4DB2-BD59-A6C34878D82A}">
                    <a16:rowId xmlns:a16="http://schemas.microsoft.com/office/drawing/2014/main" val="409310754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oldconfig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5400" marR="25400" marT="12700" marB="1270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Updates the current kernel configuration by using the current .config file and prompting for any new options that have been added to the kernel.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5400" marR="25400" marT="12700" marB="12700" anchor="ctr"/>
                </a:tc>
                <a:extLst>
                  <a:ext uri="{0D108BD9-81ED-4DB2-BD59-A6C34878D82A}">
                    <a16:rowId xmlns:a16="http://schemas.microsoft.com/office/drawing/2014/main" val="185821138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silentoldconfig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5400" marR="25400" marT="12700" marB="1270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Just like 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</a:rPr>
                        <a:t>oldconfig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, but prints nothing to the screen except when a question needs to be answered.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5400" marR="25400" marT="12700" marB="12700" anchor="ctr"/>
                </a:tc>
                <a:extLst>
                  <a:ext uri="{0D108BD9-81ED-4DB2-BD59-A6C34878D82A}">
                    <a16:rowId xmlns:a16="http://schemas.microsoft.com/office/drawing/2014/main" val="322509554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randconfig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5400" marR="25400" marT="12700" marB="1270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Generates a new kernel configuration with random answers to all of the different options.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5400" marR="25400" marT="12700" marB="12700" anchor="ctr"/>
                </a:tc>
                <a:extLst>
                  <a:ext uri="{0D108BD9-81ED-4DB2-BD59-A6C34878D82A}">
                    <a16:rowId xmlns:a16="http://schemas.microsoft.com/office/drawing/2014/main" val="257300136"/>
                  </a:ext>
                </a:extLst>
              </a:tr>
              <a:tr h="939800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defconfig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5400" marR="25400" marT="12700" marB="1270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Generates a new kernel configuration with the default answer being used for all options. The default values are taken from a file located in the arch/$ARCH/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</a:rPr>
                        <a:t>defconfig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 file, where $ARCH refers to the specific architecture for which the kernel is being built.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5400" marR="25400" marT="12700" marB="12700" anchor="ctr"/>
                </a:tc>
                <a:extLst>
                  <a:ext uri="{0D108BD9-81ED-4DB2-BD59-A6C34878D82A}">
                    <a16:rowId xmlns:a16="http://schemas.microsoft.com/office/drawing/2014/main" val="369288209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</a:rPr>
                        <a:t>allmodconfig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5400" marR="25400" marT="12700" marB="1270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Generates a new kernel configuration in which modules are enabled whenever possible.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5400" marR="25400" marT="12700" marB="12700" anchor="ctr"/>
                </a:tc>
                <a:extLst>
                  <a:ext uri="{0D108BD9-81ED-4DB2-BD59-A6C34878D82A}">
                    <a16:rowId xmlns:a16="http://schemas.microsoft.com/office/drawing/2014/main" val="65790429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allyesconfig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5400" marR="25400" marT="12700" marB="1270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Generates a new kernel configuration with all options set to yes.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5400" marR="25400" marT="12700" marB="12700" anchor="ctr"/>
                </a:tc>
                <a:extLst>
                  <a:ext uri="{0D108BD9-81ED-4DB2-BD59-A6C34878D82A}">
                    <a16:rowId xmlns:a16="http://schemas.microsoft.com/office/drawing/2014/main" val="234086481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allnoconfig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5400" marR="25400" marT="12700" marB="1270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Generates a new kernel configuration with all options set to no.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5400" marR="25400" marT="12700" marB="12700" anchor="ctr"/>
                </a:tc>
                <a:extLst>
                  <a:ext uri="{0D108BD9-81ED-4DB2-BD59-A6C34878D82A}">
                    <a16:rowId xmlns:a16="http://schemas.microsoft.com/office/drawing/2014/main" val="723311148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622C2-107B-42E3-E216-A0FB14BCC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17084-9209-4F02-A910-23F48656C65B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26081-BF8F-0CCA-8693-70224E184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01877-B448-791D-AA58-2307BCD71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475C-9B05-4A6C-A424-90B56F7DB7E6}" type="slidenum">
              <a:rPr lang="en-US" smtClean="0"/>
              <a:t>19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CA2510-828F-F91D-0020-C405DEFC89A5}"/>
              </a:ext>
            </a:extLst>
          </p:cNvPr>
          <p:cNvSpPr txBox="1"/>
          <p:nvPr/>
        </p:nvSpPr>
        <p:spPr>
          <a:xfrm>
            <a:off x="478390" y="573325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Lista </a:t>
            </a:r>
            <a:r>
              <a:rPr lang="en-US" sz="1400" dirty="0" err="1"/>
              <a:t>completa</a:t>
            </a:r>
            <a:r>
              <a:rPr lang="en-US" sz="1400" dirty="0"/>
              <a:t>: </a:t>
            </a:r>
            <a:r>
              <a:rPr lang="en-US" sz="1400" i="1" dirty="0"/>
              <a:t>$ make help</a:t>
            </a:r>
          </a:p>
        </p:txBody>
      </p:sp>
    </p:spTree>
    <p:extLst>
      <p:ext uri="{BB962C8B-B14F-4D97-AF65-F5344CB8AC3E}">
        <p14:creationId xmlns:p14="http://schemas.microsoft.com/office/powerpoint/2010/main" val="3777508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50E88-FC0B-4364-8166-4A35C9A3C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Fuentes y herramientas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D1A9A-5103-42F1-9969-546FE28C8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005" y="1520791"/>
            <a:ext cx="11375997" cy="4572000"/>
          </a:xfrm>
        </p:spPr>
        <p:txBody>
          <a:bodyPr>
            <a:normAutofit lnSpcReduction="10000"/>
          </a:bodyPr>
          <a:lstStyle/>
          <a:p>
            <a:r>
              <a:rPr lang="es-MX" dirty="0"/>
              <a:t>Enlaces al código fuente de Linux:</a:t>
            </a:r>
          </a:p>
          <a:p>
            <a:pPr lvl="1"/>
            <a:r>
              <a:rPr lang="es-MX" dirty="0" err="1"/>
              <a:t>Releases</a:t>
            </a:r>
            <a:r>
              <a:rPr lang="es-MX" dirty="0"/>
              <a:t>: </a:t>
            </a:r>
            <a:r>
              <a:rPr lang="es-MX" dirty="0">
                <a:hlinkClick r:id="rId2"/>
              </a:rPr>
              <a:t>https://kernel.org/</a:t>
            </a:r>
            <a:r>
              <a:rPr lang="es-MX" dirty="0"/>
              <a:t> </a:t>
            </a:r>
          </a:p>
          <a:p>
            <a:pPr lvl="1"/>
            <a:r>
              <a:rPr lang="es-MX" dirty="0"/>
              <a:t>Git (web </a:t>
            </a:r>
            <a:r>
              <a:rPr lang="es-MX" dirty="0" err="1"/>
              <a:t>view</a:t>
            </a:r>
            <a:r>
              <a:rPr lang="es-MX" dirty="0"/>
              <a:t>): </a:t>
            </a:r>
            <a:r>
              <a:rPr lang="es-MX" dirty="0">
                <a:hlinkClick r:id="rId3"/>
              </a:rPr>
              <a:t>https://git.kernel.org/</a:t>
            </a:r>
            <a:r>
              <a:rPr lang="es-MX" dirty="0"/>
              <a:t> </a:t>
            </a:r>
          </a:p>
          <a:p>
            <a:pPr lvl="1"/>
            <a:r>
              <a:rPr lang="es-MX" dirty="0"/>
              <a:t>GitHub (</a:t>
            </a:r>
            <a:r>
              <a:rPr lang="es-MX" dirty="0" err="1"/>
              <a:t>mirror</a:t>
            </a:r>
            <a:r>
              <a:rPr lang="es-MX" dirty="0"/>
              <a:t>): </a:t>
            </a:r>
            <a:r>
              <a:rPr lang="en-US" dirty="0">
                <a:hlinkClick r:id="rId4"/>
              </a:rPr>
              <a:t>https://github.com/torvalds/linux</a:t>
            </a:r>
            <a:r>
              <a:rPr lang="es-MX" dirty="0"/>
              <a:t> </a:t>
            </a:r>
          </a:p>
          <a:p>
            <a:pPr lvl="1"/>
            <a:r>
              <a:rPr lang="es-MX" dirty="0"/>
              <a:t>GitHub (</a:t>
            </a:r>
            <a:r>
              <a:rPr lang="es-MX" dirty="0" err="1"/>
              <a:t>beagleboard</a:t>
            </a:r>
            <a:r>
              <a:rPr lang="es-MX" dirty="0"/>
              <a:t> </a:t>
            </a:r>
            <a:r>
              <a:rPr lang="es-MX" dirty="0" err="1"/>
              <a:t>distribution</a:t>
            </a:r>
            <a:r>
              <a:rPr lang="es-MX" dirty="0"/>
              <a:t>):  </a:t>
            </a:r>
            <a:r>
              <a:rPr lang="en-US" dirty="0">
                <a:hlinkClick r:id="rId5"/>
              </a:rPr>
              <a:t>https://github.com/beagleboard/linux</a:t>
            </a:r>
            <a:r>
              <a:rPr lang="es-MX" dirty="0"/>
              <a:t> </a:t>
            </a:r>
          </a:p>
          <a:p>
            <a:pPr marL="179025" lvl="1" indent="0">
              <a:buNone/>
            </a:pPr>
            <a:endParaRPr lang="es-MX" dirty="0"/>
          </a:p>
          <a:p>
            <a:r>
              <a:rPr lang="es-MX" dirty="0"/>
              <a:t>Documentación: </a:t>
            </a:r>
            <a:r>
              <a:rPr lang="es-MX" dirty="0">
                <a:hlinkClick r:id="rId6"/>
              </a:rPr>
              <a:t>https://docs.kernel.org/</a:t>
            </a:r>
            <a:r>
              <a:rPr lang="es-MX" dirty="0"/>
              <a:t> </a:t>
            </a:r>
          </a:p>
          <a:p>
            <a:pPr marL="179025" lvl="1" indent="0">
              <a:buNone/>
            </a:pPr>
            <a:endParaRPr lang="es-MX" dirty="0"/>
          </a:p>
          <a:p>
            <a:r>
              <a:rPr lang="es-MX" dirty="0"/>
              <a:t>Lista de correo (web archive): </a:t>
            </a:r>
            <a:r>
              <a:rPr lang="es-MX" dirty="0">
                <a:hlinkClick r:id="rId7"/>
              </a:rPr>
              <a:t>https://lkml.org/</a:t>
            </a:r>
            <a:r>
              <a:rPr lang="es-MX" dirty="0"/>
              <a:t> </a:t>
            </a:r>
          </a:p>
          <a:p>
            <a:endParaRPr lang="es-MX" dirty="0"/>
          </a:p>
          <a:p>
            <a:r>
              <a:rPr lang="es-MX" dirty="0"/>
              <a:t>Sitios útiles:</a:t>
            </a:r>
          </a:p>
          <a:p>
            <a:pPr lvl="1"/>
            <a:r>
              <a:rPr lang="en-US" dirty="0"/>
              <a:t>Cross reference: </a:t>
            </a:r>
            <a:r>
              <a:rPr lang="es-MX" dirty="0"/>
              <a:t> </a:t>
            </a:r>
            <a:r>
              <a:rPr lang="en-US" dirty="0">
                <a:hlinkClick r:id="rId8"/>
              </a:rPr>
              <a:t>https://elixir.bootlin.com/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Embedded Linux wiki: </a:t>
            </a:r>
            <a:r>
              <a:rPr lang="en-US" dirty="0">
                <a:hlinkClick r:id="rId9"/>
              </a:rPr>
              <a:t>https://elinux.org/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A069E-6F11-43E4-943C-6D1AEE7D5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D295-6D01-46AB-8EC9-C6A2993C72F3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9DC80-FB27-4C13-A483-C6056686E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55AEC-3CBA-4575-93CD-50FA0E42B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475C-9B05-4A6C-A424-90B56F7DB7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09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1F417-B6BB-499E-94B4-55653C6B067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20A5B9-6692-4E3D-B2DC-9B4FC8A94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Ejemplo: </a:t>
            </a:r>
            <a:r>
              <a:rPr lang="es-MX" dirty="0" err="1"/>
              <a:t>menuconfig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AE5F3-BC22-4391-9F02-3562EE0075B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470CA80-E6B2-45EB-96AE-F5F0D16D731E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D73CA-7C24-4C27-9736-ABB340CA941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D2B24-1141-499B-9FCC-5BA2CD333C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AA5475C-9B05-4A6C-A424-90B56F7DB7E6}" type="slidenum">
              <a:rPr lang="en-US" smtClean="0"/>
              <a:t>20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9B025A-CD3D-4E7A-BC57-0ECDEE98D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155400"/>
            <a:ext cx="7884256" cy="453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97901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C37C1D5-B877-4ABF-8438-8E0A2F26A01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https://www.linuxjournal.com/content/kbuild-linux-kernel-build-system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https://events19.linuxfoundation.org/wp-content/uploads/2017/11/A-Dive-into-Kbuild-Cao-Jin-Fujitsu.pdf</a:t>
            </a:r>
            <a:r>
              <a:rPr lang="en-US" dirty="0"/>
              <a:t> 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B5C102-49FC-454B-AAE1-F13AE1571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Lecturas recomendadas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1C990-73AA-4940-A5A0-C6E5B08D179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130BD2F-1847-40FB-9D07-D2F2A07011D2}" type="datetime1">
              <a:rPr lang="en-US" smtClean="0"/>
              <a:pPr/>
              <a:t>6/13/2023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0428-ABDA-47D5-ADEF-7D59EB8C596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ctr"/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12645-B8F7-4E3B-A900-C5D66B91A9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A48181-2C78-49CB-8C52-912A07842C2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996352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65D1EF-3F34-48E4-A128-0E1A6092F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Generación del </a:t>
            </a:r>
            <a:r>
              <a:rPr lang="es-MX" dirty="0" err="1"/>
              <a:t>kernel</a:t>
            </a:r>
            <a:r>
              <a:rPr lang="es-MX" dirty="0"/>
              <a:t> de Linux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CE9CD9-424C-4E24-A793-52993CE06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DA1E-6869-4A03-AEE2-7761825AD0A1}" type="datetime1">
              <a:rPr lang="en-US" smtClean="0"/>
              <a:pPr/>
              <a:t>6/13/2023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424E02-9B06-4539-AE03-772F1E20D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Author © Continental AG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B58A34-314A-4F9D-BBFA-8BA0D18EC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8181-2C78-49CB-8C52-912A07842C2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832210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A5B9-6692-4E3D-B2DC-9B4FC8A94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Generación de binarios del </a:t>
            </a:r>
            <a:r>
              <a:rPr lang="es-MX" dirty="0" err="1"/>
              <a:t>kernel</a:t>
            </a:r>
            <a:r>
              <a:rPr lang="es-MX" dirty="0"/>
              <a:t> de Linux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1F417-B6BB-499E-94B4-55653C6B0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203" y="1413431"/>
            <a:ext cx="11375997" cy="4572000"/>
          </a:xfrm>
        </p:spPr>
        <p:txBody>
          <a:bodyPr/>
          <a:lstStyle/>
          <a:p>
            <a:r>
              <a:rPr lang="es-MX" dirty="0"/>
              <a:t>La compilación/enlazado del </a:t>
            </a:r>
            <a:r>
              <a:rPr lang="es-MX" dirty="0" err="1"/>
              <a:t>kernel</a:t>
            </a:r>
            <a:r>
              <a:rPr lang="es-MX" dirty="0"/>
              <a:t> de Linux, </a:t>
            </a:r>
            <a:r>
              <a:rPr lang="es-MX" dirty="0" err="1"/>
              <a:t>device</a:t>
            </a:r>
            <a:r>
              <a:rPr lang="es-MX" dirty="0"/>
              <a:t> </a:t>
            </a:r>
            <a:r>
              <a:rPr lang="es-MX" dirty="0" err="1"/>
              <a:t>tree</a:t>
            </a:r>
            <a:r>
              <a:rPr lang="es-MX" dirty="0"/>
              <a:t> y módulos se realiza a través de </a:t>
            </a:r>
            <a:r>
              <a:rPr lang="es-MX" b="1" dirty="0" err="1"/>
              <a:t>make</a:t>
            </a:r>
            <a:r>
              <a:rPr lang="es-MX" dirty="0"/>
              <a:t> una vez que se generó el archivo .</a:t>
            </a:r>
            <a:r>
              <a:rPr lang="es-MX" dirty="0" err="1"/>
              <a:t>config</a:t>
            </a:r>
            <a:r>
              <a:rPr lang="es-MX" dirty="0"/>
              <a:t>, que a su vez fue generado a partir de las configuraciones definidas en los archivos </a:t>
            </a:r>
            <a:r>
              <a:rPr lang="es-MX" dirty="0" err="1"/>
              <a:t>Kconfig</a:t>
            </a:r>
            <a:r>
              <a:rPr lang="es-MX" dirty="0"/>
              <a:t>.</a:t>
            </a:r>
          </a:p>
          <a:p>
            <a:pPr marL="0" indent="0">
              <a:buNone/>
            </a:pPr>
            <a:endParaRPr lang="es-MX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AE5F3-BC22-4391-9F02-3562EE007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CA80-E6B2-45EB-96AE-F5F0D16D731E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D73CA-7C24-4C27-9736-ABB340CA9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D2B24-1141-499B-9FCC-5BA2CD333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475C-9B05-4A6C-A424-90B56F7DB7E6}" type="slidenum">
              <a:rPr lang="en-US" smtClean="0"/>
              <a:t>23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E09526-6AC9-4471-B357-C8E403A131F8}"/>
              </a:ext>
            </a:extLst>
          </p:cNvPr>
          <p:cNvSpPr/>
          <p:nvPr/>
        </p:nvSpPr>
        <p:spPr>
          <a:xfrm>
            <a:off x="1544208" y="3431236"/>
            <a:ext cx="873811" cy="54006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1600" b="0" i="0" u="none" baseline="0" dirty="0" err="1">
                <a:solidFill>
                  <a:srgbClr val="181818"/>
                </a:solidFill>
                <a:latin typeface="Arial" panose="020B0604020202020204" pitchFamily="34" charset="0"/>
              </a:rPr>
              <a:t>Kconfig</a:t>
            </a:r>
            <a:endParaRPr lang="en-US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FFE814-BF7E-449D-AF79-DDDA83B29EAF}"/>
              </a:ext>
            </a:extLst>
          </p:cNvPr>
          <p:cNvSpPr/>
          <p:nvPr/>
        </p:nvSpPr>
        <p:spPr>
          <a:xfrm>
            <a:off x="3386987" y="3687867"/>
            <a:ext cx="1441491" cy="62904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1600" b="0" i="0" u="none" baseline="0" dirty="0" err="1">
                <a:solidFill>
                  <a:srgbClr val="181818"/>
                </a:solidFill>
                <a:latin typeface="Arial" panose="020B0604020202020204" pitchFamily="34" charset="0"/>
              </a:rPr>
              <a:t>menuconfig</a:t>
            </a:r>
            <a:endParaRPr lang="en-US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5981EE-1179-419B-8B95-25060B9E436E}"/>
              </a:ext>
            </a:extLst>
          </p:cNvPr>
          <p:cNvSpPr/>
          <p:nvPr/>
        </p:nvSpPr>
        <p:spPr>
          <a:xfrm>
            <a:off x="5618233" y="3701581"/>
            <a:ext cx="873811" cy="54006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1600" dirty="0">
                <a:solidFill>
                  <a:srgbClr val="181818"/>
                </a:solidFill>
                <a:latin typeface="Arial" panose="020B0604020202020204" pitchFamily="34" charset="0"/>
              </a:rPr>
              <a:t>.</a:t>
            </a:r>
            <a:r>
              <a:rPr lang="es-MX" sz="1600" dirty="0" err="1">
                <a:solidFill>
                  <a:srgbClr val="181818"/>
                </a:solidFill>
                <a:latin typeface="Arial" panose="020B0604020202020204" pitchFamily="34" charset="0"/>
              </a:rPr>
              <a:t>config</a:t>
            </a:r>
            <a:endParaRPr lang="en-US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471E42-4048-40EF-817B-80EF43E5CD51}"/>
              </a:ext>
            </a:extLst>
          </p:cNvPr>
          <p:cNvSpPr/>
          <p:nvPr/>
        </p:nvSpPr>
        <p:spPr>
          <a:xfrm>
            <a:off x="1544207" y="4106928"/>
            <a:ext cx="873811" cy="54006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1600" b="0" i="0" u="none" baseline="0" dirty="0" err="1">
                <a:solidFill>
                  <a:srgbClr val="181818"/>
                </a:solidFill>
                <a:latin typeface="Arial" panose="020B0604020202020204" pitchFamily="34" charset="0"/>
              </a:rPr>
              <a:t>Kconfig</a:t>
            </a:r>
            <a:endParaRPr lang="en-US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5315AB-EAE1-4361-8744-3996780BBF06}"/>
              </a:ext>
            </a:extLst>
          </p:cNvPr>
          <p:cNvSpPr/>
          <p:nvPr/>
        </p:nvSpPr>
        <p:spPr>
          <a:xfrm>
            <a:off x="7238940" y="3444708"/>
            <a:ext cx="1257723" cy="105317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1600" b="1" dirty="0" err="1">
                <a:solidFill>
                  <a:srgbClr val="181818"/>
                </a:solidFill>
                <a:latin typeface="Arial" panose="020B0604020202020204" pitchFamily="34" charset="0"/>
              </a:rPr>
              <a:t>m</a:t>
            </a:r>
            <a:r>
              <a:rPr lang="es-MX" sz="1600" b="1" i="0" u="none" baseline="0" dirty="0" err="1">
                <a:solidFill>
                  <a:srgbClr val="181818"/>
                </a:solidFill>
                <a:latin typeface="Arial" panose="020B0604020202020204" pitchFamily="34" charset="0"/>
              </a:rPr>
              <a:t>ake</a:t>
            </a:r>
            <a:endParaRPr lang="es-MX" sz="1600" b="1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1400" dirty="0" err="1">
                <a:solidFill>
                  <a:srgbClr val="181818"/>
                </a:solidFill>
                <a:latin typeface="Arial" panose="020B0604020202020204" pitchFamily="34" charset="0"/>
              </a:rPr>
              <a:t>cc</a:t>
            </a:r>
            <a:r>
              <a:rPr lang="es-MX" sz="1400" dirty="0">
                <a:solidFill>
                  <a:srgbClr val="181818"/>
                </a:solidFill>
                <a:latin typeface="Arial" panose="020B0604020202020204" pitchFamily="34" charset="0"/>
              </a:rPr>
              <a:t>, </a:t>
            </a:r>
            <a:r>
              <a:rPr lang="es-MX" sz="1400" dirty="0" err="1">
                <a:solidFill>
                  <a:srgbClr val="181818"/>
                </a:solidFill>
                <a:latin typeface="Arial" panose="020B0604020202020204" pitchFamily="34" charset="0"/>
              </a:rPr>
              <a:t>ld</a:t>
            </a:r>
            <a:r>
              <a:rPr lang="es-MX" sz="1400" dirty="0">
                <a:solidFill>
                  <a:srgbClr val="181818"/>
                </a:solidFill>
                <a:latin typeface="Arial" panose="020B0604020202020204" pitchFamily="34" charset="0"/>
              </a:rPr>
              <a:t>, ar</a:t>
            </a:r>
            <a:endParaRPr lang="en-US" sz="140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81AD2B-288E-4DA6-A8F9-76D2E2C09E89}"/>
              </a:ext>
            </a:extLst>
          </p:cNvPr>
          <p:cNvSpPr/>
          <p:nvPr/>
        </p:nvSpPr>
        <p:spPr>
          <a:xfrm>
            <a:off x="9261493" y="2684512"/>
            <a:ext cx="873811" cy="54006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1600" b="0" i="0" u="none" baseline="0" dirty="0" err="1">
                <a:solidFill>
                  <a:srgbClr val="181818"/>
                </a:solidFill>
                <a:latin typeface="Arial" panose="020B0604020202020204" pitchFamily="34" charset="0"/>
              </a:rPr>
              <a:t>vmlinux</a:t>
            </a:r>
            <a:endParaRPr lang="en-US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4D8CAC-57B7-444D-8295-E18914D8291F}"/>
              </a:ext>
            </a:extLst>
          </p:cNvPr>
          <p:cNvSpPr/>
          <p:nvPr/>
        </p:nvSpPr>
        <p:spPr>
          <a:xfrm>
            <a:off x="9261494" y="3348337"/>
            <a:ext cx="873811" cy="54006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1600" b="0" i="0" u="none" baseline="0" dirty="0" err="1">
                <a:solidFill>
                  <a:srgbClr val="181818"/>
                </a:solidFill>
                <a:latin typeface="Arial" panose="020B0604020202020204" pitchFamily="34" charset="0"/>
              </a:rPr>
              <a:t>zImage</a:t>
            </a:r>
            <a:endParaRPr lang="en-US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67108F-C011-4526-ABFB-D05FFFE41E0D}"/>
              </a:ext>
            </a:extLst>
          </p:cNvPr>
          <p:cNvSpPr/>
          <p:nvPr/>
        </p:nvSpPr>
        <p:spPr>
          <a:xfrm>
            <a:off x="9245769" y="3996890"/>
            <a:ext cx="873811" cy="54006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1600" b="0" i="0" u="none" baseline="0" dirty="0" err="1">
                <a:solidFill>
                  <a:srgbClr val="181818"/>
                </a:solidFill>
                <a:latin typeface="Arial" panose="020B0604020202020204" pitchFamily="34" charset="0"/>
              </a:rPr>
              <a:t>dtb</a:t>
            </a:r>
            <a:endParaRPr lang="en-US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C1A012-B46D-4D81-93DA-48F5A63DC673}"/>
              </a:ext>
            </a:extLst>
          </p:cNvPr>
          <p:cNvSpPr txBox="1"/>
          <p:nvPr/>
        </p:nvSpPr>
        <p:spPr>
          <a:xfrm>
            <a:off x="9436452" y="5091571"/>
            <a:ext cx="492443" cy="46166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24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…</a:t>
            </a:r>
            <a:endParaRPr lang="en-US" sz="24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A144D8-1D89-46D8-8085-7547CAB22138}"/>
              </a:ext>
            </a:extLst>
          </p:cNvPr>
          <p:cNvSpPr txBox="1"/>
          <p:nvPr/>
        </p:nvSpPr>
        <p:spPr>
          <a:xfrm>
            <a:off x="1817979" y="4570238"/>
            <a:ext cx="492443" cy="46166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24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…</a:t>
            </a:r>
            <a:endParaRPr lang="en-US" sz="24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DB920F5-85D5-4AB8-8C1F-1B725E2B33BE}"/>
              </a:ext>
            </a:extLst>
          </p:cNvPr>
          <p:cNvSpPr/>
          <p:nvPr/>
        </p:nvSpPr>
        <p:spPr>
          <a:xfrm>
            <a:off x="2612484" y="3798298"/>
            <a:ext cx="621495" cy="408187"/>
          </a:xfrm>
          <a:prstGeom prst="rightArrow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5C20C35-61AF-406F-B8A6-71373043989C}"/>
              </a:ext>
            </a:extLst>
          </p:cNvPr>
          <p:cNvSpPr/>
          <p:nvPr/>
        </p:nvSpPr>
        <p:spPr>
          <a:xfrm>
            <a:off x="4961267" y="3767202"/>
            <a:ext cx="547064" cy="408187"/>
          </a:xfrm>
          <a:prstGeom prst="rightArrow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9688E6E-77AE-47A2-B50D-56A9F77A7B4A}"/>
              </a:ext>
            </a:extLst>
          </p:cNvPr>
          <p:cNvSpPr/>
          <p:nvPr/>
        </p:nvSpPr>
        <p:spPr>
          <a:xfrm>
            <a:off x="6617451" y="3750745"/>
            <a:ext cx="547064" cy="408187"/>
          </a:xfrm>
          <a:prstGeom prst="rightArrow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4CB61E3-092E-49B7-B20E-C24B83523E3A}"/>
              </a:ext>
            </a:extLst>
          </p:cNvPr>
          <p:cNvSpPr/>
          <p:nvPr/>
        </p:nvSpPr>
        <p:spPr>
          <a:xfrm>
            <a:off x="8609666" y="3742334"/>
            <a:ext cx="547064" cy="408187"/>
          </a:xfrm>
          <a:prstGeom prst="rightArrow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60B98C-AB4E-4124-9EF3-F7F363E0767E}"/>
              </a:ext>
            </a:extLst>
          </p:cNvPr>
          <p:cNvSpPr/>
          <p:nvPr/>
        </p:nvSpPr>
        <p:spPr>
          <a:xfrm>
            <a:off x="5572974" y="4984437"/>
            <a:ext cx="1008112" cy="54006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1600" dirty="0" err="1">
                <a:solidFill>
                  <a:srgbClr val="181818"/>
                </a:solidFill>
                <a:latin typeface="Arial" panose="020B0604020202020204" pitchFamily="34" charset="0"/>
              </a:rPr>
              <a:t>defconfig</a:t>
            </a:r>
            <a:endParaRPr lang="en-US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7ED199BC-1643-432A-A813-10DF178D850B}"/>
              </a:ext>
            </a:extLst>
          </p:cNvPr>
          <p:cNvSpPr/>
          <p:nvPr/>
        </p:nvSpPr>
        <p:spPr>
          <a:xfrm rot="16200000">
            <a:off x="5783092" y="4409018"/>
            <a:ext cx="547064" cy="408187"/>
          </a:xfrm>
          <a:prstGeom prst="rightArrow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568E33C-9B89-C338-CDDD-5188E09E0D83}"/>
              </a:ext>
            </a:extLst>
          </p:cNvPr>
          <p:cNvSpPr/>
          <p:nvPr/>
        </p:nvSpPr>
        <p:spPr>
          <a:xfrm>
            <a:off x="9261494" y="4703889"/>
            <a:ext cx="873811" cy="54006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1600" b="0" i="0" u="none" baseline="0" dirty="0">
                <a:solidFill>
                  <a:srgbClr val="181818"/>
                </a:solidFill>
                <a:latin typeface="Arial" panose="020B0604020202020204" pitchFamily="34" charset="0"/>
              </a:rPr>
              <a:t>*.</a:t>
            </a:r>
            <a:r>
              <a:rPr lang="es-MX" sz="1600" b="0" i="0" u="none" baseline="0" dirty="0" err="1">
                <a:solidFill>
                  <a:srgbClr val="181818"/>
                </a:solidFill>
                <a:latin typeface="Arial" panose="020B0604020202020204" pitchFamily="34" charset="0"/>
              </a:rPr>
              <a:t>ko</a:t>
            </a:r>
            <a:endParaRPr lang="en-US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96F126-B57F-2017-1E07-A6FCD6EE595A}"/>
              </a:ext>
            </a:extLst>
          </p:cNvPr>
          <p:cNvSpPr/>
          <p:nvPr/>
        </p:nvSpPr>
        <p:spPr>
          <a:xfrm>
            <a:off x="5443056" y="2410981"/>
            <a:ext cx="1305859" cy="54006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1600" dirty="0" err="1">
                <a:solidFill>
                  <a:srgbClr val="181818"/>
                </a:solidFill>
                <a:latin typeface="Arial" panose="020B0604020202020204" pitchFamily="34" charset="0"/>
              </a:rPr>
              <a:t>autoconf.h</a:t>
            </a:r>
            <a:endParaRPr lang="en-US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70E06A4-1F47-540B-3DB0-6C6089CEBD73}"/>
              </a:ext>
            </a:extLst>
          </p:cNvPr>
          <p:cNvSpPr/>
          <p:nvPr/>
        </p:nvSpPr>
        <p:spPr>
          <a:xfrm rot="16200000">
            <a:off x="5793930" y="3111611"/>
            <a:ext cx="547064" cy="408187"/>
          </a:xfrm>
          <a:prstGeom prst="rightArrow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8861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621D8-BDA3-4C4A-9D18-1179FD765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Variables de compilación comunes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84558-213C-414D-9794-227DCFED7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ARCH =&gt; arquitectura (debe corresponder a un subdirectorio de </a:t>
            </a:r>
            <a:r>
              <a:rPr lang="es-MX" i="1" dirty="0" err="1"/>
              <a:t>arch</a:t>
            </a:r>
            <a:endParaRPr lang="es-MX" i="1" dirty="0"/>
          </a:p>
          <a:p>
            <a:r>
              <a:rPr lang="es-MX" dirty="0"/>
              <a:t>CROSS_COMPILE =&gt; Prefijo del </a:t>
            </a:r>
            <a:r>
              <a:rPr lang="es-MX" dirty="0" err="1"/>
              <a:t>toolchain</a:t>
            </a:r>
            <a:r>
              <a:rPr lang="es-MX" dirty="0"/>
              <a:t> a utilizar</a:t>
            </a:r>
          </a:p>
          <a:p>
            <a:r>
              <a:rPr lang="es-MX" dirty="0"/>
              <a:t>INSTALL_MOD_PATH =&gt; Lugar de instalación de los módulos (.</a:t>
            </a:r>
            <a:r>
              <a:rPr lang="es-MX" dirty="0" err="1"/>
              <a:t>ko</a:t>
            </a:r>
            <a:r>
              <a:rPr lang="es-MX" dirty="0"/>
              <a:t>)</a:t>
            </a:r>
          </a:p>
          <a:p>
            <a:r>
              <a:rPr lang="es-MX" dirty="0"/>
              <a:t>V =&gt; Verbose (V=1)</a:t>
            </a:r>
          </a:p>
          <a:p>
            <a:pPr marL="0" indent="0">
              <a:buNone/>
            </a:pPr>
            <a:endParaRPr lang="es-MX" dirty="0">
              <a:latin typeface="Consolas" panose="020B0609020204030204" pitchFamily="49" charset="0"/>
            </a:endParaRPr>
          </a:p>
          <a:p>
            <a:r>
              <a:rPr lang="es-MX" dirty="0"/>
              <a:t>Ejemplo (ARM </a:t>
            </a:r>
            <a:r>
              <a:rPr lang="es-MX" dirty="0" err="1"/>
              <a:t>toolchain</a:t>
            </a:r>
            <a:r>
              <a:rPr lang="es-MX" dirty="0"/>
              <a:t> Ubuntu/Debian y configuración </a:t>
            </a:r>
            <a:r>
              <a:rPr lang="es-MX" dirty="0" err="1"/>
              <a:t>via</a:t>
            </a:r>
            <a:r>
              <a:rPr lang="es-MX" dirty="0"/>
              <a:t> </a:t>
            </a:r>
            <a:r>
              <a:rPr lang="es-MX" dirty="0" err="1"/>
              <a:t>menuconfig</a:t>
            </a:r>
            <a:r>
              <a:rPr lang="es-MX" dirty="0"/>
              <a:t>):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$</a:t>
            </a:r>
            <a:r>
              <a:rPr lang="es-MX" dirty="0" err="1">
                <a:latin typeface="Consolas" panose="020B0609020204030204" pitchFamily="49" charset="0"/>
              </a:rPr>
              <a:t>make</a:t>
            </a:r>
            <a:r>
              <a:rPr lang="es-MX" dirty="0">
                <a:latin typeface="Consolas" panose="020B0609020204030204" pitchFamily="49" charset="0"/>
              </a:rPr>
              <a:t> ARCH=</a:t>
            </a:r>
            <a:r>
              <a:rPr lang="es-MX" dirty="0" err="1">
                <a:latin typeface="Consolas" panose="020B0609020204030204" pitchFamily="49" charset="0"/>
              </a:rPr>
              <a:t>arm</a:t>
            </a:r>
            <a:r>
              <a:rPr lang="es-MX" dirty="0">
                <a:latin typeface="Consolas" panose="020B0609020204030204" pitchFamily="49" charset="0"/>
              </a:rPr>
              <a:t> CROSS_COMPILE=</a:t>
            </a:r>
            <a:r>
              <a:rPr lang="es-MX" dirty="0" err="1">
                <a:latin typeface="Consolas" panose="020B0609020204030204" pitchFamily="49" charset="0"/>
              </a:rPr>
              <a:t>arm-linux-gnueabi</a:t>
            </a:r>
            <a:r>
              <a:rPr lang="es-MX" dirty="0">
                <a:latin typeface="Consolas" panose="020B0609020204030204" pitchFamily="49" charset="0"/>
              </a:rPr>
              <a:t>- </a:t>
            </a:r>
            <a:r>
              <a:rPr lang="es-MX" dirty="0" err="1">
                <a:latin typeface="Consolas" panose="020B0609020204030204" pitchFamily="49" charset="0"/>
              </a:rPr>
              <a:t>menuconfig</a:t>
            </a:r>
            <a:endParaRPr lang="es-MX" dirty="0">
              <a:latin typeface="Consolas" panose="020B0609020204030204" pitchFamily="49" charset="0"/>
            </a:endParaRPr>
          </a:p>
          <a:p>
            <a:pPr marL="179025" lvl="1" indent="0">
              <a:buNone/>
            </a:pPr>
            <a:endParaRPr lang="es-MX" dirty="0">
              <a:latin typeface="Consolas" panose="020B0609020204030204" pitchFamily="49" charset="0"/>
            </a:endParaRPr>
          </a:p>
          <a:p>
            <a:r>
              <a:rPr lang="es-MX" dirty="0">
                <a:latin typeface="+mj-lt"/>
              </a:rPr>
              <a:t>Compilación para </a:t>
            </a:r>
            <a:r>
              <a:rPr lang="es-MX" b="1" dirty="0" err="1">
                <a:latin typeface="+mj-lt"/>
              </a:rPr>
              <a:t>BeagleBone</a:t>
            </a:r>
            <a:r>
              <a:rPr lang="es-MX" dirty="0">
                <a:latin typeface="+mj-lt"/>
              </a:rPr>
              <a:t> (ARM </a:t>
            </a:r>
            <a:r>
              <a:rPr lang="es-MX" dirty="0" err="1">
                <a:latin typeface="+mj-lt"/>
              </a:rPr>
              <a:t>toolchain</a:t>
            </a:r>
            <a:r>
              <a:rPr lang="es-MX" dirty="0">
                <a:latin typeface="+mj-lt"/>
              </a:rPr>
              <a:t> Ubuntu/Debian y BB </a:t>
            </a:r>
            <a:r>
              <a:rPr lang="es-MX" dirty="0" err="1">
                <a:latin typeface="+mj-lt"/>
              </a:rPr>
              <a:t>defconfig</a:t>
            </a:r>
            <a:r>
              <a:rPr lang="es-MX" dirty="0">
                <a:latin typeface="+mj-lt"/>
              </a:rPr>
              <a:t>):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$ </a:t>
            </a:r>
            <a:r>
              <a:rPr lang="es-MX" dirty="0" err="1">
                <a:latin typeface="Consolas" panose="020B0609020204030204" pitchFamily="49" charset="0"/>
              </a:rPr>
              <a:t>make</a:t>
            </a:r>
            <a:r>
              <a:rPr lang="es-MX" dirty="0">
                <a:latin typeface="Consolas" panose="020B0609020204030204" pitchFamily="49" charset="0"/>
              </a:rPr>
              <a:t> ARCH=</a:t>
            </a:r>
            <a:r>
              <a:rPr lang="es-MX" dirty="0" err="1">
                <a:latin typeface="Consolas" panose="020B0609020204030204" pitchFamily="49" charset="0"/>
              </a:rPr>
              <a:t>arm</a:t>
            </a:r>
            <a:r>
              <a:rPr lang="es-MX" dirty="0">
                <a:latin typeface="Consolas" panose="020B0609020204030204" pitchFamily="49" charset="0"/>
              </a:rPr>
              <a:t> CROSS_COMPILE=</a:t>
            </a:r>
            <a:r>
              <a:rPr lang="es-MX" dirty="0" err="1">
                <a:latin typeface="Consolas" panose="020B0609020204030204" pitchFamily="49" charset="0"/>
              </a:rPr>
              <a:t>arm-linux-gnueabi</a:t>
            </a:r>
            <a:r>
              <a:rPr lang="es-MX" dirty="0">
                <a:latin typeface="Consolas" panose="020B0609020204030204" pitchFamily="49" charset="0"/>
              </a:rPr>
              <a:t>- </a:t>
            </a:r>
            <a:r>
              <a:rPr lang="es-MX" dirty="0" err="1">
                <a:latin typeface="Consolas" panose="020B0609020204030204" pitchFamily="49" charset="0"/>
              </a:rPr>
              <a:t>bb.org_defconfig</a:t>
            </a:r>
            <a:endParaRPr lang="es-MX" dirty="0">
              <a:latin typeface="Consolas" panose="020B0609020204030204" pitchFamily="49" charset="0"/>
            </a:endParaRPr>
          </a:p>
          <a:p>
            <a:pPr lvl="1"/>
            <a:r>
              <a:rPr lang="es-MX" dirty="0">
                <a:latin typeface="Consolas" panose="020B0609020204030204" pitchFamily="49" charset="0"/>
              </a:rPr>
              <a:t>$ </a:t>
            </a:r>
            <a:r>
              <a:rPr lang="es-MX" dirty="0" err="1">
                <a:latin typeface="Consolas" panose="020B0609020204030204" pitchFamily="49" charset="0"/>
              </a:rPr>
              <a:t>make</a:t>
            </a:r>
            <a:r>
              <a:rPr lang="es-MX" dirty="0">
                <a:latin typeface="Consolas" panose="020B0609020204030204" pitchFamily="49" charset="0"/>
              </a:rPr>
              <a:t> ARCH=</a:t>
            </a:r>
            <a:r>
              <a:rPr lang="es-MX" dirty="0" err="1">
                <a:latin typeface="Consolas" panose="020B0609020204030204" pitchFamily="49" charset="0"/>
              </a:rPr>
              <a:t>arm</a:t>
            </a:r>
            <a:r>
              <a:rPr lang="es-MX" dirty="0">
                <a:latin typeface="Consolas" panose="020B0609020204030204" pitchFamily="49" charset="0"/>
              </a:rPr>
              <a:t> CROSS_COMPILE=</a:t>
            </a:r>
            <a:r>
              <a:rPr lang="es-MX" dirty="0" err="1">
                <a:latin typeface="Consolas" panose="020B0609020204030204" pitchFamily="49" charset="0"/>
              </a:rPr>
              <a:t>arm-linux-gnueabi</a:t>
            </a:r>
            <a:r>
              <a:rPr lang="es-MX" dirty="0">
                <a:latin typeface="Consolas" panose="020B0609020204030204" pitchFamily="49" charset="0"/>
              </a:rPr>
              <a:t>- </a:t>
            </a:r>
            <a:r>
              <a:rPr lang="es-MX" dirty="0" err="1">
                <a:latin typeface="Consolas" panose="020B0609020204030204" pitchFamily="49" charset="0"/>
              </a:rPr>
              <a:t>uImage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dtbs</a:t>
            </a:r>
            <a:endParaRPr lang="es-MX" dirty="0">
              <a:latin typeface="Consolas" panose="020B0609020204030204" pitchFamily="49" charset="0"/>
            </a:endParaRPr>
          </a:p>
          <a:p>
            <a:pPr lvl="1"/>
            <a:r>
              <a:rPr lang="es-MX" dirty="0">
                <a:latin typeface="Consolas" panose="020B0609020204030204" pitchFamily="49" charset="0"/>
              </a:rPr>
              <a:t>$ </a:t>
            </a:r>
            <a:r>
              <a:rPr lang="es-MX" dirty="0" err="1">
                <a:latin typeface="Consolas" panose="020B0609020204030204" pitchFamily="49" charset="0"/>
              </a:rPr>
              <a:t>make</a:t>
            </a:r>
            <a:r>
              <a:rPr lang="es-MX" dirty="0">
                <a:latin typeface="Consolas" panose="020B0609020204030204" pitchFamily="49" charset="0"/>
              </a:rPr>
              <a:t> ARCH=</a:t>
            </a:r>
            <a:r>
              <a:rPr lang="es-MX" dirty="0" err="1">
                <a:latin typeface="Consolas" panose="020B0609020204030204" pitchFamily="49" charset="0"/>
              </a:rPr>
              <a:t>arm</a:t>
            </a:r>
            <a:r>
              <a:rPr lang="es-MX" dirty="0">
                <a:latin typeface="Consolas" panose="020B0609020204030204" pitchFamily="49" charset="0"/>
              </a:rPr>
              <a:t> CROSS_COMPILE=</a:t>
            </a:r>
            <a:r>
              <a:rPr lang="es-MX" dirty="0" err="1">
                <a:latin typeface="Consolas" panose="020B0609020204030204" pitchFamily="49" charset="0"/>
              </a:rPr>
              <a:t>arm-linux-gnueabi</a:t>
            </a:r>
            <a:r>
              <a:rPr lang="es-MX" dirty="0">
                <a:latin typeface="Consolas" panose="020B0609020204030204" pitchFamily="49" charset="0"/>
              </a:rPr>
              <a:t>- modules</a:t>
            </a:r>
          </a:p>
          <a:p>
            <a:pPr marL="179025" lvl="1" indent="0">
              <a:buNone/>
            </a:pPr>
            <a:endParaRPr lang="es-MX" dirty="0">
              <a:latin typeface="Consolas" panose="020B0609020204030204" pitchFamily="49" charset="0"/>
            </a:endParaRPr>
          </a:p>
          <a:p>
            <a:pPr lvl="1"/>
            <a:endParaRPr lang="es-MX" dirty="0">
              <a:latin typeface="Consolas" panose="020B0609020204030204" pitchFamily="49" charset="0"/>
            </a:endParaRPr>
          </a:p>
          <a:p>
            <a:pPr marL="179025" lvl="1" indent="0">
              <a:buNone/>
            </a:pPr>
            <a:endParaRPr lang="es-MX" dirty="0">
              <a:latin typeface="Consolas" panose="020B0609020204030204" pitchFamily="49" charset="0"/>
            </a:endParaRPr>
          </a:p>
          <a:p>
            <a:endParaRPr lang="es-MX" dirty="0">
              <a:latin typeface="Consolas" panose="020B0609020204030204" pitchFamily="49" charset="0"/>
            </a:endParaRPr>
          </a:p>
          <a:p>
            <a:endParaRPr lang="es-MX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3AC9B-1658-45C6-B404-0007F235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AD5D0-F569-47EB-A98B-6980FF8F80E9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8562E-EC68-471D-88BA-D06B117E7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623F1-5252-46AC-A74C-1423758E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475C-9B05-4A6C-A424-90B56F7DB7E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81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2F981-71CF-0EE0-6814-377D30C11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Binarios intermedios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C4505-1E03-D532-EE36-1268E6AA7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Cada archivo de código fuente se compila en un archivo objeto (.o) en el mismo directorio</a:t>
            </a:r>
          </a:p>
          <a:p>
            <a:endParaRPr lang="es-MX" dirty="0"/>
          </a:p>
          <a:p>
            <a:r>
              <a:rPr lang="es-MX" dirty="0"/>
              <a:t>En (casi) cada subdirectorio del código de Linux se crea un archive de los archivos objeto (</a:t>
            </a:r>
            <a:r>
              <a:rPr lang="es-MX" dirty="0" err="1"/>
              <a:t>built-in.a</a:t>
            </a:r>
            <a:r>
              <a:rPr lang="es-MX" dirty="0"/>
              <a:t>) utilizando </a:t>
            </a:r>
            <a:r>
              <a:rPr lang="es-MX" i="1" dirty="0"/>
              <a:t>AR =</a:t>
            </a:r>
            <a:r>
              <a:rPr lang="es-MX" dirty="0"/>
              <a:t>&gt; Bibliotecas estáticas</a:t>
            </a:r>
          </a:p>
          <a:p>
            <a:r>
              <a:rPr lang="es-MX" dirty="0"/>
              <a:t>Al final todos los archives se enlazan para generar el archivo ELF </a:t>
            </a:r>
            <a:r>
              <a:rPr lang="es-MX" b="1" dirty="0" err="1"/>
              <a:t>vmlinux</a:t>
            </a:r>
            <a:endParaRPr lang="es-MX" b="1" dirty="0"/>
          </a:p>
          <a:p>
            <a:pPr lvl="1"/>
            <a:endParaRPr lang="es-MX" dirty="0"/>
          </a:p>
          <a:p>
            <a:r>
              <a:rPr lang="es-MX" dirty="0"/>
              <a:t>Los módulos (.</a:t>
            </a:r>
            <a:r>
              <a:rPr lang="es-MX" dirty="0" err="1"/>
              <a:t>ko</a:t>
            </a:r>
            <a:r>
              <a:rPr lang="es-MX" dirty="0"/>
              <a:t>) se enlazan de acuerdo a la configuración a partir de los archivos objeto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F8621-334A-38C5-3D90-13B593E49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0090-39AF-4795-80D8-6C9E97BF4030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ECB51-CF53-0C22-794C-CA4D91FAB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66E9C-A23F-5975-061F-2DB83E696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475C-9B05-4A6C-A424-90B56F7DB7E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10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2AE1D-189A-4418-ADC9-22219F113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986" y="379498"/>
            <a:ext cx="11375997" cy="935994"/>
          </a:xfrm>
        </p:spPr>
        <p:txBody>
          <a:bodyPr/>
          <a:lstStyle/>
          <a:p>
            <a:r>
              <a:rPr lang="es-MX" dirty="0"/>
              <a:t>Binarios del </a:t>
            </a:r>
            <a:r>
              <a:rPr lang="es-MX" dirty="0" err="1"/>
              <a:t>kernel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C8A90-4DC7-4DF7-979B-4224D4AE4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448780"/>
            <a:ext cx="11375997" cy="4572000"/>
          </a:xfrm>
        </p:spPr>
        <p:txBody>
          <a:bodyPr>
            <a:normAutofit/>
          </a:bodyPr>
          <a:lstStyle/>
          <a:p>
            <a:pPr lvl="1"/>
            <a:r>
              <a:rPr lang="es-MX" dirty="0"/>
              <a:t>Después de la compilación y enlazado, las imágenes (binarios) del </a:t>
            </a:r>
            <a:r>
              <a:rPr lang="es-MX" dirty="0" err="1"/>
              <a:t>kernel</a:t>
            </a:r>
            <a:r>
              <a:rPr lang="es-MX" dirty="0"/>
              <a:t> y </a:t>
            </a:r>
            <a:r>
              <a:rPr lang="es-MX" dirty="0" err="1"/>
              <a:t>device</a:t>
            </a:r>
            <a:r>
              <a:rPr lang="es-MX" dirty="0"/>
              <a:t> </a:t>
            </a:r>
            <a:r>
              <a:rPr lang="es-MX" dirty="0" err="1"/>
              <a:t>tree</a:t>
            </a:r>
            <a:r>
              <a:rPr lang="es-MX" dirty="0"/>
              <a:t> (</a:t>
            </a:r>
            <a:r>
              <a:rPr lang="es-MX" dirty="0" err="1"/>
              <a:t>dtb</a:t>
            </a:r>
            <a:r>
              <a:rPr lang="es-MX" dirty="0"/>
              <a:t>) estarán en: </a:t>
            </a:r>
            <a:r>
              <a:rPr lang="es-MX" i="1" dirty="0" err="1"/>
              <a:t>arch</a:t>
            </a:r>
            <a:r>
              <a:rPr lang="es-MX" i="1" dirty="0"/>
              <a:t>/$(ARCH)/</a:t>
            </a:r>
            <a:r>
              <a:rPr lang="es-MX" i="1" dirty="0" err="1"/>
              <a:t>boot</a:t>
            </a:r>
            <a:r>
              <a:rPr lang="es-MX" i="1" dirty="0"/>
              <a:t>/</a:t>
            </a:r>
          </a:p>
          <a:p>
            <a:pPr lvl="1"/>
            <a:r>
              <a:rPr lang="es-MX" dirty="0"/>
              <a:t>Los binarios resultantes dependerán de los parámetros (targets) que reciba </a:t>
            </a:r>
            <a:r>
              <a:rPr lang="es-MX" dirty="0" err="1"/>
              <a:t>make</a:t>
            </a:r>
            <a:r>
              <a:rPr lang="es-MX" dirty="0"/>
              <a:t> y la arquitectura del target</a:t>
            </a:r>
          </a:p>
          <a:p>
            <a:pPr lvl="1"/>
            <a:endParaRPr lang="es-MX" dirty="0"/>
          </a:p>
          <a:p>
            <a:pPr lvl="1"/>
            <a:r>
              <a:rPr lang="es-MX" dirty="0"/>
              <a:t>Principales:</a:t>
            </a:r>
          </a:p>
          <a:p>
            <a:pPr lvl="2"/>
            <a:r>
              <a:rPr lang="es-MX" b="1" dirty="0" err="1"/>
              <a:t>vmlinux</a:t>
            </a:r>
            <a:r>
              <a:rPr lang="es-MX" dirty="0"/>
              <a:t>: </a:t>
            </a:r>
            <a:r>
              <a:rPr lang="es-MX" dirty="0" err="1"/>
              <a:t>kernel</a:t>
            </a:r>
            <a:r>
              <a:rPr lang="es-MX" dirty="0"/>
              <a:t> de Linux, ELF enlazado estáticamente, no es </a:t>
            </a:r>
            <a:r>
              <a:rPr lang="es-MX" dirty="0" err="1"/>
              <a:t>booteable</a:t>
            </a:r>
            <a:r>
              <a:rPr lang="es-MX" dirty="0"/>
              <a:t> pero es útil para depuración</a:t>
            </a:r>
          </a:p>
          <a:p>
            <a:pPr lvl="2"/>
            <a:r>
              <a:rPr lang="es-MX" b="1" dirty="0" err="1"/>
              <a:t>vmlinux.bin</a:t>
            </a:r>
            <a:r>
              <a:rPr lang="es-MX" b="1" dirty="0"/>
              <a:t>/</a:t>
            </a:r>
            <a:r>
              <a:rPr lang="es-MX" b="1" dirty="0" err="1"/>
              <a:t>Image</a:t>
            </a:r>
            <a:r>
              <a:rPr lang="es-MX" dirty="0"/>
              <a:t>: </a:t>
            </a:r>
            <a:r>
              <a:rPr lang="es-MX" dirty="0" err="1"/>
              <a:t>vmlinux</a:t>
            </a:r>
            <a:r>
              <a:rPr lang="es-MX" dirty="0"/>
              <a:t> convertido en binario “crudo”, no es </a:t>
            </a:r>
            <a:r>
              <a:rPr lang="es-MX" dirty="0" err="1"/>
              <a:t>booteable</a:t>
            </a:r>
            <a:r>
              <a:rPr lang="es-MX" dirty="0"/>
              <a:t> aún</a:t>
            </a:r>
          </a:p>
          <a:p>
            <a:pPr lvl="2"/>
            <a:r>
              <a:rPr lang="es-MX" b="1" dirty="0" err="1"/>
              <a:t>vmlinuz</a:t>
            </a:r>
            <a:r>
              <a:rPr lang="es-MX" b="1" dirty="0"/>
              <a:t>/</a:t>
            </a:r>
            <a:r>
              <a:rPr lang="es-MX" b="1" dirty="0" err="1"/>
              <a:t>zImage</a:t>
            </a:r>
            <a:r>
              <a:rPr lang="es-MX" dirty="0"/>
              <a:t>: </a:t>
            </a:r>
            <a:r>
              <a:rPr lang="es-MX" dirty="0" err="1"/>
              <a:t>kernel</a:t>
            </a:r>
            <a:r>
              <a:rPr lang="es-MX" dirty="0"/>
              <a:t> de Linux en formato comprimido, </a:t>
            </a:r>
            <a:r>
              <a:rPr lang="es-MX" dirty="0" err="1"/>
              <a:t>booteable</a:t>
            </a:r>
            <a:endParaRPr lang="es-MX" dirty="0"/>
          </a:p>
          <a:p>
            <a:pPr lvl="2"/>
            <a:r>
              <a:rPr lang="es-MX" b="1" dirty="0" err="1"/>
              <a:t>uImage</a:t>
            </a:r>
            <a:r>
              <a:rPr lang="es-MX" dirty="0"/>
              <a:t>: </a:t>
            </a:r>
            <a:r>
              <a:rPr lang="es-MX" dirty="0" err="1"/>
              <a:t>zImage</a:t>
            </a:r>
            <a:r>
              <a:rPr lang="es-MX" dirty="0"/>
              <a:t> +  U-</a:t>
            </a:r>
            <a:r>
              <a:rPr lang="es-MX" dirty="0" err="1"/>
              <a:t>Boot</a:t>
            </a:r>
            <a:r>
              <a:rPr lang="es-MX" dirty="0"/>
              <a:t> </a:t>
            </a:r>
            <a:r>
              <a:rPr lang="es-MX" dirty="0" err="1"/>
              <a:t>header</a:t>
            </a:r>
            <a:endParaRPr lang="es-MX" dirty="0"/>
          </a:p>
          <a:p>
            <a:pPr lvl="2"/>
            <a:endParaRPr lang="es-MX" dirty="0"/>
          </a:p>
          <a:p>
            <a:pPr lvl="2"/>
            <a:r>
              <a:rPr lang="es-MX" b="1" dirty="0" err="1"/>
              <a:t>dtb</a:t>
            </a:r>
            <a:r>
              <a:rPr lang="es-MX" dirty="0"/>
              <a:t>: </a:t>
            </a:r>
            <a:r>
              <a:rPr lang="es-MX" dirty="0" err="1"/>
              <a:t>device</a:t>
            </a:r>
            <a:r>
              <a:rPr lang="es-MX" dirty="0"/>
              <a:t> </a:t>
            </a:r>
            <a:r>
              <a:rPr lang="es-MX" dirty="0" err="1"/>
              <a:t>tree</a:t>
            </a:r>
            <a:r>
              <a:rPr lang="es-MX" dirty="0"/>
              <a:t> ya compilado (binario)</a:t>
            </a:r>
          </a:p>
          <a:p>
            <a:pPr lvl="2"/>
            <a:r>
              <a:rPr lang="es-MX" b="1" dirty="0"/>
              <a:t>*.</a:t>
            </a:r>
            <a:r>
              <a:rPr lang="es-MX" b="1" dirty="0" err="1"/>
              <a:t>ko</a:t>
            </a:r>
            <a:r>
              <a:rPr lang="es-MX" dirty="0"/>
              <a:t>: módulos cargables en tiempo de ejecución</a:t>
            </a:r>
          </a:p>
          <a:p>
            <a:pPr lvl="2"/>
            <a:endParaRPr lang="es-MX" dirty="0"/>
          </a:p>
          <a:p>
            <a:pPr lvl="2"/>
            <a:endParaRPr lang="en-US" dirty="0"/>
          </a:p>
          <a:p>
            <a:pPr marL="179025" lvl="1" indent="0">
              <a:buNone/>
            </a:pPr>
            <a:endParaRPr lang="en-US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5BE40-153E-438A-936D-8F065DF96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D48A0-F56C-423E-B0FB-D7135FFF750F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F5A6D-E002-4DFD-8BEF-7863ACC25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597C3-4B89-4E81-88E6-BB35AEBDC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475C-9B05-4A6C-A424-90B56F7DB7E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55094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35540-4CF1-9897-742A-F6B44218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Generación del </a:t>
            </a:r>
            <a:r>
              <a:rPr lang="es-MX" dirty="0" err="1"/>
              <a:t>kernel</a:t>
            </a:r>
            <a:r>
              <a:rPr lang="es-MX" dirty="0"/>
              <a:t> </a:t>
            </a:r>
            <a:r>
              <a:rPr lang="es-MX" dirty="0" err="1"/>
              <a:t>booteable</a:t>
            </a:r>
            <a:r>
              <a:rPr lang="es-MX" dirty="0"/>
              <a:t> (ARM)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22043-DED1-8D23-D6BA-7910DDDEF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322D-0536-4C3A-9089-A43B20F4FC22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CC654-9FE5-EF8E-E0CA-A377C9F1D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C5E27-0CEE-DE32-90D1-BDFE1ABD8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475C-9B05-4A6C-A424-90B56F7DB7E6}" type="slidenum">
              <a:rPr lang="en-US" smtClean="0"/>
              <a:t>27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D57DF7-4F42-7EB5-66CE-567E0F4C7D7F}"/>
              </a:ext>
            </a:extLst>
          </p:cNvPr>
          <p:cNvSpPr/>
          <p:nvPr/>
        </p:nvSpPr>
        <p:spPr>
          <a:xfrm>
            <a:off x="461479" y="2329053"/>
            <a:ext cx="1044116" cy="169244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1600" b="1" dirty="0" err="1">
                <a:solidFill>
                  <a:srgbClr val="181818"/>
                </a:solidFill>
                <a:latin typeface="Arial" panose="020B0604020202020204" pitchFamily="34" charset="0"/>
              </a:rPr>
              <a:t>vmlinux</a:t>
            </a:r>
            <a:endParaRPr lang="en-US" sz="1600" b="1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4284088-848C-DFC9-FAF9-573572FA1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2829" y="2312748"/>
            <a:ext cx="1368152" cy="169244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 err="1">
                <a:solidFill>
                  <a:srgbClr val="181818"/>
                </a:solidFill>
                <a:latin typeface="Arial" panose="020B0604020202020204" pitchFamily="34" charset="0"/>
              </a:rPr>
              <a:t>arch</a:t>
            </a:r>
            <a:r>
              <a:rPr lang="es-MX" sz="1600" dirty="0">
                <a:solidFill>
                  <a:srgbClr val="181818"/>
                </a:solidFill>
                <a:latin typeface="Arial" panose="020B0604020202020204" pitchFamily="34" charset="0"/>
              </a:rPr>
              <a:t>/</a:t>
            </a:r>
            <a:r>
              <a:rPr lang="es-MX" sz="1600" dirty="0" err="1">
                <a:solidFill>
                  <a:srgbClr val="181818"/>
                </a:solidFill>
                <a:latin typeface="Arial" panose="020B0604020202020204" pitchFamily="34" charset="0"/>
              </a:rPr>
              <a:t>arm</a:t>
            </a:r>
            <a:r>
              <a:rPr lang="es-MX" sz="1600" dirty="0">
                <a:solidFill>
                  <a:srgbClr val="181818"/>
                </a:solidFill>
                <a:latin typeface="Arial" panose="020B0604020202020204" pitchFamily="34" charset="0"/>
              </a:rPr>
              <a:t>/</a:t>
            </a:r>
            <a:r>
              <a:rPr lang="es-MX" sz="1600" dirty="0" err="1">
                <a:solidFill>
                  <a:srgbClr val="181818"/>
                </a:solidFill>
                <a:latin typeface="Arial" panose="020B0604020202020204" pitchFamily="34" charset="0"/>
              </a:rPr>
              <a:t>boot</a:t>
            </a:r>
            <a:r>
              <a:rPr lang="es-MX" sz="1600" dirty="0">
                <a:solidFill>
                  <a:srgbClr val="181818"/>
                </a:solidFill>
                <a:latin typeface="Arial" panose="020B0604020202020204" pitchFamily="34" charset="0"/>
              </a:rPr>
              <a:t>/</a:t>
            </a:r>
            <a:r>
              <a:rPr lang="es-MX" sz="1600" b="1" dirty="0" err="1">
                <a:solidFill>
                  <a:srgbClr val="181818"/>
                </a:solidFill>
                <a:latin typeface="Arial" panose="020B0604020202020204" pitchFamily="34" charset="0"/>
              </a:rPr>
              <a:t>Image</a:t>
            </a:r>
            <a:endParaRPr lang="en-US" sz="1600" b="1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D7456ECF-9294-1291-9EE3-D8D105CC2247}"/>
              </a:ext>
            </a:extLst>
          </p:cNvPr>
          <p:cNvSpPr txBox="1">
            <a:spLocks/>
          </p:cNvSpPr>
          <p:nvPr/>
        </p:nvSpPr>
        <p:spPr>
          <a:xfrm>
            <a:off x="3998992" y="2327230"/>
            <a:ext cx="1279870" cy="169244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0" tIns="18000" rIns="0" bIns="18000" rtlCol="0" anchor="ctr">
            <a:normAutofit/>
          </a:bodyPr>
          <a:lstStyle>
            <a:lvl1pPr marL="180975" indent="-180975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975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0975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0000" indent="-18000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00000" indent="-18000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00000" indent="-18000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0"/>
              </a:spcAft>
              <a:buFont typeface="Arial" pitchFamily="34" charset="0"/>
              <a:buNone/>
            </a:pPr>
            <a:r>
              <a:rPr lang="es-MX" sz="1600" dirty="0" err="1">
                <a:solidFill>
                  <a:srgbClr val="181818"/>
                </a:solidFill>
                <a:latin typeface="Arial" panose="020B0604020202020204" pitchFamily="34" charset="0"/>
              </a:rPr>
              <a:t>arch</a:t>
            </a:r>
            <a:r>
              <a:rPr lang="es-MX" sz="1600" dirty="0">
                <a:solidFill>
                  <a:srgbClr val="181818"/>
                </a:solidFill>
                <a:latin typeface="Arial" panose="020B0604020202020204" pitchFamily="34" charset="0"/>
              </a:rPr>
              <a:t>/</a:t>
            </a:r>
            <a:r>
              <a:rPr lang="es-MX" sz="1600" dirty="0" err="1">
                <a:solidFill>
                  <a:srgbClr val="181818"/>
                </a:solidFill>
                <a:latin typeface="Arial" panose="020B0604020202020204" pitchFamily="34" charset="0"/>
              </a:rPr>
              <a:t>arm</a:t>
            </a:r>
            <a:r>
              <a:rPr lang="es-MX" sz="1600" dirty="0">
                <a:solidFill>
                  <a:srgbClr val="181818"/>
                </a:solidFill>
                <a:latin typeface="Arial" panose="020B0604020202020204" pitchFamily="34" charset="0"/>
              </a:rPr>
              <a:t>/</a:t>
            </a:r>
            <a:r>
              <a:rPr lang="es-MX" sz="1600" dirty="0" err="1">
                <a:solidFill>
                  <a:srgbClr val="181818"/>
                </a:solidFill>
                <a:latin typeface="Arial" panose="020B0604020202020204" pitchFamily="34" charset="0"/>
              </a:rPr>
              <a:t>boot</a:t>
            </a:r>
            <a:r>
              <a:rPr lang="es-MX" sz="1600" dirty="0">
                <a:solidFill>
                  <a:srgbClr val="181818"/>
                </a:solidFill>
                <a:latin typeface="Arial" panose="020B0604020202020204" pitchFamily="34" charset="0"/>
              </a:rPr>
              <a:t>/</a:t>
            </a:r>
            <a:r>
              <a:rPr lang="es-MX" sz="1600" dirty="0" err="1">
                <a:solidFill>
                  <a:srgbClr val="181818"/>
                </a:solidFill>
                <a:latin typeface="Arial" panose="020B0604020202020204" pitchFamily="34" charset="0"/>
              </a:rPr>
              <a:t>compressed</a:t>
            </a:r>
            <a:r>
              <a:rPr lang="es-MX" sz="1600" dirty="0">
                <a:solidFill>
                  <a:srgbClr val="181818"/>
                </a:solidFill>
                <a:latin typeface="Arial" panose="020B0604020202020204" pitchFamily="34" charset="0"/>
              </a:rPr>
              <a:t>/</a:t>
            </a:r>
            <a:r>
              <a:rPr lang="es-MX" sz="1600" b="1" dirty="0" err="1">
                <a:solidFill>
                  <a:srgbClr val="181818"/>
                </a:solidFill>
                <a:latin typeface="Arial" panose="020B0604020202020204" pitchFamily="34" charset="0"/>
              </a:rPr>
              <a:t>piggy_data</a:t>
            </a:r>
            <a:endParaRPr lang="en-US" sz="1600" b="1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7CB4B566-983D-7595-D43E-84AE1EC895C8}"/>
              </a:ext>
            </a:extLst>
          </p:cNvPr>
          <p:cNvSpPr txBox="1">
            <a:spLocks/>
          </p:cNvSpPr>
          <p:nvPr/>
        </p:nvSpPr>
        <p:spPr>
          <a:xfrm>
            <a:off x="5846873" y="2240868"/>
            <a:ext cx="1279870" cy="115302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0" tIns="18000" rIns="0" bIns="18000" rtlCol="0" anchor="ctr">
            <a:normAutofit/>
          </a:bodyPr>
          <a:lstStyle>
            <a:lvl1pPr marL="180975" indent="-180975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975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0975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0000" indent="-18000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00000" indent="-18000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00000" indent="-18000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0"/>
              </a:spcAft>
              <a:buFont typeface="Arial" pitchFamily="34" charset="0"/>
              <a:buNone/>
            </a:pPr>
            <a:r>
              <a:rPr lang="es-MX" sz="1600" dirty="0" err="1">
                <a:solidFill>
                  <a:srgbClr val="181818"/>
                </a:solidFill>
                <a:latin typeface="Arial" panose="020B0604020202020204" pitchFamily="34" charset="0"/>
              </a:rPr>
              <a:t>arch</a:t>
            </a:r>
            <a:r>
              <a:rPr lang="es-MX" sz="1600" dirty="0">
                <a:solidFill>
                  <a:srgbClr val="181818"/>
                </a:solidFill>
                <a:latin typeface="Arial" panose="020B0604020202020204" pitchFamily="34" charset="0"/>
              </a:rPr>
              <a:t>/</a:t>
            </a:r>
            <a:r>
              <a:rPr lang="es-MX" sz="1600" dirty="0" err="1">
                <a:solidFill>
                  <a:srgbClr val="181818"/>
                </a:solidFill>
                <a:latin typeface="Arial" panose="020B0604020202020204" pitchFamily="34" charset="0"/>
              </a:rPr>
              <a:t>arm</a:t>
            </a:r>
            <a:r>
              <a:rPr lang="es-MX" sz="1600" dirty="0">
                <a:solidFill>
                  <a:srgbClr val="181818"/>
                </a:solidFill>
                <a:latin typeface="Arial" panose="020B0604020202020204" pitchFamily="34" charset="0"/>
              </a:rPr>
              <a:t>/</a:t>
            </a:r>
            <a:r>
              <a:rPr lang="es-MX" sz="1600" dirty="0" err="1">
                <a:solidFill>
                  <a:srgbClr val="181818"/>
                </a:solidFill>
                <a:latin typeface="Arial" panose="020B0604020202020204" pitchFamily="34" charset="0"/>
              </a:rPr>
              <a:t>boot</a:t>
            </a:r>
            <a:r>
              <a:rPr lang="es-MX" sz="1600" dirty="0">
                <a:solidFill>
                  <a:srgbClr val="181818"/>
                </a:solidFill>
                <a:latin typeface="Arial" panose="020B0604020202020204" pitchFamily="34" charset="0"/>
              </a:rPr>
              <a:t>/</a:t>
            </a:r>
            <a:r>
              <a:rPr lang="es-MX" sz="1600" dirty="0" err="1">
                <a:solidFill>
                  <a:srgbClr val="181818"/>
                </a:solidFill>
                <a:latin typeface="Arial" panose="020B0604020202020204" pitchFamily="34" charset="0"/>
              </a:rPr>
              <a:t>compressed</a:t>
            </a:r>
            <a:r>
              <a:rPr lang="es-MX" sz="1600" dirty="0">
                <a:solidFill>
                  <a:srgbClr val="181818"/>
                </a:solidFill>
                <a:latin typeface="Arial" panose="020B0604020202020204" pitchFamily="34" charset="0"/>
              </a:rPr>
              <a:t>/</a:t>
            </a:r>
            <a:r>
              <a:rPr lang="es-MX" sz="1600" b="1" dirty="0" err="1">
                <a:solidFill>
                  <a:srgbClr val="181818"/>
                </a:solidFill>
                <a:latin typeface="Arial" panose="020B0604020202020204" pitchFamily="34" charset="0"/>
              </a:rPr>
              <a:t>piggy.o</a:t>
            </a:r>
            <a:endParaRPr lang="en-US" sz="1600" b="1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1B672F-ACDA-ECEB-94D2-4ECD6DF74DF6}"/>
              </a:ext>
            </a:extLst>
          </p:cNvPr>
          <p:cNvSpPr/>
          <p:nvPr/>
        </p:nvSpPr>
        <p:spPr>
          <a:xfrm>
            <a:off x="7686356" y="2349645"/>
            <a:ext cx="1044116" cy="17351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1600" dirty="0" err="1">
                <a:solidFill>
                  <a:srgbClr val="181818"/>
                </a:solidFill>
                <a:latin typeface="Arial" panose="020B0604020202020204" pitchFamily="34" charset="0"/>
              </a:rPr>
              <a:t>arch</a:t>
            </a:r>
            <a:r>
              <a:rPr lang="es-MX" sz="1600" dirty="0">
                <a:solidFill>
                  <a:srgbClr val="181818"/>
                </a:solidFill>
                <a:latin typeface="Arial" panose="020B0604020202020204" pitchFamily="34" charset="0"/>
              </a:rPr>
              <a:t>/</a:t>
            </a:r>
            <a:r>
              <a:rPr lang="es-MX" sz="1600" dirty="0" err="1">
                <a:solidFill>
                  <a:srgbClr val="181818"/>
                </a:solidFill>
                <a:latin typeface="Arial" panose="020B0604020202020204" pitchFamily="34" charset="0"/>
              </a:rPr>
              <a:t>arm</a:t>
            </a:r>
            <a:r>
              <a:rPr lang="es-MX" sz="1600" dirty="0">
                <a:solidFill>
                  <a:srgbClr val="181818"/>
                </a:solidFill>
                <a:latin typeface="Arial" panose="020B0604020202020204" pitchFamily="34" charset="0"/>
              </a:rPr>
              <a:t>/</a:t>
            </a:r>
            <a:r>
              <a:rPr lang="es-MX" sz="1600" dirty="0" err="1">
                <a:solidFill>
                  <a:srgbClr val="181818"/>
                </a:solidFill>
                <a:latin typeface="Arial" panose="020B0604020202020204" pitchFamily="34" charset="0"/>
              </a:rPr>
              <a:t>boot</a:t>
            </a:r>
            <a:r>
              <a:rPr lang="es-MX" sz="1600" dirty="0">
                <a:solidFill>
                  <a:srgbClr val="181818"/>
                </a:solidFill>
                <a:latin typeface="Arial" panose="020B0604020202020204" pitchFamily="34" charset="0"/>
              </a:rPr>
              <a:t>/</a:t>
            </a:r>
            <a:r>
              <a:rPr lang="es-MX" sz="1600" dirty="0" err="1">
                <a:solidFill>
                  <a:srgbClr val="181818"/>
                </a:solidFill>
                <a:latin typeface="Arial" panose="020B0604020202020204" pitchFamily="34" charset="0"/>
              </a:rPr>
              <a:t>compressed</a:t>
            </a:r>
            <a:r>
              <a:rPr lang="es-MX" sz="1600" dirty="0">
                <a:solidFill>
                  <a:srgbClr val="181818"/>
                </a:solidFill>
                <a:latin typeface="Arial" panose="020B0604020202020204" pitchFamily="34" charset="0"/>
              </a:rPr>
              <a:t>/</a:t>
            </a:r>
            <a:r>
              <a:rPr lang="es-MX" sz="1600" b="1" dirty="0" err="1">
                <a:solidFill>
                  <a:srgbClr val="181818"/>
                </a:solidFill>
                <a:latin typeface="Arial" panose="020B0604020202020204" pitchFamily="34" charset="0"/>
              </a:rPr>
              <a:t>vmlinux</a:t>
            </a:r>
            <a:endParaRPr lang="en-US" sz="1600" b="1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558623-FA5C-66C5-F04F-2EDEF1096F83}"/>
              </a:ext>
            </a:extLst>
          </p:cNvPr>
          <p:cNvSpPr/>
          <p:nvPr/>
        </p:nvSpPr>
        <p:spPr>
          <a:xfrm>
            <a:off x="9330300" y="2349647"/>
            <a:ext cx="864096" cy="169244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1600" dirty="0" err="1">
                <a:solidFill>
                  <a:srgbClr val="181818"/>
                </a:solidFill>
                <a:latin typeface="Arial" panose="020B0604020202020204" pitchFamily="34" charset="0"/>
              </a:rPr>
              <a:t>arch</a:t>
            </a:r>
            <a:r>
              <a:rPr lang="es-MX" sz="1600" dirty="0">
                <a:solidFill>
                  <a:srgbClr val="181818"/>
                </a:solidFill>
                <a:latin typeface="Arial" panose="020B0604020202020204" pitchFamily="34" charset="0"/>
              </a:rPr>
              <a:t>/</a:t>
            </a:r>
            <a:r>
              <a:rPr lang="es-MX" sz="1600" dirty="0" err="1">
                <a:solidFill>
                  <a:srgbClr val="181818"/>
                </a:solidFill>
                <a:latin typeface="Arial" panose="020B0604020202020204" pitchFamily="34" charset="0"/>
              </a:rPr>
              <a:t>arm</a:t>
            </a:r>
            <a:r>
              <a:rPr lang="es-MX" sz="1600" dirty="0">
                <a:solidFill>
                  <a:srgbClr val="181818"/>
                </a:solidFill>
                <a:latin typeface="Arial" panose="020B0604020202020204" pitchFamily="34" charset="0"/>
              </a:rPr>
              <a:t>/</a:t>
            </a:r>
            <a:r>
              <a:rPr lang="es-MX" sz="1600" dirty="0" err="1">
                <a:solidFill>
                  <a:srgbClr val="181818"/>
                </a:solidFill>
                <a:latin typeface="Arial" panose="020B0604020202020204" pitchFamily="34" charset="0"/>
              </a:rPr>
              <a:t>boot</a:t>
            </a:r>
            <a:r>
              <a:rPr lang="es-MX" sz="1600" dirty="0">
                <a:solidFill>
                  <a:srgbClr val="181818"/>
                </a:solidFill>
                <a:latin typeface="Arial" panose="020B0604020202020204" pitchFamily="34" charset="0"/>
              </a:rPr>
              <a:t>/</a:t>
            </a:r>
            <a:r>
              <a:rPr lang="es-MX" sz="1600" b="1" dirty="0" err="1">
                <a:solidFill>
                  <a:srgbClr val="181818"/>
                </a:solidFill>
                <a:latin typeface="Arial" panose="020B0604020202020204" pitchFamily="34" charset="0"/>
              </a:rPr>
              <a:t>zImage</a:t>
            </a:r>
            <a:endParaRPr lang="en-US" sz="1600" b="1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D1A2D2-20ED-7AB2-BA4E-D91C26AD2370}"/>
              </a:ext>
            </a:extLst>
          </p:cNvPr>
          <p:cNvSpPr/>
          <p:nvPr/>
        </p:nvSpPr>
        <p:spPr>
          <a:xfrm>
            <a:off x="10776520" y="2349646"/>
            <a:ext cx="864096" cy="169244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1600" dirty="0" err="1">
                <a:solidFill>
                  <a:srgbClr val="181818"/>
                </a:solidFill>
                <a:latin typeface="Arial" panose="020B0604020202020204" pitchFamily="34" charset="0"/>
              </a:rPr>
              <a:t>arch</a:t>
            </a:r>
            <a:r>
              <a:rPr lang="es-MX" sz="1600" dirty="0">
                <a:solidFill>
                  <a:srgbClr val="181818"/>
                </a:solidFill>
                <a:latin typeface="Arial" panose="020B0604020202020204" pitchFamily="34" charset="0"/>
              </a:rPr>
              <a:t>/</a:t>
            </a:r>
            <a:r>
              <a:rPr lang="es-MX" sz="1600" dirty="0" err="1">
                <a:solidFill>
                  <a:srgbClr val="181818"/>
                </a:solidFill>
                <a:latin typeface="Arial" panose="020B0604020202020204" pitchFamily="34" charset="0"/>
              </a:rPr>
              <a:t>arm</a:t>
            </a:r>
            <a:r>
              <a:rPr lang="es-MX" sz="1600" dirty="0">
                <a:solidFill>
                  <a:srgbClr val="181818"/>
                </a:solidFill>
                <a:latin typeface="Arial" panose="020B0604020202020204" pitchFamily="34" charset="0"/>
              </a:rPr>
              <a:t>/</a:t>
            </a:r>
            <a:r>
              <a:rPr lang="es-MX" sz="1600" dirty="0" err="1">
                <a:solidFill>
                  <a:srgbClr val="181818"/>
                </a:solidFill>
                <a:latin typeface="Arial" panose="020B0604020202020204" pitchFamily="34" charset="0"/>
              </a:rPr>
              <a:t>boot</a:t>
            </a:r>
            <a:r>
              <a:rPr lang="es-MX" sz="1600" dirty="0">
                <a:solidFill>
                  <a:srgbClr val="181818"/>
                </a:solidFill>
                <a:latin typeface="Arial" panose="020B0604020202020204" pitchFamily="34" charset="0"/>
              </a:rPr>
              <a:t>/</a:t>
            </a:r>
            <a:r>
              <a:rPr lang="es-MX" sz="1600" b="1" dirty="0" err="1">
                <a:solidFill>
                  <a:srgbClr val="181818"/>
                </a:solidFill>
                <a:latin typeface="Arial" panose="020B0604020202020204" pitchFamily="34" charset="0"/>
              </a:rPr>
              <a:t>uImage</a:t>
            </a:r>
            <a:endParaRPr lang="en-US" sz="1600" b="1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E039A3-8A4E-DB00-AAFC-5FC93059C94E}"/>
              </a:ext>
            </a:extLst>
          </p:cNvPr>
          <p:cNvSpPr txBox="1"/>
          <p:nvPr/>
        </p:nvSpPr>
        <p:spPr>
          <a:xfrm>
            <a:off x="3453492" y="3390379"/>
            <a:ext cx="465192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gzip</a:t>
            </a:r>
            <a:endParaRPr lang="en-US" sz="14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7B2F20-D769-6134-BFF4-50E7CF786CC6}"/>
              </a:ext>
            </a:extLst>
          </p:cNvPr>
          <p:cNvSpPr txBox="1"/>
          <p:nvPr/>
        </p:nvSpPr>
        <p:spPr>
          <a:xfrm>
            <a:off x="1432582" y="3393889"/>
            <a:ext cx="7120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1200" b="0" i="0" u="non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o</a:t>
            </a:r>
            <a:r>
              <a:rPr lang="es-MX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bjcopy</a:t>
            </a:r>
            <a:endParaRPr lang="en-US" sz="14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29F7B1-5D05-7C34-A85A-659631231CBD}"/>
              </a:ext>
            </a:extLst>
          </p:cNvPr>
          <p:cNvSpPr txBox="1"/>
          <p:nvPr/>
        </p:nvSpPr>
        <p:spPr>
          <a:xfrm>
            <a:off x="5383786" y="3032956"/>
            <a:ext cx="346570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12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as</a:t>
            </a:r>
            <a:endParaRPr lang="en-US" sz="12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60F974-CA20-1097-8A14-85185052BDFA}"/>
              </a:ext>
            </a:extLst>
          </p:cNvPr>
          <p:cNvSpPr txBox="1"/>
          <p:nvPr/>
        </p:nvSpPr>
        <p:spPr>
          <a:xfrm>
            <a:off x="7254905" y="3344557"/>
            <a:ext cx="303288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1200" b="0" i="0" u="non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ld</a:t>
            </a:r>
            <a:endParaRPr lang="en-US" sz="14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A80097-8FAF-272B-993D-F6E83C85688C}"/>
              </a:ext>
            </a:extLst>
          </p:cNvPr>
          <p:cNvSpPr txBox="1"/>
          <p:nvPr/>
        </p:nvSpPr>
        <p:spPr>
          <a:xfrm>
            <a:off x="8683211" y="3338890"/>
            <a:ext cx="712054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1200" b="0" i="0" u="non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o</a:t>
            </a:r>
            <a:r>
              <a:rPr lang="es-MX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bjcopy</a:t>
            </a:r>
            <a:endParaRPr lang="en-US" sz="12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CD2363-5455-A775-183E-3F3AF20D9E6E}"/>
              </a:ext>
            </a:extLst>
          </p:cNvPr>
          <p:cNvSpPr txBox="1"/>
          <p:nvPr/>
        </p:nvSpPr>
        <p:spPr>
          <a:xfrm>
            <a:off x="10081019" y="3307675"/>
            <a:ext cx="806631" cy="276999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mkimage</a:t>
            </a:r>
            <a:endParaRPr lang="es-MX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397C774-E763-BCD6-F8C5-FB167CBD2791}"/>
              </a:ext>
            </a:extLst>
          </p:cNvPr>
          <p:cNvSpPr/>
          <p:nvPr/>
        </p:nvSpPr>
        <p:spPr>
          <a:xfrm>
            <a:off x="1640376" y="3077364"/>
            <a:ext cx="351168" cy="316525"/>
          </a:xfrm>
          <a:prstGeom prst="rightArrow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A75AF095-C438-05F4-F0CC-C4DF41025477}"/>
              </a:ext>
            </a:extLst>
          </p:cNvPr>
          <p:cNvSpPr/>
          <p:nvPr/>
        </p:nvSpPr>
        <p:spPr>
          <a:xfrm>
            <a:off x="3540379" y="3077364"/>
            <a:ext cx="351168" cy="316525"/>
          </a:xfrm>
          <a:prstGeom prst="rightArrow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E5BA0B3-539C-1D1D-F4B1-F4D2BE2F886F}"/>
              </a:ext>
            </a:extLst>
          </p:cNvPr>
          <p:cNvSpPr/>
          <p:nvPr/>
        </p:nvSpPr>
        <p:spPr>
          <a:xfrm>
            <a:off x="5403192" y="2708920"/>
            <a:ext cx="351168" cy="316525"/>
          </a:xfrm>
          <a:prstGeom prst="rightArrow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AFF88594-55DE-484D-0657-720A93BFDCE0}"/>
              </a:ext>
            </a:extLst>
          </p:cNvPr>
          <p:cNvSpPr/>
          <p:nvPr/>
        </p:nvSpPr>
        <p:spPr>
          <a:xfrm>
            <a:off x="7242923" y="3037604"/>
            <a:ext cx="351168" cy="316525"/>
          </a:xfrm>
          <a:prstGeom prst="rightArrow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FE9ED8AB-F000-6A5B-5CE1-C54439AF4184}"/>
              </a:ext>
            </a:extLst>
          </p:cNvPr>
          <p:cNvSpPr/>
          <p:nvPr/>
        </p:nvSpPr>
        <p:spPr>
          <a:xfrm>
            <a:off x="8854802" y="3031741"/>
            <a:ext cx="351168" cy="316525"/>
          </a:xfrm>
          <a:prstGeom prst="rightArrow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F0D8F76-8459-6417-21E3-BF19E68EB78A}"/>
              </a:ext>
            </a:extLst>
          </p:cNvPr>
          <p:cNvSpPr/>
          <p:nvPr/>
        </p:nvSpPr>
        <p:spPr>
          <a:xfrm>
            <a:off x="10324905" y="3032611"/>
            <a:ext cx="351168" cy="316525"/>
          </a:xfrm>
          <a:prstGeom prst="rightArrow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27" name="Content Placeholder 7">
            <a:extLst>
              <a:ext uri="{FF2B5EF4-FFF2-40B4-BE49-F238E27FC236}">
                <a16:creationId xmlns:a16="http://schemas.microsoft.com/office/drawing/2014/main" id="{3D499A8B-3508-8DB2-EBF1-788F1A73FA1A}"/>
              </a:ext>
            </a:extLst>
          </p:cNvPr>
          <p:cNvSpPr txBox="1">
            <a:spLocks/>
          </p:cNvSpPr>
          <p:nvPr/>
        </p:nvSpPr>
        <p:spPr>
          <a:xfrm>
            <a:off x="5844889" y="3849223"/>
            <a:ext cx="1279870" cy="35076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0" tIns="18000" rIns="0" bIns="18000" rtlCol="0" anchor="ctr">
            <a:normAutofit/>
          </a:bodyPr>
          <a:lstStyle>
            <a:lvl1pPr marL="180975" indent="-180975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975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0975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0000" indent="-18000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00000" indent="-18000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00000" indent="-18000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0"/>
              </a:spcAft>
              <a:buFont typeface="Arial" pitchFamily="34" charset="0"/>
              <a:buNone/>
            </a:pPr>
            <a:r>
              <a:rPr lang="es-MX" sz="1600" dirty="0" err="1">
                <a:solidFill>
                  <a:srgbClr val="181818"/>
                </a:solidFill>
                <a:latin typeface="Arial" panose="020B0604020202020204" pitchFamily="34" charset="0"/>
              </a:rPr>
              <a:t>head.o</a:t>
            </a:r>
            <a:endParaRPr lang="en-US" sz="1600" b="1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28" name="Content Placeholder 7">
            <a:extLst>
              <a:ext uri="{FF2B5EF4-FFF2-40B4-BE49-F238E27FC236}">
                <a16:creationId xmlns:a16="http://schemas.microsoft.com/office/drawing/2014/main" id="{DC7E6437-FF8E-A49A-C100-9D7D6AF3AD68}"/>
              </a:ext>
            </a:extLst>
          </p:cNvPr>
          <p:cNvSpPr txBox="1">
            <a:spLocks/>
          </p:cNvSpPr>
          <p:nvPr/>
        </p:nvSpPr>
        <p:spPr>
          <a:xfrm>
            <a:off x="5860986" y="3446175"/>
            <a:ext cx="1279870" cy="35076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0" tIns="18000" rIns="0" bIns="18000" rtlCol="0" anchor="ctr">
            <a:normAutofit/>
          </a:bodyPr>
          <a:lstStyle>
            <a:lvl1pPr marL="180975" indent="-180975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975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975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0975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0000" indent="-18000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00000" indent="-18000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00000" indent="-18000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0"/>
              </a:spcAft>
              <a:buFont typeface="Arial" pitchFamily="34" charset="0"/>
              <a:buNone/>
            </a:pPr>
            <a:r>
              <a:rPr lang="es-MX" sz="1600" dirty="0" err="1">
                <a:solidFill>
                  <a:srgbClr val="181818"/>
                </a:solidFill>
                <a:latin typeface="Arial" panose="020B0604020202020204" pitchFamily="34" charset="0"/>
              </a:rPr>
              <a:t>misc.o</a:t>
            </a:r>
            <a:endParaRPr lang="en-US" sz="160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F15152-C5E8-E35A-3923-D33F276CA440}"/>
              </a:ext>
            </a:extLst>
          </p:cNvPr>
          <p:cNvSpPr txBox="1"/>
          <p:nvPr/>
        </p:nvSpPr>
        <p:spPr>
          <a:xfrm>
            <a:off x="319864" y="4086812"/>
            <a:ext cx="1378904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14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ELF ejecutable</a:t>
            </a:r>
            <a:endParaRPr lang="en-US" sz="24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68242E-74EE-38E1-EF12-BD627591A144}"/>
              </a:ext>
            </a:extLst>
          </p:cNvPr>
          <p:cNvSpPr txBox="1"/>
          <p:nvPr/>
        </p:nvSpPr>
        <p:spPr>
          <a:xfrm>
            <a:off x="4064090" y="4074062"/>
            <a:ext cx="1149674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14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Comprimido</a:t>
            </a:r>
            <a:endParaRPr lang="en-US" sz="24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1583BF-4032-8E9A-11B9-730E0E6E1E38}"/>
              </a:ext>
            </a:extLst>
          </p:cNvPr>
          <p:cNvSpPr txBox="1"/>
          <p:nvPr/>
        </p:nvSpPr>
        <p:spPr>
          <a:xfrm>
            <a:off x="2127184" y="4063630"/>
            <a:ext cx="1239442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1400" dirty="0">
                <a:solidFill>
                  <a:srgbClr val="000000"/>
                </a:solidFill>
                <a:latin typeface="Arial" panose="020B0604020202020204" pitchFamily="34" charset="0"/>
              </a:rPr>
              <a:t>Binario crudo</a:t>
            </a:r>
            <a:endParaRPr lang="en-US" sz="24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841FDA-1DA7-2E3D-D6D9-21DCA2EB2E9D}"/>
              </a:ext>
            </a:extLst>
          </p:cNvPr>
          <p:cNvSpPr txBox="1"/>
          <p:nvPr/>
        </p:nvSpPr>
        <p:spPr>
          <a:xfrm>
            <a:off x="5775335" y="4165920"/>
            <a:ext cx="1418978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1400" dirty="0">
                <a:solidFill>
                  <a:srgbClr val="000000"/>
                </a:solidFill>
                <a:latin typeface="Arial" panose="020B0604020202020204" pitchFamily="34" charset="0"/>
              </a:rPr>
              <a:t>…</a:t>
            </a:r>
          </a:p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1400" dirty="0">
                <a:solidFill>
                  <a:srgbClr val="000000"/>
                </a:solidFill>
                <a:latin typeface="Arial" panose="020B0604020202020204" pitchFamily="34" charset="0"/>
              </a:rPr>
              <a:t>ELF enlazables</a:t>
            </a:r>
            <a:endParaRPr lang="en-US" sz="24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AA4EADD-945D-6071-9A5C-D7969FA313F0}"/>
              </a:ext>
            </a:extLst>
          </p:cNvPr>
          <p:cNvSpPr txBox="1"/>
          <p:nvPr/>
        </p:nvSpPr>
        <p:spPr>
          <a:xfrm>
            <a:off x="9183831" y="4084776"/>
            <a:ext cx="1279870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1400" dirty="0">
                <a:solidFill>
                  <a:srgbClr val="000000"/>
                </a:solidFill>
                <a:latin typeface="Arial" panose="020B0604020202020204" pitchFamily="34" charset="0"/>
              </a:rPr>
              <a:t>Binario crudo </a:t>
            </a:r>
            <a:r>
              <a:rPr lang="es-MX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booteable</a:t>
            </a:r>
            <a:endParaRPr lang="en-US" sz="24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E53205-8F1C-683C-F5C3-8FF802E7033E}"/>
              </a:ext>
            </a:extLst>
          </p:cNvPr>
          <p:cNvSpPr txBox="1"/>
          <p:nvPr/>
        </p:nvSpPr>
        <p:spPr>
          <a:xfrm>
            <a:off x="10631025" y="4084777"/>
            <a:ext cx="1279870" cy="73866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1400" dirty="0">
                <a:solidFill>
                  <a:srgbClr val="000000"/>
                </a:solidFill>
                <a:latin typeface="Arial" panose="020B0604020202020204" pitchFamily="34" charset="0"/>
              </a:rPr>
              <a:t>Binario crudo </a:t>
            </a:r>
            <a:r>
              <a:rPr lang="es-MX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booteable</a:t>
            </a:r>
            <a:r>
              <a:rPr lang="es-MX" sz="1400" dirty="0">
                <a:solidFill>
                  <a:srgbClr val="000000"/>
                </a:solidFill>
                <a:latin typeface="Arial" panose="020B0604020202020204" pitchFamily="34" charset="0"/>
              </a:rPr>
              <a:t> (U-</a:t>
            </a:r>
            <a:r>
              <a:rPr lang="es-MX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Boot</a:t>
            </a:r>
            <a:r>
              <a:rPr lang="es-MX" sz="140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lang="en-US" sz="24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514922-8566-D6D7-18E5-D20B2E88962D}"/>
              </a:ext>
            </a:extLst>
          </p:cNvPr>
          <p:cNvSpPr txBox="1"/>
          <p:nvPr/>
        </p:nvSpPr>
        <p:spPr>
          <a:xfrm>
            <a:off x="7538174" y="4126436"/>
            <a:ext cx="1378904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1400" dirty="0">
                <a:solidFill>
                  <a:srgbClr val="000000"/>
                </a:solidFill>
                <a:latin typeface="Arial" panose="020B0604020202020204" pitchFamily="34" charset="0"/>
              </a:rPr>
              <a:t>ELF ejecutable</a:t>
            </a:r>
            <a:endParaRPr lang="en-US" sz="24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5082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32E07-C7A0-16F0-BA82-59B827414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Device</a:t>
            </a:r>
            <a:r>
              <a:rPr lang="es-MX" dirty="0"/>
              <a:t> </a:t>
            </a:r>
            <a:r>
              <a:rPr lang="es-MX" dirty="0" err="1"/>
              <a:t>tree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C84C0-E0BE-026E-9D6A-575D93A04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Representación de los dispositivos conectados al sistema ya sea interna o externamente</a:t>
            </a:r>
          </a:p>
          <a:p>
            <a:r>
              <a:rPr lang="es-MX" dirty="0"/>
              <a:t>Se describen en archivos fuente (.</a:t>
            </a:r>
            <a:r>
              <a:rPr lang="es-MX" dirty="0" err="1"/>
              <a:t>dts</a:t>
            </a:r>
            <a:r>
              <a:rPr lang="es-MX" dirty="0"/>
              <a:t>) y se “compilan” para generar un binario (.</a:t>
            </a:r>
            <a:r>
              <a:rPr lang="es-MX" dirty="0" err="1"/>
              <a:t>dtb</a:t>
            </a:r>
            <a:r>
              <a:rPr lang="es-MX" dirty="0"/>
              <a:t>). Este binario se carga en memoria y se “enlaza” con los controladores de dispositivo correspondientes.</a:t>
            </a:r>
          </a:p>
          <a:p>
            <a:r>
              <a:rPr lang="es-MX" dirty="0"/>
              <a:t>Ampliamente utilizado en sistemas embebidos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A6EE3-9A9C-047B-6678-DC8C4F156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E40FA-A42F-4833-BE98-AEADB77641EF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41BB7-4940-FFB6-0FC2-B259986FC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BE02C-471C-2B0A-F228-E98535537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475C-9B05-4A6C-A424-90B56F7DB7E6}" type="slidenum">
              <a:rPr lang="en-US" smtClean="0"/>
              <a:t>28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7B9449-DD23-2504-5C5D-0957CD1066C8}"/>
              </a:ext>
            </a:extLst>
          </p:cNvPr>
          <p:cNvSpPr/>
          <p:nvPr/>
        </p:nvSpPr>
        <p:spPr>
          <a:xfrm>
            <a:off x="3707525" y="3284984"/>
            <a:ext cx="1133657" cy="102241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1600" b="0" i="0" u="none" baseline="0" dirty="0">
                <a:solidFill>
                  <a:srgbClr val="181818"/>
                </a:solidFill>
                <a:latin typeface="Arial" panose="020B0604020202020204" pitchFamily="34" charset="0"/>
              </a:rPr>
              <a:t>.</a:t>
            </a:r>
            <a:r>
              <a:rPr lang="es-MX" sz="1600" b="0" i="0" u="none" baseline="0" dirty="0" err="1">
                <a:solidFill>
                  <a:srgbClr val="181818"/>
                </a:solidFill>
                <a:latin typeface="Arial" panose="020B0604020202020204" pitchFamily="34" charset="0"/>
              </a:rPr>
              <a:t>dts</a:t>
            </a:r>
            <a:endParaRPr lang="en-US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31E706-6863-6C3A-DF81-A3F99E1F954D}"/>
              </a:ext>
            </a:extLst>
          </p:cNvPr>
          <p:cNvSpPr txBox="1"/>
          <p:nvPr/>
        </p:nvSpPr>
        <p:spPr>
          <a:xfrm>
            <a:off x="5089484" y="3933056"/>
            <a:ext cx="899302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12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DTC</a:t>
            </a:r>
            <a:endParaRPr lang="en-US" sz="14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BC61782-10C5-F971-1F9F-8EB743349558}"/>
              </a:ext>
            </a:extLst>
          </p:cNvPr>
          <p:cNvSpPr/>
          <p:nvPr/>
        </p:nvSpPr>
        <p:spPr>
          <a:xfrm>
            <a:off x="5140794" y="3612524"/>
            <a:ext cx="430592" cy="316525"/>
          </a:xfrm>
          <a:prstGeom prst="rightArrow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9B364B-1269-B0B9-54F2-C8BE7C5826B2}"/>
              </a:ext>
            </a:extLst>
          </p:cNvPr>
          <p:cNvSpPr txBox="1"/>
          <p:nvPr/>
        </p:nvSpPr>
        <p:spPr>
          <a:xfrm>
            <a:off x="3936698" y="4307236"/>
            <a:ext cx="899302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1400" dirty="0">
                <a:solidFill>
                  <a:srgbClr val="000000"/>
                </a:solidFill>
                <a:latin typeface="Arial" panose="020B0604020202020204" pitchFamily="34" charset="0"/>
              </a:rPr>
              <a:t>Fuente</a:t>
            </a:r>
            <a:endParaRPr lang="en-US" sz="14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353FDA-AB0C-C370-3726-9F357CD8093F}"/>
              </a:ext>
            </a:extLst>
          </p:cNvPr>
          <p:cNvSpPr txBox="1"/>
          <p:nvPr/>
        </p:nvSpPr>
        <p:spPr>
          <a:xfrm>
            <a:off x="6095985" y="4343329"/>
            <a:ext cx="899302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1400" dirty="0">
                <a:solidFill>
                  <a:srgbClr val="000000"/>
                </a:solidFill>
                <a:latin typeface="Arial" panose="020B0604020202020204" pitchFamily="34" charset="0"/>
              </a:rPr>
              <a:t>Binario</a:t>
            </a:r>
            <a:endParaRPr lang="en-US" sz="14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49AC2F-5229-D2B7-C66D-01CA85C290C8}"/>
              </a:ext>
            </a:extLst>
          </p:cNvPr>
          <p:cNvSpPr/>
          <p:nvPr/>
        </p:nvSpPr>
        <p:spPr>
          <a:xfrm>
            <a:off x="5863001" y="3282293"/>
            <a:ext cx="1133657" cy="102241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1600" b="0" i="0" u="none" baseline="0" dirty="0">
                <a:solidFill>
                  <a:srgbClr val="181818"/>
                </a:solidFill>
                <a:latin typeface="Arial" panose="020B0604020202020204" pitchFamily="34" charset="0"/>
              </a:rPr>
              <a:t>.</a:t>
            </a:r>
            <a:r>
              <a:rPr lang="es-MX" sz="1600" b="0" i="0" u="none" baseline="0" dirty="0" err="1">
                <a:solidFill>
                  <a:srgbClr val="181818"/>
                </a:solidFill>
                <a:latin typeface="Arial" panose="020B0604020202020204" pitchFamily="34" charset="0"/>
              </a:rPr>
              <a:t>dtb</a:t>
            </a:r>
            <a:endParaRPr lang="en-US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3258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97660-750D-07C4-0DD9-D13E8611E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Módulos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C4BFC-74CA-F030-D319-4C1985694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489" y="1520791"/>
            <a:ext cx="11375997" cy="4572000"/>
          </a:xfrm>
        </p:spPr>
        <p:txBody>
          <a:bodyPr/>
          <a:lstStyle/>
          <a:p>
            <a:r>
              <a:rPr lang="es-MX" dirty="0"/>
              <a:t>Extensiones del </a:t>
            </a:r>
            <a:r>
              <a:rPr lang="es-MX" dirty="0" err="1"/>
              <a:t>kernel</a:t>
            </a:r>
            <a:r>
              <a:rPr lang="es-MX" dirty="0"/>
              <a:t> que pueden ser cargados en </a:t>
            </a:r>
            <a:r>
              <a:rPr lang="es-MX" dirty="0" err="1"/>
              <a:t>runtime</a:t>
            </a:r>
            <a:r>
              <a:rPr lang="es-MX" dirty="0"/>
              <a:t> bajo demanda (manual o automáticamente)</a:t>
            </a:r>
          </a:p>
          <a:p>
            <a:r>
              <a:rPr lang="es-MX" dirty="0"/>
              <a:t>Archivos con extensión .</a:t>
            </a:r>
            <a:r>
              <a:rPr lang="es-MX" dirty="0" err="1"/>
              <a:t>ko</a:t>
            </a:r>
            <a:endParaRPr lang="es-MX" dirty="0"/>
          </a:p>
          <a:p>
            <a:r>
              <a:rPr lang="es-MX" dirty="0"/>
              <a:t>Su generación depende de las configuraciones seleccionadas</a:t>
            </a:r>
          </a:p>
          <a:p>
            <a:r>
              <a:rPr lang="es-MX" dirty="0"/>
              <a:t>Residen en el </a:t>
            </a:r>
            <a:r>
              <a:rPr lang="es-MX" dirty="0" err="1"/>
              <a:t>root</a:t>
            </a:r>
            <a:r>
              <a:rPr lang="es-MX" dirty="0"/>
              <a:t> </a:t>
            </a:r>
            <a:r>
              <a:rPr lang="es-MX" dirty="0" err="1"/>
              <a:t>filesystem</a:t>
            </a:r>
            <a:r>
              <a:rPr lang="es-MX" dirty="0"/>
              <a:t> en la ruta </a:t>
            </a:r>
            <a:r>
              <a:rPr lang="es-MX" i="1" dirty="0"/>
              <a:t>/</a:t>
            </a:r>
            <a:r>
              <a:rPr lang="es-MX" i="1" dirty="0" err="1"/>
              <a:t>lib</a:t>
            </a:r>
            <a:r>
              <a:rPr lang="es-MX" i="1" dirty="0"/>
              <a:t>/modules/…</a:t>
            </a:r>
          </a:p>
          <a:p>
            <a:r>
              <a:rPr lang="es-MX" dirty="0"/>
              <a:t>Se acoplan y ejecutan en </a:t>
            </a:r>
            <a:r>
              <a:rPr lang="es-MX" dirty="0" err="1"/>
              <a:t>kernel</a:t>
            </a:r>
            <a:r>
              <a:rPr lang="es-MX" dirty="0"/>
              <a:t> </a:t>
            </a:r>
            <a:r>
              <a:rPr lang="es-MX" dirty="0" err="1"/>
              <a:t>space</a:t>
            </a:r>
            <a:endParaRPr lang="es-MX" dirty="0"/>
          </a:p>
          <a:p>
            <a:r>
              <a:rPr lang="es-MX" dirty="0"/>
              <a:t>Utilizados en controladores de dispositivo</a:t>
            </a:r>
          </a:p>
          <a:p>
            <a:endParaRPr lang="es-MX" dirty="0"/>
          </a:p>
          <a:p>
            <a:pPr marL="0" indent="0">
              <a:buNone/>
            </a:pPr>
            <a:r>
              <a:rPr lang="es-MX" dirty="0"/>
              <a:t>Comandos para manipulación de módulos del </a:t>
            </a:r>
            <a:r>
              <a:rPr lang="es-MX" dirty="0" err="1"/>
              <a:t>kernel</a:t>
            </a:r>
            <a:r>
              <a:rPr lang="es-MX" dirty="0"/>
              <a:t>: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i="1" dirty="0" err="1"/>
              <a:t>lsmod</a:t>
            </a:r>
            <a:r>
              <a:rPr lang="es-MX" dirty="0"/>
              <a:t> =&gt; listar módulos insertados</a:t>
            </a:r>
          </a:p>
          <a:p>
            <a:r>
              <a:rPr lang="es-MX" i="1" dirty="0" err="1"/>
              <a:t>insmod</a:t>
            </a:r>
            <a:r>
              <a:rPr lang="es-MX" dirty="0"/>
              <a:t> =&gt; insertar módulo (.</a:t>
            </a:r>
            <a:r>
              <a:rPr lang="es-MX" dirty="0" err="1"/>
              <a:t>ko</a:t>
            </a:r>
            <a:r>
              <a:rPr lang="es-MX" dirty="0"/>
              <a:t>)</a:t>
            </a:r>
          </a:p>
          <a:p>
            <a:r>
              <a:rPr lang="es-MX" i="1" dirty="0" err="1"/>
              <a:t>rmmod</a:t>
            </a:r>
            <a:r>
              <a:rPr lang="es-MX" dirty="0"/>
              <a:t> =&gt; remover módulo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77662-61DB-5A61-5295-E9187DD93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6AAE-D2F1-4A99-A4CF-C49B090B6F0F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F9A9A-F26D-CA66-CA7A-55CF73B6A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9BDC2-BAC2-93AD-4CDA-88C5FD1A0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475C-9B05-4A6C-A424-90B56F7DB7E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25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5AA5343-D56A-70FA-7ABF-A94F269CB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Tipos de </a:t>
            </a:r>
            <a:r>
              <a:rPr lang="es-MX" dirty="0" err="1"/>
              <a:t>releases</a:t>
            </a:r>
            <a:r>
              <a:rPr lang="es-MX" dirty="0"/>
              <a:t> del </a:t>
            </a:r>
            <a:r>
              <a:rPr lang="es-MX" dirty="0" err="1"/>
              <a:t>kernel</a:t>
            </a:r>
            <a:r>
              <a:rPr lang="es-MX" dirty="0"/>
              <a:t> de Linux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665C1-103D-DAEA-0591-5D381B250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2504-510F-482C-BCCD-59AD0FF99E3B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1B7A5-37AB-5270-DDD7-01C2CB3C4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18DE1-DBE1-2646-B8C9-543DDEEDE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475C-9B05-4A6C-A424-90B56F7DB7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7741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2A3D286-D977-4A63-B9BA-FB5114F43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Instalación / carga del </a:t>
            </a:r>
            <a:r>
              <a:rPr lang="es-MX" dirty="0" err="1"/>
              <a:t>kernel</a:t>
            </a:r>
            <a:r>
              <a:rPr lang="es-MX" dirty="0"/>
              <a:t> de Linux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A4AAF-C4C7-41A8-B5F0-ACEAD8599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5239-E64D-43A6-98F5-DD6A8CD1D7CC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1E80F-2917-47B2-B640-DEB06B296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37C45-FB2E-4B61-B094-E2D3E73AE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475C-9B05-4A6C-A424-90B56F7DB7E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42908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D77D0-F11D-4E3A-AC3C-32402879B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Instalación por reemplazo de imagen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E5D0F-862E-4A3E-9B0B-235EF9C04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la tarjeta </a:t>
            </a:r>
            <a:r>
              <a:rPr lang="es-MX" dirty="0" err="1"/>
              <a:t>BeagleBone</a:t>
            </a:r>
            <a:r>
              <a:rPr lang="es-MX" dirty="0"/>
              <a:t>, para (re)instalar el </a:t>
            </a:r>
            <a:r>
              <a:rPr lang="es-MX" dirty="0" err="1"/>
              <a:t>kernel</a:t>
            </a:r>
            <a:r>
              <a:rPr lang="es-MX" dirty="0"/>
              <a:t> recién compilado, se puede simplemente reemplazar la imagen que se encuentra en la carpeta </a:t>
            </a:r>
            <a:r>
              <a:rPr lang="es-MX" i="1" dirty="0"/>
              <a:t>/</a:t>
            </a:r>
            <a:r>
              <a:rPr lang="es-MX" i="1" dirty="0" err="1"/>
              <a:t>boot</a:t>
            </a:r>
            <a:r>
              <a:rPr lang="es-MX" i="1" dirty="0"/>
              <a:t> </a:t>
            </a:r>
            <a:r>
              <a:rPr lang="es-MX" dirty="0"/>
              <a:t>dentro del </a:t>
            </a:r>
            <a:r>
              <a:rPr lang="es-MX" dirty="0" err="1"/>
              <a:t>root</a:t>
            </a:r>
            <a:r>
              <a:rPr lang="es-MX" dirty="0"/>
              <a:t> </a:t>
            </a:r>
            <a:r>
              <a:rPr lang="es-MX" dirty="0" err="1"/>
              <a:t>filesystem</a:t>
            </a:r>
            <a:r>
              <a:rPr lang="es-MX" dirty="0"/>
              <a:t> por el </a:t>
            </a:r>
            <a:r>
              <a:rPr lang="es-MX" b="1" dirty="0" err="1"/>
              <a:t>zImage</a:t>
            </a:r>
            <a:r>
              <a:rPr lang="es-MX" b="1" dirty="0"/>
              <a:t> </a:t>
            </a:r>
            <a:r>
              <a:rPr lang="es-MX" dirty="0"/>
              <a:t>recién generado.</a:t>
            </a:r>
          </a:p>
          <a:p>
            <a:endParaRPr lang="es-MX" dirty="0"/>
          </a:p>
          <a:p>
            <a:pPr lvl="1"/>
            <a:r>
              <a:rPr lang="es-MX" dirty="0"/>
              <a:t>Procedimiento depende de la configuración del cargador, el medio de arranque, etc.</a:t>
            </a:r>
          </a:p>
          <a:p>
            <a:pPr lvl="1"/>
            <a:r>
              <a:rPr lang="es-MX" dirty="0"/>
              <a:t>Si la imagen no es la apropiada el sistema puede quedar inservible (incapaz de cargar el </a:t>
            </a:r>
            <a:r>
              <a:rPr lang="es-MX" dirty="0" err="1"/>
              <a:t>kernel</a:t>
            </a:r>
            <a:r>
              <a:rPr lang="es-MX" dirty="0"/>
              <a:t>)</a:t>
            </a:r>
          </a:p>
          <a:p>
            <a:pPr lvl="1"/>
            <a:r>
              <a:rPr lang="es-MX" dirty="0"/>
              <a:t>Puede hacerse desde el </a:t>
            </a:r>
            <a:r>
              <a:rPr lang="es-MX" b="1" dirty="0"/>
              <a:t>host</a:t>
            </a:r>
            <a:r>
              <a:rPr lang="es-MX" dirty="0"/>
              <a:t>, montando un medio externo como una tarjeta SD que contenga el </a:t>
            </a:r>
            <a:r>
              <a:rPr lang="es-MX" dirty="0" err="1"/>
              <a:t>root</a:t>
            </a:r>
            <a:r>
              <a:rPr lang="es-MX" dirty="0"/>
              <a:t> </a:t>
            </a:r>
            <a:r>
              <a:rPr lang="es-MX" dirty="0" err="1"/>
              <a:t>filesystem</a:t>
            </a:r>
            <a:r>
              <a:rPr lang="es-MX" dirty="0"/>
              <a:t> que utilizará el </a:t>
            </a:r>
            <a:r>
              <a:rPr lang="es-MX" b="1" dirty="0"/>
              <a:t>target</a:t>
            </a:r>
          </a:p>
          <a:p>
            <a:endParaRPr lang="es-MX" dirty="0"/>
          </a:p>
          <a:p>
            <a:r>
              <a:rPr lang="es-MX" dirty="0"/>
              <a:t>Por consistencia, los módulos (.</a:t>
            </a:r>
            <a:r>
              <a:rPr lang="es-MX" dirty="0" err="1"/>
              <a:t>ko</a:t>
            </a:r>
            <a:r>
              <a:rPr lang="es-MX" dirty="0"/>
              <a:t>) también deberán ser reemplazados por los recién generados:</a:t>
            </a:r>
          </a:p>
          <a:p>
            <a:pPr lvl="1"/>
            <a:r>
              <a:rPr lang="es-MX" dirty="0">
                <a:latin typeface="Consolas" panose="020B0609020204030204" pitchFamily="49" charset="0"/>
              </a:rPr>
              <a:t>$ </a:t>
            </a:r>
            <a:r>
              <a:rPr lang="es-MX" dirty="0" err="1">
                <a:latin typeface="Consolas" panose="020B0609020204030204" pitchFamily="49" charset="0"/>
              </a:rPr>
              <a:t>make</a:t>
            </a:r>
            <a:r>
              <a:rPr lang="es-MX" dirty="0">
                <a:latin typeface="Consolas" panose="020B0609020204030204" pitchFamily="49" charset="0"/>
              </a:rPr>
              <a:t> ARCH=</a:t>
            </a:r>
            <a:r>
              <a:rPr lang="es-MX" dirty="0" err="1">
                <a:latin typeface="Consolas" panose="020B0609020204030204" pitchFamily="49" charset="0"/>
              </a:rPr>
              <a:t>arm</a:t>
            </a:r>
            <a:r>
              <a:rPr lang="es-MX" dirty="0">
                <a:latin typeface="Consolas" panose="020B0609020204030204" pitchFamily="49" charset="0"/>
              </a:rPr>
              <a:t> CROSS_COMPILE=</a:t>
            </a:r>
            <a:r>
              <a:rPr lang="es-MX" dirty="0" err="1">
                <a:latin typeface="Consolas" panose="020B0609020204030204" pitchFamily="49" charset="0"/>
              </a:rPr>
              <a:t>arm-linux-gnueabi</a:t>
            </a:r>
            <a:r>
              <a:rPr lang="es-MX" dirty="0">
                <a:latin typeface="Consolas" panose="020B0609020204030204" pitchFamily="49" charset="0"/>
              </a:rPr>
              <a:t>- INSTALL_MOD_PATH=&lt;</a:t>
            </a:r>
            <a:r>
              <a:rPr lang="es-MX" dirty="0" err="1">
                <a:latin typeface="Consolas" panose="020B0609020204030204" pitchFamily="49" charset="0"/>
              </a:rPr>
              <a:t>path</a:t>
            </a:r>
            <a:r>
              <a:rPr lang="es-MX" dirty="0">
                <a:latin typeface="Consolas" panose="020B0609020204030204" pitchFamily="49" charset="0"/>
              </a:rPr>
              <a:t>&gt; </a:t>
            </a:r>
            <a:r>
              <a:rPr lang="es-MX" b="1" dirty="0" err="1">
                <a:latin typeface="Consolas" panose="020B0609020204030204" pitchFamily="49" charset="0"/>
              </a:rPr>
              <a:t>modules_install</a:t>
            </a:r>
            <a:endParaRPr lang="es-MX" b="1" dirty="0">
              <a:latin typeface="Consolas" panose="020B0609020204030204" pitchFamily="49" charset="0"/>
            </a:endParaRPr>
          </a:p>
          <a:p>
            <a:pPr lvl="1"/>
            <a:endParaRPr lang="es-MX" dirty="0">
              <a:latin typeface="Consolas" panose="020B0609020204030204" pitchFamily="49" charset="0"/>
            </a:endParaRPr>
          </a:p>
          <a:p>
            <a:endParaRPr lang="es-MX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7C864-A024-43FD-B36E-F1ED6574C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0F64-4D4B-43C9-8305-BD0673216C15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CF271-9744-482C-A978-006D2517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F2944-21DC-485A-B81E-BC9F5EE95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475C-9B05-4A6C-A424-90B56F7DB7E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699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9F173-FBA5-4FCA-A5D8-4DA732D36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Arranque por red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E1E89-DB7A-4346-B3FF-57282CF48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Una alternativa común y más eficiente durante el desarrollo es cargar la nueva imagen del </a:t>
            </a:r>
            <a:r>
              <a:rPr lang="es-MX" dirty="0" err="1"/>
              <a:t>kernel</a:t>
            </a:r>
            <a:r>
              <a:rPr lang="es-MX" dirty="0"/>
              <a:t> utilizando el arranque por red</a:t>
            </a:r>
          </a:p>
          <a:p>
            <a:r>
              <a:rPr lang="es-MX" dirty="0"/>
              <a:t>Es importante verificar el load </a:t>
            </a:r>
            <a:r>
              <a:rPr lang="es-MX" dirty="0" err="1"/>
              <a:t>address</a:t>
            </a:r>
            <a:r>
              <a:rPr lang="es-MX" dirty="0"/>
              <a:t> que usará el cargador y de ser necesario recompilar usando el </a:t>
            </a:r>
            <a:r>
              <a:rPr lang="es-MX" dirty="0" err="1"/>
              <a:t>flag</a:t>
            </a:r>
            <a:r>
              <a:rPr lang="es-MX" dirty="0"/>
              <a:t> LOADADDR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E80EF-6ED0-4FD0-AA0E-44E41979D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8588-6113-491D-837B-E4CBFB0371B3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50C5A-863B-4007-A6AD-7E20F07EF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D4D7B-4C1B-4DA6-A8E0-D5CFEFA39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475C-9B05-4A6C-A424-90B56F7DB7E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2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ADEE5-F5B3-8F6E-5007-2BDB26494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Tipos de </a:t>
            </a:r>
            <a:r>
              <a:rPr lang="es-MX" dirty="0" err="1"/>
              <a:t>Releases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2A5DE-FB79-2CD0-0E5B-D56661789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err="1"/>
              <a:t>Prepatch</a:t>
            </a:r>
            <a:r>
              <a:rPr lang="es-MX" dirty="0"/>
              <a:t> / candidate (</a:t>
            </a:r>
            <a:r>
              <a:rPr lang="es-MX" dirty="0" err="1"/>
              <a:t>x.y-rc</a:t>
            </a:r>
            <a:r>
              <a:rPr lang="es-MX" dirty="0"/>
              <a:t>#)</a:t>
            </a:r>
          </a:p>
          <a:p>
            <a:pPr lvl="1"/>
            <a:r>
              <a:rPr lang="es-MX" dirty="0" err="1"/>
              <a:t>Pre-releases</a:t>
            </a:r>
            <a:r>
              <a:rPr lang="es-MX" dirty="0"/>
              <a:t> </a:t>
            </a:r>
            <a:r>
              <a:rPr lang="es-MX" dirty="0" err="1"/>
              <a:t>mainline</a:t>
            </a:r>
            <a:r>
              <a:rPr lang="es-MX" dirty="0"/>
              <a:t> enfocados a desarrolladores, deben ser compilados desde el código fuente</a:t>
            </a:r>
          </a:p>
          <a:p>
            <a:pPr lvl="1"/>
            <a:r>
              <a:rPr lang="es-MX" dirty="0"/>
              <a:t>Contienen nuevas características que aún deben ser probadas antes de integrarse a un </a:t>
            </a:r>
            <a:r>
              <a:rPr lang="es-MX" dirty="0" err="1"/>
              <a:t>release</a:t>
            </a:r>
            <a:r>
              <a:rPr lang="es-MX" dirty="0"/>
              <a:t> estable</a:t>
            </a:r>
          </a:p>
          <a:p>
            <a:pPr marL="179025" lvl="1" indent="0">
              <a:buNone/>
            </a:pPr>
            <a:endParaRPr lang="es-MX" dirty="0"/>
          </a:p>
          <a:p>
            <a:r>
              <a:rPr lang="es-MX" dirty="0" err="1"/>
              <a:t>Mainline</a:t>
            </a:r>
            <a:r>
              <a:rPr lang="es-MX" dirty="0"/>
              <a:t> (</a:t>
            </a:r>
            <a:r>
              <a:rPr lang="es-MX" dirty="0" err="1"/>
              <a:t>x.y</a:t>
            </a:r>
            <a:r>
              <a:rPr lang="es-MX" dirty="0"/>
              <a:t>)</a:t>
            </a:r>
          </a:p>
          <a:p>
            <a:pPr lvl="1"/>
            <a:r>
              <a:rPr lang="es-MX" dirty="0"/>
              <a:t>Donde todos los nuevos </a:t>
            </a:r>
            <a:r>
              <a:rPr lang="es-MX" dirty="0" err="1"/>
              <a:t>features</a:t>
            </a:r>
            <a:r>
              <a:rPr lang="es-MX" dirty="0"/>
              <a:t> son integrados. Usualmente liberado cada 2-3 meses</a:t>
            </a:r>
          </a:p>
          <a:p>
            <a:pPr lvl="1"/>
            <a:r>
              <a:rPr lang="es-MX" dirty="0"/>
              <a:t>Puede contener bugs o ser inestable, no recomendado para uso diario</a:t>
            </a:r>
          </a:p>
          <a:p>
            <a:pPr marL="179025" lvl="1" indent="0">
              <a:buNone/>
            </a:pPr>
            <a:endParaRPr lang="es-MX" dirty="0"/>
          </a:p>
          <a:p>
            <a:r>
              <a:rPr lang="es-MX" dirty="0" err="1"/>
              <a:t>Stable</a:t>
            </a:r>
            <a:r>
              <a:rPr lang="es-MX" dirty="0"/>
              <a:t> (</a:t>
            </a:r>
            <a:r>
              <a:rPr lang="es-MX" dirty="0" err="1"/>
              <a:t>x.y.z</a:t>
            </a:r>
            <a:r>
              <a:rPr lang="es-MX" dirty="0"/>
              <a:t>)</a:t>
            </a:r>
          </a:p>
          <a:p>
            <a:pPr lvl="1"/>
            <a:r>
              <a:rPr lang="es-MX" dirty="0"/>
              <a:t>Un </a:t>
            </a:r>
            <a:r>
              <a:rPr lang="es-MX" dirty="0" err="1"/>
              <a:t>release</a:t>
            </a:r>
            <a:r>
              <a:rPr lang="es-MX" dirty="0"/>
              <a:t> </a:t>
            </a:r>
            <a:r>
              <a:rPr lang="es-MX" dirty="0" err="1"/>
              <a:t>mainline</a:t>
            </a:r>
            <a:r>
              <a:rPr lang="es-MX" dirty="0"/>
              <a:t> declarado estable. Puede recibir actualizaciones (bug </a:t>
            </a:r>
            <a:r>
              <a:rPr lang="es-MX" dirty="0" err="1"/>
              <a:t>fix</a:t>
            </a:r>
            <a:r>
              <a:rPr lang="es-MX" dirty="0"/>
              <a:t>) que se integren al </a:t>
            </a:r>
            <a:r>
              <a:rPr lang="es-MX" dirty="0" err="1"/>
              <a:t>mainline</a:t>
            </a:r>
            <a:r>
              <a:rPr lang="es-MX" dirty="0"/>
              <a:t> (</a:t>
            </a:r>
            <a:r>
              <a:rPr lang="es-MX" dirty="0" err="1"/>
              <a:t>backporting</a:t>
            </a:r>
            <a:r>
              <a:rPr lang="es-MX" dirty="0"/>
              <a:t>) durante un tiempo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E1770-995A-6082-7796-BFA60DE2B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E103A-7545-4A46-8496-2654FEE98FE4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1BFF3-1C58-17D1-7A77-213797978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0BDA3-B719-CAD0-43D0-BC422A641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475C-9B05-4A6C-A424-90B56F7DB7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56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ADEE5-F5B3-8F6E-5007-2BDB26494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Tipos de </a:t>
            </a:r>
            <a:r>
              <a:rPr lang="es-MX" dirty="0" err="1"/>
              <a:t>Releases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2A5DE-FB79-2CD0-0E5B-D56661789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err="1"/>
              <a:t>Longterm</a:t>
            </a:r>
            <a:endParaRPr lang="es-MX" dirty="0"/>
          </a:p>
          <a:p>
            <a:pPr lvl="1"/>
            <a:r>
              <a:rPr lang="es-MX" dirty="0"/>
              <a:t>Un </a:t>
            </a:r>
            <a:r>
              <a:rPr lang="es-MX" dirty="0" err="1"/>
              <a:t>release</a:t>
            </a:r>
            <a:r>
              <a:rPr lang="es-MX" dirty="0"/>
              <a:t> estable mantenido por un tiempo mucho más largo (años)</a:t>
            </a:r>
          </a:p>
          <a:p>
            <a:pPr lvl="1"/>
            <a:r>
              <a:rPr lang="es-MX" dirty="0"/>
              <a:t>Usualmente reciben actualizaciones de seguridad y bug </a:t>
            </a:r>
            <a:r>
              <a:rPr lang="es-MX" dirty="0" err="1"/>
              <a:t>fixes</a:t>
            </a:r>
            <a:r>
              <a:rPr lang="es-MX" dirty="0"/>
              <a:t> (</a:t>
            </a:r>
            <a:r>
              <a:rPr lang="es-MX" dirty="0" err="1"/>
              <a:t>backporting</a:t>
            </a:r>
            <a:r>
              <a:rPr lang="es-MX" dirty="0"/>
              <a:t>) pero no nuevos </a:t>
            </a:r>
            <a:r>
              <a:rPr lang="es-MX" dirty="0" err="1"/>
              <a:t>features</a:t>
            </a:r>
            <a:endParaRPr lang="es-MX" dirty="0"/>
          </a:p>
          <a:p>
            <a:pPr lvl="1"/>
            <a:r>
              <a:rPr lang="es-MX" dirty="0"/>
              <a:t>Elegidos para ambientes donde la estabilidad y seguridad son lo esencial</a:t>
            </a:r>
          </a:p>
          <a:p>
            <a:endParaRPr lang="es-MX" dirty="0"/>
          </a:p>
          <a:p>
            <a:r>
              <a:rPr lang="es-MX" dirty="0" err="1"/>
              <a:t>Distribution</a:t>
            </a:r>
            <a:r>
              <a:rPr lang="es-MX" dirty="0"/>
              <a:t> </a:t>
            </a:r>
            <a:r>
              <a:rPr lang="es-MX" dirty="0" err="1"/>
              <a:t>kernels</a:t>
            </a:r>
            <a:r>
              <a:rPr lang="es-MX" dirty="0"/>
              <a:t> (</a:t>
            </a:r>
            <a:r>
              <a:rPr lang="es-MX" dirty="0" err="1"/>
              <a:t>x.y.z</a:t>
            </a:r>
            <a:r>
              <a:rPr lang="es-MX" dirty="0"/>
              <a:t>-…)</a:t>
            </a:r>
          </a:p>
          <a:p>
            <a:pPr lvl="1"/>
            <a:r>
              <a:rPr lang="es-MX" dirty="0"/>
              <a:t>Proveídos y mantenidos por una distribución	 de Linux durante un periodo largo de tiempo</a:t>
            </a:r>
          </a:p>
          <a:p>
            <a:pPr lvl="1"/>
            <a:r>
              <a:rPr lang="es-MX" dirty="0"/>
              <a:t>No se encuentran en kernel.org y los desarrolladores del </a:t>
            </a:r>
            <a:r>
              <a:rPr lang="es-MX" dirty="0" err="1"/>
              <a:t>kernel</a:t>
            </a:r>
            <a:r>
              <a:rPr lang="es-MX" dirty="0"/>
              <a:t> no proveen soporte directamente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E1770-995A-6082-7796-BFA60DE2B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E103A-7545-4A46-8496-2654FEE98FE4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1BFF3-1C58-17D1-7A77-213797978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0BDA3-B719-CAD0-43D0-BC422A641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475C-9B05-4A6C-A424-90B56F7DB7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41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73BBE00-CFB9-43F4-A8F2-A4659BFE2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Estructura del código fuente de Linux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E0CD2-2246-444F-AB94-982397649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A788-651E-460D-9812-90E9D3770039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8EC7F-80C3-4CD4-B289-9CF6493E4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78AE9-61B1-4A8E-995F-19BCE3B78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475C-9B05-4A6C-A424-90B56F7DB7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1526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F6DF5-107E-51E3-8BE4-44E37A9C2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Obtención del código fuente de Linux (</a:t>
            </a:r>
            <a:r>
              <a:rPr lang="es-MX" dirty="0" err="1"/>
              <a:t>vanilla</a:t>
            </a:r>
            <a:r>
              <a:rPr lang="es-MX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E0235-6A1C-04A9-BA0C-189810BB0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Archive del </a:t>
            </a:r>
            <a:r>
              <a:rPr lang="es-MX" dirty="0" err="1"/>
              <a:t>release</a:t>
            </a:r>
            <a:r>
              <a:rPr lang="es-MX" dirty="0"/>
              <a:t> (kernel.org):</a:t>
            </a:r>
          </a:p>
          <a:p>
            <a:pPr lvl="1"/>
            <a:r>
              <a:rPr lang="es-MX" dirty="0"/>
              <a:t>Únicamente descarga del código fuente en un </a:t>
            </a:r>
            <a:r>
              <a:rPr lang="es-MX" dirty="0" err="1"/>
              <a:t>tarball</a:t>
            </a:r>
            <a:endParaRPr lang="es-MX" dirty="0"/>
          </a:p>
          <a:p>
            <a:pPr marL="179025" lvl="1" indent="0">
              <a:buNone/>
            </a:pPr>
            <a:r>
              <a:rPr lang="es-MX" dirty="0"/>
              <a:t> </a:t>
            </a:r>
          </a:p>
          <a:p>
            <a:r>
              <a:rPr lang="es-MX" dirty="0"/>
              <a:t>Git:</a:t>
            </a:r>
          </a:p>
          <a:p>
            <a:pPr lvl="1"/>
            <a:r>
              <a:rPr lang="es-MX" dirty="0"/>
              <a:t>Contiene el historial de </a:t>
            </a:r>
            <a:r>
              <a:rPr lang="es-MX" dirty="0" err="1"/>
              <a:t>commits</a:t>
            </a:r>
            <a:r>
              <a:rPr lang="es-MX" dirty="0"/>
              <a:t> (log)</a:t>
            </a:r>
          </a:p>
          <a:p>
            <a:pPr lvl="1"/>
            <a:r>
              <a:rPr lang="es-MX" dirty="0"/>
              <a:t>Necesario para desarrollo/contribución</a:t>
            </a:r>
          </a:p>
          <a:p>
            <a:pPr marL="179025" lvl="1" indent="0">
              <a:buNone/>
            </a:pPr>
            <a:endParaRPr lang="es-MX" dirty="0"/>
          </a:p>
          <a:p>
            <a:pPr lvl="1"/>
            <a:r>
              <a:rPr lang="en-US" i="1" dirty="0"/>
              <a:t>$ git clone &lt;--depth 1&gt; git://git.kernel.org/pub/scm/linux/kernel/git/stable/linux.git</a:t>
            </a:r>
          </a:p>
          <a:p>
            <a:pPr lvl="1"/>
            <a:r>
              <a:rPr lang="en-US" i="1" dirty="0"/>
              <a:t>$ git checkout v4.19.94</a:t>
            </a:r>
          </a:p>
          <a:p>
            <a:pPr lvl="1"/>
            <a:endParaRPr lang="en-US" i="1" dirty="0"/>
          </a:p>
          <a:p>
            <a:pPr lvl="1"/>
            <a:r>
              <a:rPr lang="en-US" dirty="0"/>
              <a:t>*La </a:t>
            </a:r>
            <a:r>
              <a:rPr lang="en-US" dirty="0" err="1"/>
              <a:t>bandera</a:t>
            </a:r>
            <a:r>
              <a:rPr lang="en-US" dirty="0"/>
              <a:t> </a:t>
            </a:r>
            <a:r>
              <a:rPr lang="en-US" i="1" dirty="0"/>
              <a:t>--depth 1 </a:t>
            </a:r>
            <a:r>
              <a:rPr lang="en-US" dirty="0"/>
              <a:t>indica solo </a:t>
            </a:r>
            <a:r>
              <a:rPr lang="en-US" dirty="0" err="1"/>
              <a:t>incluír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ultimo commit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archivos</a:t>
            </a:r>
            <a:r>
              <a:rPr lang="en-US" dirty="0"/>
              <a:t> del repo lo </a:t>
            </a:r>
            <a:r>
              <a:rPr lang="en-US" dirty="0" err="1"/>
              <a:t>cual</a:t>
            </a:r>
            <a:r>
              <a:rPr lang="en-US" dirty="0"/>
              <a:t> </a:t>
            </a:r>
            <a:r>
              <a:rPr lang="en-US" dirty="0" err="1"/>
              <a:t>ahorra</a:t>
            </a:r>
            <a:r>
              <a:rPr lang="en-US" dirty="0"/>
              <a:t> </a:t>
            </a:r>
            <a:r>
              <a:rPr lang="en-US" dirty="0" err="1"/>
              <a:t>mucho</a:t>
            </a:r>
            <a:r>
              <a:rPr lang="en-US" dirty="0"/>
              <a:t> </a:t>
            </a:r>
            <a:r>
              <a:rPr lang="en-US" dirty="0" err="1"/>
              <a:t>espacio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disco </a:t>
            </a:r>
            <a:r>
              <a:rPr lang="en-US" dirty="0" err="1"/>
              <a:t>pero</a:t>
            </a:r>
            <a:r>
              <a:rPr lang="en-US" dirty="0"/>
              <a:t> no </a:t>
            </a:r>
            <a:r>
              <a:rPr lang="en-US" dirty="0" err="1"/>
              <a:t>contiene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log </a:t>
            </a:r>
            <a:r>
              <a:rPr lang="en-US" dirty="0" err="1"/>
              <a:t>completo</a:t>
            </a:r>
            <a:r>
              <a:rPr lang="en-US" dirty="0"/>
              <a:t>, no se </a:t>
            </a:r>
            <a:r>
              <a:rPr lang="en-US" dirty="0" err="1"/>
              <a:t>recomienda</a:t>
            </a:r>
            <a:r>
              <a:rPr lang="en-US" dirty="0"/>
              <a:t> usar para </a:t>
            </a:r>
            <a:r>
              <a:rPr lang="en-US" dirty="0" err="1"/>
              <a:t>desarrollo</a:t>
            </a:r>
            <a:r>
              <a:rPr lang="en-US" dirty="0"/>
              <a:t> </a:t>
            </a:r>
            <a:r>
              <a:rPr lang="en-US" dirty="0" err="1"/>
              <a:t>cotidiano</a:t>
            </a:r>
            <a:endParaRPr lang="en-US" dirty="0"/>
          </a:p>
          <a:p>
            <a:pPr lvl="1"/>
            <a:endParaRPr lang="es-MX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89216-2C99-6987-2BC6-9E8A23206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46EB-1356-480B-A35F-0E89A064F47A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EE0F6-F1E9-1231-C5D5-2B60A8A5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8E999-ED13-14AA-2B30-80555A697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475C-9B05-4A6C-A424-90B56F7DB7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7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04773-B431-48D8-83F0-32AB30FB3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Estructura del código fuente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D3582DD-933A-4C57-A9E2-1C1DCD382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5866" y="871803"/>
            <a:ext cx="1080120" cy="511348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514A9-746C-4D57-A271-731E84FBE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9D40-EE93-40F6-ABEC-8D6037BD65E5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4DAA9-F5A9-4504-A8CC-526E1419D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01134-9352-4FA1-B3A1-660B3D5FE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475C-9B05-4A6C-A424-90B56F7DB7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40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04773-B431-48D8-83F0-32AB30FB3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Estructura del código fuente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D3582DD-933A-4C57-A9E2-1C1DCD382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5866" y="840113"/>
            <a:ext cx="1080120" cy="511348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514A9-746C-4D57-A271-731E84FBE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9D40-EE93-40F6-ABEC-8D6037BD65E5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4DAA9-F5A9-4504-A8CC-526E1419D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01134-9352-4FA1-B3A1-660B3D5FE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475C-9B05-4A6C-A424-90B56F7DB7E6}" type="slidenum">
              <a:rPr lang="en-US" smtClean="0"/>
              <a:t>9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DC1672-BC23-472F-A874-9640E5875990}"/>
              </a:ext>
            </a:extLst>
          </p:cNvPr>
          <p:cNvSpPr txBox="1"/>
          <p:nvPr/>
        </p:nvSpPr>
        <p:spPr>
          <a:xfrm>
            <a:off x="479376" y="1297935"/>
            <a:ext cx="3996444" cy="120032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24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Folders más relevantes en el desarrollo (excepto el </a:t>
            </a:r>
            <a:r>
              <a:rPr lang="es-MX" sz="2400" b="0" i="0" u="non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core</a:t>
            </a:r>
            <a:r>
              <a:rPr lang="es-MX" sz="2400" dirty="0">
                <a:solidFill>
                  <a:srgbClr val="000000"/>
                </a:solidFill>
                <a:latin typeface="Arial" panose="020B0604020202020204" pitchFamily="34" charset="0"/>
              </a:rPr>
              <a:t> del </a:t>
            </a:r>
            <a:r>
              <a:rPr lang="es-MX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kernel</a:t>
            </a:r>
            <a:r>
              <a:rPr lang="es-MX" sz="240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lang="en-US" sz="24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FB91B0-AFD3-FD1F-7DA8-DC4359352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675" y="881062"/>
            <a:ext cx="215265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8521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HANGETRACKING" val="true"/>
  <p:tag name="UNDO_REDO_REVISION" val="0"/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wMBAQEBAQEBAQEBAQEBAQIAAAAAAAAAAwAAAAMAAAAA/////wQA0wsAAAAAAAAAAAAAIAD///////////////8AAAD///////////////8DAAAAAgD///////8DAAAAAgD///////8DAAAAAgD///////8DAAAAAgD///////8DAAAAAgD///////8DAAAAAgD///////8DAAAAAgD///////8DAAAAAgD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LAP///////wQAAAACABAAC+OZMivCpvdPiM/sKBaFslUFAAAAAAADAAAAAAADAAAAAwADAAAAAAD///////8DAAAAAAD///////8DAAAAAAD///////8DAAAAAAD///////8DAAAAAAD///////8DAAAAAAD///////8DAAAAAAD///////8DAAAAAAD///////8DAAAAAAD///////8DAAAAAAD///////8DAAEA////////BAAAAAMAEAALJ791aQfSmEmWsI2G/t5Z8A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BQMAAAAAAAAAAAAACAB////////////////AAAA////////////////BAAAAAMA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wEDAAAAAgD///////8aAAZMaW5rZWRTaGFwZXNEYXRhUHJvcGVydHlfMAUAAAAAAAQAAAADAAQAAAABAAQAAAAAAP///////wQAAAAAAP///////wMAAQEDAAAAAwD///////8lAAZMaW5rZWRTaGFwZVByZXNlbnRhdGlvblNldHRpbmdzRGF0YV8wBQAAAAEABAAAAAAABA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3DgAAAAAAAAAAAAD/////gwCDAAAABV9pZAAQAAAABOOZMivCpvdPiM/sKBaFslUDRGF0YQAbAAAABExpbmtlZFNoYXBlRGF0YQAFAAAAAAACTmFtZQAZAAAATGlua2VkU2hhcGVzRGF0YVByb3BlcnR5ABBWZXJzaW9uAAAAAAAJTGFzdFdyaXRlANFb6Ph3AQAAAAEA/////50AnQAAAAVfaWQAEAAAAAQnv3VpB9KYSZawjYb+3lnwA0RhdGEAKgAAAAhQcmVzZW50YXRpb25TY2FubmVkRm9yTGlua2VkU2hhcGVzAAEAAk5hbWUAJAAAAExpbmtlZFNoYXBlUHJlc2VudGF0aW9uU2V0dGluZ3NEYXRhABBWZXJzaW9uAAAAAAAJTGFzdFdyaXRlAPxb6Ph3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  <p:tag name="MIO_PRESENTATION_LANGUAGE" val="103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LANGUAGE" val="en-US"/>
  <p:tag name="MIO_USER_INPUT_OPTIONS" val="Public;Internal;Confidential;Strictly Confidentia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Klassifizierung und Vertraulichkeitsstufen;Bitte wählen Sie den Grad der Vertraulichkeit"/>
  <p:tag name="MIO_USER_INPUT_LANGUAGE" val="de-DE"/>
  <p:tag name="MIO_USER_INPUT_OPTIONS" val="Öffentlich;Intern;Vertraulich;streng vertraulich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LANGUAGE" val="en-US"/>
  <p:tag name="MIO_USER_INPUT_OPTIONS" val="Public;Internal;Confidential;Strictly Confidentia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Klassifizierung und Vertraulichkeitsstufen;Bitte wählen Sie den Grad der Vertraulichkeit"/>
  <p:tag name="MIO_USER_INPUT_LANGUAGE" val="de-DE"/>
  <p:tag name="MIO_USER_INPUT_OPTIONS" val="Öffentlich;Intern;Vertraulich;streng vertraulich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BULLET_IMAGE_BINARY_DATA" val="R0lGODlh4AHgAeZ/AP+WAf/Mk/2YAP+vOP3guf+rMf716vz///6cAP725f/VqP6aBP2rMP/fvP/Upfz++//nxf7q0P6YBf/69f+yQv+uMP+1TP/8/f+wOP3s0fyYAv6wOv768v/Tqfv//fvVpv6yRfyZAP+YBv388vyqMP6aBv/UqfyaA/+WBeGaAP/fwP/q0/+ZCP+0Rf/6+OKYAv7KkfyuMP/s1P6cBP/29f+4U/6ZAP6ZAf+YAf+aAP/+/////f+aAv+ZAv2aAP7///+YAP+sMP6bAP7+/v6sMP6sMf6aAP6ZA/+YA/2aAf/9/v7+/P+tMP+bAP6bAv/9///+/P7//f7+//7/+v//+/2tMP+bAfybAP/++v//+v+aBP2wOv3++fyaAf+bBP7/+/39/f/+/f2ZBf/n1v79///8///9+P2bBvnXp/v/+v3Xqv/37P39//78//2vOP/Xpv79+//Vqv2bBP+XA/+xOv+aAf/++/+3T/+ZBP2bAPqbAf/Ur//QmP////+ZAP///yH5BAEAAH8ALAAAAADgAeABAAf/gH+Cg4SFhoeIiYqLjI2Oj5CRkpOUlZaXmJmam5ydnp+goaKjpKWmp6ipqqusra6vsLGys7S1tre4ubq7vL2+v8DBwsPExcbHyMnKy8zNzs/Q0dLT1NXW19jZ2tvc3d7f4OHi4+Tl5ufopRQFBUEFRCDs8vP09fb0TAxERen9/v+CiggcOJCJDT85gPDwc6Ohw4cQI0p8iKTHgg1MCugjwoRCkA0AQ4qUxg5DlSJBBhCxwbKljRs9fPDoouWGy5s4c+p06SdJDh9GfPgI8TNHAQpEBrBLOrKpU14MKtTYV6AIjhA4gCDAoRPJkRw4klxZuLOsWZZ+DiK84afHERta//wIwPGThxEeQTDkdfe0r99U74hUJWLET1g/iG8cORJCLeLHfowI6GFDAEMeODJr3sy5s+fNTnLcuPvSDxDGPkRoeMlVy1sgSG5UGRCEY4G/uHNfUhqESRDHkIMLH068uPHjyJMHD8K8wAAGuqNLL4RhaYUbTSrjUM69u/fv3ZsAUbpuwPTzTgVGLfDyRogbQngkAU+/vn3uThD6EZKDSJUgVViA3oDmUBBDAb4Z0cMNom2HWUNc3SfhhBLiYIQQfhzRgxE51MREBUWYR+CI2xTBxBZFvOVDQvxZdgMPNiCBAIMU1mhjdw9mx6ENOPQgxA1AbEBESiQWKU0FBVSBQf8IfmAWF0NAKOaDDRy2FQJlN2appXBNOLGdFUAs0IMfXtwgghYCiBZiBRUIaOSbxgyAwZA4CLAQW6YhZpcNOWQHxHZHOEHUloRuCUQSDTkRY2k2CAFEDgeZycMATGDAD5yY8tJOkjjwACkPQODhxA1OvMWWlzROGRMQJTxZ6KsT3uDDo3HhIJ4IfPqwXQk2ZIfQQUUQQQRImRYrywbMBQHrsswym4MfGBFr7LSAMdfstdhuCR+flppI7behUMoEE/Fla+659y3UA11NGBFEEc6BKy8mHymLGRJdoKvvvspRBukROMzQQ6j+UTDvwY9UkE8QCeVHI78QRxwcEGck4UP/bAjFdGFS0CHssSFEUFBEmqBihsMVeLgq8cr6+oCHH1YAWVMXlAGhhQ3ddvzxwW4wUICXmDHkoh8zsGy0vndpAeqYC4UgxJg2LMBVbUzs/O07RWzgL48H5dcEdgIccfTY2MKIg0x2JoaDCC0ixAMSGRFhdaZMEFGBD2TnrTd3yc5dZIgperr34IQT546Ifk+3DhNATKnFs4VHHrkQQaCYuG6+MeGHFlfOOqbkoO/Npw1FVGDw5U9tMEARQtjAw7ZACIFE6LSTvYAYVuSQw7uIo/4PBky0kINdo2bWpA141648yxYSzRYTRejsOzrsANHrHCw9m/YCkC/v/b6x56Do/3aQUj29ORsUcJ2CNsx3AxJAMI3n9/SfKxNCdDU6PNzvnB8OipqrnwBr1zf/bcMC7WjSABdIu3cZMBsYYMBCpsTACkruXUF4IDWCsA62wKd7Fgxh3sSXvtNpsBntqMKLDpIEGwBBhDAkGw4qwgMQnZAZITrIW7YjhLPF8IcsuwEC/jSeFkjrhsRAShB8cASbjElXVQKiFPl1kJvJYVYYMCESg2ESwySkBz/hkQDQMsUynis+c8hBmsQWIultcRfJMqMcCZedKmjxjbhAyRz3uDcRPKo2dMDjLfIxAD4akmw5mAOTbsAUQc6CAUyA0SEnybImJA9GGHTkK1KCAZuIjf+SoOQXEuCSlSO0rgq30eQqKhCEmPhhAS8MpSzPxSMM9QABfkDCHDKnSlSEqAfvocssh5kt17HkCp9qiB+S1EtSvKMCrkuIH3RFzGouywZXekkO8DAaP4hAABZwYzM5YZLCWPOcLCvgODdRBAoADJ3wXFle1pkJSg1ACF+Lpz4hVgW50bMSeVGQGvdJUH31ACVH/KcjUAIXT/WwoBDNlhqZ0DuFKmIAGNEd/oQY0Y4uKyxiq4pFF6E+I8gKfziYgzk9ylItwciJDLjUSA2xgRiwZZQ2aGKT5tfSnlLIhS1pQhWqNlNC/IeMPk1qs9wBgqL+AV4o8IFllEpVZmVtpkX/IAGknrWAqnqVUHzioEKTVIAchMCh2/mqWm2EAy8VoQr0HJcfUGDMJuZnrXiV0E9i185xWmpKK8rBEazgqLwatj5cSQgOPtJL6CGAMpb5kexAeNjKJqdXyAtNEZrqSAT5wC2IkZoTHsVTy5q2OHjgEVgOUoCE3hBBnSrBaWdLIXZkEIl3qAIPfNAEYNL2t/W5QRJQ8toqDGxd1gOucr3DA0f1RoMIKpkPboCDTy73usfh0LogacBxnc2VusMQdsdLHBH0RFfMOd9fedAEHDCIScAhr3zTEqokDIy4qHNsD0owMGGuaL4AZsgQESKEJMQrcZ4FbWNMOboAz7chNhDB/12oW4GKegy2PJDttbQAhD+9CFIO7mh/iPqx3O62t0xq1op6mIMr+CTEEbUvOz6WpONmJb6vel9OgSAHGIsYAQLw58Giq5DpVvdas0OADXrQNB8XlLpeUMnBvPtZvIX3WnhjcpR06uR9xih2tZHXetv73rSU7Vc2wXGXrWkEsflACwXAwLf0y98/Peu/zfrRAkTAgzHVYc36VJARXGiFKnC2WAkW24JbB+JmiUABUCCArUoDaHiOMj+KOgITXGukKqRFzdlCwgd28AMqEIC6PBCAFqzgIpuYeSGiqbQs+YIpqEoVYj6Iww6U8AQp9GEFPsCe63SFhBxQ5gZzAEJoZP8dyoOm0khZ3eorIWaCKeygD32IwhP6EIGwQKrYPcDDimTiQmaDcj4Z6XRZz5qDh+4rBwqYwg/KUOowDGEI3K6IEWKDsrTM4HXmpmQTwHLbEdGGrjCyK79y4AAdRKEPO9gBvn8QhR/82gmMPsi/lRbwSfIgNBaAK4FqAM3ADraw+7rBHg4QcR3oYAdTGIIOLtAHi4/hCEm4WYe9AOqOT3GUh6pCIAeEgbREFj7F5lcPHHDtH7jc4lHYARR0IAWKT0EGbY3MT3xuyBfmQAM9CBl6aKMW0ZKWX0bQtQ4OAIWIS2HbfVACxK+thB9EgAU8Ki3Xy6iFLuABUjcQyHRM9L7/sd3ABNhOvOIXr4Ql6CALfciACF6kalYzxNUHgbXe987AeeqGOWE0POIXT/rE/8DXT/jBDjIQbJbsdobGfkmyl815GMr0L3Lik5mPdvjSl14HU+jDAbTNBR1w29sxMra461Lu2otQTrlhghHiIljR+570S7C40yEOhXvne0P8fpkN/r155wsQCFWowF9+6Sn3Wv/6it+BDpbwcChQ4QA1r/jFM040HnDc/BbkE0xwaE2RRfwBFmnFe6MHf9gmc0sgdcD3BDE3czXXBzeXcy4EBDwHgBYUEzlweyKRJEfQBALwI3OwEArIgIrnAUpwAKrXB1CQbRBYdVFwdVnHIcnD/4ELhCg4gCROQRjuhwMIYFLvp4JYYHwy1wdDoARvh21yF3FxZ3d45346uEAWggRCMCQjUTqR03sq+IWK13iPF3mTl2qr1moHkXlrUYWEcxArcgTBEhIV1nMpCIZ2WHOop3qsJ2yvB26yp2yUxYZj4xNGUCc8IGT9wBxM1oULeIcMCHzCR3zG120+kXzhNm4wEkuCmDe68joJsQ7/MADAFIh544WOyIDZV3PGJ3XeFwH6Fn7+BnCbmDfG80KKIVLpwAAYMF2aODimeIrXJ3/0B4P3l38WtwIY12Abh4KzODZU0gM1USUWNg7jwhYJSDi/CIyl54AQOAUSKHM0Z3M4p/9zGkiHzbhwWLEdn1UFLYAOEhQ1W1c42aiNpMeCLnhtMRh1U0eDNpgfOHiOY3MVs9MeLyF25ZBDR/BC17g380iPiXeESoiETAh3T0h3Uph3AHk0BxEC1mM91OUH0+gN1lI7DemQjiiGkCd5lHeGl5eGChRrGYku2wGK46AsylOSJnmHp9cHqbd6rTdssHdss0eKMcksjwIErCQOvrE8OJmTXwiJw/cExXd8lQhuy0duvViU11I8AgCC3OAGFOA9TemUqKh9q9h9+OaK4HcD/TZ+sqiV2HIVaqQR4MA4YtmIZHmHwlh/xUhxx5iMILaMcJktN8YSQUCA2uAz3zOWeen/e9w4dd44geFogeOYgRs4mNeCFlxhBF6JDQZhjr6Il40Jhvb4gvk4g1aHdf4Yj5jJLDHyOnThQNtQABaAAObFlKI5mgwIkUm4hE0Yd3MXhXeHka2ZmbrnA+JUDSLTVuXHiLr5nHHneCk5eZP3NTGRPz8hYTBZnDYSZtlQAAoyVbgJnc+5kz2ZAe41JrLiBQJgjXwSO/PBnTaiF9iAAaJ4BUewUiSZm+TpkFApiUsQAXhSfV+CFdbDjPI5ITggZ9cQBIciAgl5l/3ZmKm4fVInd09gADDgBGM0GtUHTKCZoNyRAwxQcNMQLEnwUNa1nxOal3tJjPjXB3DgdAYQAMbj/0TtFqIimhxjhCDU8A4M4gNdFZ83yZ8teoqPGYFSsAMHkAU6AAU/kAAw4BWjtSIIuqOIFRQkFg0VsC6q9h4rSjuMeaSk2YKm6XI68AAwuARKAAdS6gdNsBifg6X2cSFws6XOgBFiwwNMojIsSqYmyZsSSQVDIHUuCAX69wM1yhZESafckRWOInLQYJMLNKaASpZUIIM7oKESlgQAMxpckSva2ZxYyhgNUQQM6gyzUUGWeqk5aXFU8HRLIKXbMSN+gAdEmFjw6ajE0RhG8GzNQAR3ValG6qqNKX/XFpw7kAABwBJzwCAFemNXyquacRBJ2Qxkx6rFaqxkuQMPt4ouh/9vHqChXSBYHio2IMqrwmEZfIoDd5QMILAApFqk3DqhZPCA2dYHaxd31zYEGgoWDLFkOaquwbEQ22EDwsIMvTGv9Fqv5PmAO7AEHhAFOmBx8qcDShBxGkqljTM8BPsY2JQDscEjiIgMRAAqFtSqDnuKFfutShCDP+B4D9cHbCAFbgoDcCqnH5sYVAIWMJJuyVAV2BGm9aOyK6uNbdcHU+B4pAZxxqd9i6ofO5sYiFGIPlCyxUABYOQ62nq0R5upUbepMNCpn1qI2ZMaHMKwWil4xyAkeCAEXEasXruysCqrtOoHtoqr7skiRJqgRoEMRbBaG9K1c1uvyIptULiszWr/A88KsFZgoFy7oz0Ykr4gGNPETWobOkZbuC76rU6rA+JKrubKIejaGFjaEHgaDBSgWi7JQJvLuU55r9f2rfiXsUr4r9uBo62DpS60acSwD2lhSn9CuLB7qRArsRRrsS6XsWLLsVaKpaBiBVjrC3ZZiE1gF8RbvGTasvr6sjUns9hWszebsxqCpfEjAAOgfsEgJE6APZDTtwL0utrrlEm7tC+nvBWoqAHAqLxbiDeQurxAqTEkv/M7oWCrsWNrBJ7qXmYrqmkLkNWlEMgCDKgkRQRcwORZtxU7qzBQq2yht4bxngV2jtYzRB8IDBgwO0B0wRj8nIerrMzqrNAKM5A7/61VSF1A0AQGpr68oBIp9kMs3MKj6a36+rmhCwPl2kSkayU6uncUhEtC4Aa+MACTYcHbKsSXKrv5uq+2668wALC628Rc9xLrsh08vAtFMKdAfMVYTKbHO7EV+7nMu7GB0rE2rIMLIhTCBSCaUgBwa8VtPLfci7EwC740a7NvGqfl24w9ywMvIwbAigtMYF5iLKGBzLn1y7T4C7X7K7Wz+EnZAwTDogsAwhV3nL2XLMQHLLZky8BcgQM/QipCMCocCMCzELjTNUVBnMpkqsExe7d5awROIBN/QhlqXHszhgsroVqAzMtY/MKJG8OMSyOu0xDKtpCclwRnTAvx4DbYHP9Cu+zME0rE4Aq6fTCuSFx9PoAo3oQEOWh+Q2cLBWBKntTM4ozBWky7/Hq7X6whRbYgldxlOZB+tnASPtQj9nzP8/vGySvHGssHaNIDoxI2OogHkjoLAyACOZAEdTAUCa3QxTvI3huzDhe+UqADE/AG7JK5siYrtuwKRJAd1BUjHw3S85vJ9+u0iNsHHPAGIkCF5pcDC0BrsjCSchTONu2w8pcFSzoBDjA7dCEUYJGQTuATkEKEXZYVu0MLAmxGSJ3U9foE1/YEURAFIxAHx4YEsCwTYPETUL1mZ3UDBxYLXV1GXw3WrupwMcuTShAFSkADcSAACoIVSLBGY5Kia/b/IDZw0a7wH3x013h9qTtABUvga31wAUy6BC7w1LPTOjjwtiyBS1ltUjYQya3AAIYE2ZF9pDvwBPSHsfhW0kyY0hgiWM11nYDGOU7wXLBQAanNxqtdvFmgf8b3gE7n1xC3BBNgAhyGPM+iYU7GI2JzBKnaChSA2o8N3MGNyYi7BBAXBVTwADsQBix3bTvAAQpwA6wmAu8MY2yhZFv9CkVwSKq93RmsA3AQrtpHBXQXd7H9AxygBoUtXl3WQku2BaadCgbx2/Zt30vd1E/tRVIdwVWtO1Tiak2SPwHtUSxBXXLtCkjB0imr3Q2eymLNk2V91mm91u3n1oaBGCyy4R41/yt3wRDTewpFYARzwOAlvtp67d1P0Nd/HdiDPUOG3ROtcxAvhFSGxbp8WmGt4GnfrMsk3uNtPNmVjW2YfQCazdn7wSOgbQNA9izSJuMQ9Tlq3RAJXgpCIknZbeWR3dqvrQSx/XCz/Qa1fQS3rSvWsyIpZuYFxUS3BB9NYKKoUFbxw+NwntTDbXHFTWoO94TKzdx9/txy4UKhCugEpWzvsUIvPQoVkHWKvuggHYPJ/d3hPd7lDXHord4CwN54414hoCiavk8lcCVgkQQCQNSnAD0xMuU1TerO7HT5Dbr73d90rq8ALuAl6EJzkQJJkFyH9TguyRU3LgpMMNMijsrC3v/j8kcFEI4ESPACKcAa26FsVn3hlXXtoVAAQNYWo97tPf4DTxDHUfAFI4AGL/AC7CUAw9ziF/Pih5U+gIEQVnAC8S7vDS4FDwcHjqcDHvAEgD0aPZAmhS1Yh03geWUD2zwKICB9KXXMXl3lCi/OPzAES4BvvtZ4fr3Z75OiYJ7kom1YTkC5n1AFaaJkp7zCJF/yvJzfFOdyShhx9MbTCoBLtv001FRZ1U0KRMAgqkbfPe/zlzwF+sd9yBqrZL0Dy93c/wXdhkUBiCkKA2ATXjBJ9U31c7sDZPByyBp1GfvwFHve6b3e7b1WZtWZnzAAVdBe4lbrlqz2221xcKAETyv/BUNAcXG3pPhXsQE+4JWl5qagOWD0IlIv+IL/4Fwf4VG9IhSe7ljtUQLQ9KGQ40UTFzu/xpgv+CdO1maN1i+h1kLA1lH91h7FIK1VCkVAZueb8Ksv7D/O134N2IINTEaO8UjOUht9wqOwARggWLGhEL7/+6SO5Za95V0u7l/+2TLfUgux5pzABKvlA1awW9NP/VYu5xSb7LItBbSNEHqu9MAeTzOCBx3vCRsgsPOhBfMPCH6Cg4SFhoeIiYqLjIg3Jn2RkpOUlZaXmJmam5ydnp+goaJZUT99On1LOz86UUp9O0sTJlpANj45fiWNvL2+v8DBiTc3A3/HyMnKy8zN/0FCfjZneDw2wtfY2YqPot3e3+Dh4uOZUJGxsFFUDzthBzs7sBwKN1YCIj7a+vv8wFY4TogUaUawYDMmN3j0AOLDCI9+ECMOg0SuosWLGDNuYgVHh44hpn5QifdKyZBTPzioQSIAmsSXMLNdQWKNicGbBoMEickzJjeNQIMKHXox3pQ+WKI0EGGjhw8etnAAuSGEWDQbOHpqlZijRw4kFXCKZUZkq1l+P4mqXcu2LSUwfX4MQTWFQI8btprcOCJIQI8mPaydHZyNRw4BSIiMXYyMAuHHwdK6nUy5sjgdB3QoQfUFVpsGPZzYEHLLSQ8cQqbyhcyal48bOWzYZLy4QP/r24skW97Nu3emKKfMwTm5REoDvn9t5LjRY0E03NAP2QAg5AgRCrTH2o7OXZBu3+DDU0Yld9IPLDpU9SGQFUk0IThwNOnevUmOEDySzM5uEMR2+tB9J96ABAYFhRnxwLJKJFHsgIoOO6hwQxM8GOFHbAByZwMefnhhDH8GFZFPhrgJWOCJKIoz1wFzLfHgAUrEAw88P6igHA9HaEEidHqchsB+IDrz0I6tmZjikUh6EgUUqCzByjt9KAFcXJpRAVIDOChHZGs4GOFUMUEWhIFgWz5mZJJopumNUUgpxZRTUGE1VVU3XJVVmfzYYINoPhDxYZjLMDAfnoSdqeahiG7/ApdcdNmFlw16reYXYGQSqg0QeNziFQaAMoOBe5aeZWiipJZ6Smab9dHZDp+FNlppp6W2V6jaOAEECz7wVUWnylAwABC0mjWqqcQeCpwOwhFnHHJNKMecc5UGCwxUAsR2g2K8IlMBftJqNWyx4KZI3kmSnJdePOz54d5o8Q3abTA5HPEUEAVkiwwIOSTxLk/fhuvvgAcmSCODDp4S4YQVXhjtvo1MCBAOAlhg7zE73cmwRP3+q3FvK7b4YowK0mhjDjjqeHEveDThZQ54MDDxH0EYdjLGFG1sM4pLNvkkSVOyooSVP2Cp5cyN5FJdNFX8yesArxENUcY3R10gm0kt/9XUvHJSZZWeFjsdxMREYOg0WjVLbfahi87VR1135TWrH5MGNvYgX9tLAQ4azL0P1Gf3vRtmmnHmGWiikeaDaaippnfdvG5QwD1668O335RTdmyyqSzrR3LLNffc3Ix3GkQuI0aOzeSVp07UuOahp16668In3+J2+6BFCKZng7rqvGsU8DkL9tHggwdTaKHYY4cOKBOxrZa7MLv3Ln1FHaf3sYwz1nhjjrRnS0QIRwD7PPRlT28+WzmnsnOUPVd5ZZa5gG5vEDjw0PX4vkR//v5BUe3m1XGSitbqxDVLBQFbnaoAD0KwMPw1rHz8iyBv0taotkHqbXFrIJEQCCgQyP9Hgw7cBgQlSEK3AC5Vq2pV4WCVuLcRioNhGgAexBfC/I2whDhcy+X6MJzMHWdzzeoctEIFwyBVwAYnKF0NH5jDJrKFdeVyHbra8552ETFbBUjIEm3oxC4O5XcKMoXwCgYhCRlPYVfsVAGYkIQbmGyLjNCfF+eYieq56FQgm9EqRlayNC4PCTkgGRyZSMdCViR9TsIMzyLhM6AJLX4v5FUWCzjI3NzQkJjUiP+WIggt7MUGN2hKEo6QJUHo6zZF5M8ksVJJS2bylUSh4NoIgAcjAMEIFgICDgLpBxzg4Sm4SWV2Vnm/VhZCjrBMJiZOKLgn6AAC8amFFeyXBCQsgJT/kGSNMGlDTGNORJngxMgO4QCHWPwgArFxQhLwwEscKREy22RMN715CGSG855QjIQOpNAHKvQBChngUIWcEBsatiaetQklK+lpCHveE5xgpNEU2CSSIaxgcznIQ1dAaBaEakehxWSoQx+aTDuiop9PcEV6lhCJCIjgPp4MpiRBytCGXpKkOP0Nk9SHGSno4AdR+MgP4NGgJURACxzt6EwpWdNBjDSnUJXER55AhVZkQAJGwMENLFQn2PjhBg2xgS5fUi810rSpTr1pVNcKClVEYQoQGgIVZDAhEeirB3DDBRL4AsqXeFQs80TrV9XK1sJuwkEXWFsfniBGGWTpCL+0/0E1mFONU0YEAwMBVGDR+lTDPlQHHogLLOKyBA9ISQamiUYSvJKlTMEESCDabFM769l7guEJE+1DGMToTCzsIAJz6JAPhOADJHALYy7T7FkFS9vaKvMoQ3DQAYCDBVigYgjvWIEInCAAIByhCSGVHGxVuVzOEta56D1FFE7CjlLMiElTsIMBAuAwPBzBJRLpwV9vItuaNje9mYzRDpQgBShshgpPgEJQDQADJMAGNkbQU50kkoSwKJep5gUwgNHTB7UNgcBPiMQr4HGA6s43B0LIZk+KAAKzYni259UwTk17gKH+c4xMkgJQh5AA+uIAAaU0i/JiW14Yyxi9LdoBfP9xO5fEmmIMTQBAPgRA0PC+RGlB6q9IY3zkcDpoCcCBAhUOEJdS9GEFToAPD1LcEgFYWSLYcfFCmcvlLivTSVSCBRSGcJIIIKEHRnBwYGw5hyBvZcjkfbF/62xnWOrgKNN9AhdQEQEcJCE2gATCV3yQBKYkFSJYJrKit9xoz/6An4zdQQZ8MAc98cAHOEDCQ2wgASGobDDjTfScM1xqtirBRVnoQwZEkBABaMEeX60TZKMi2bOEmj9FSMhWBesdRvf6fBz2MIhFrKAonZMFWJkwgPZ7Eybgwc14pfZ/r30zGtvYHA3KMVCn4Fgn+MEIOXgnd8htkALsyQYCoPZg2V3/yCQveQpNFu0YjpAEpAIBCF74NDx5RQSAu5DXBPfil8M85jKbAs2kwdAMeKCFIY17aSKohYoXnfE54pkVeuZzH/wMaAdfgUM2GLm46cPvghSgCIEJuLqt3XLVPboPkZ70zC2N6a78Mt/VMGh3ei4m97gL40Vv4qkXO9RVt1qysAZkYG4wByAQlERUJ0gQqCFxOK4768X6tQ6CPexiHzvgxLCGNR6yHLRnqwh6EvjA4V65bF9321HqthK+He6LlbVTgG+724lOeFO5Ox7wVvI+513ve+fb8X8PvMDfXnnxGPzRTNaBk/uw8IaLFeKS31HamxF5wZO+9ODZ+D87DtSP/6dZOdYYeckZFoTHA6r2o6c87g/1clQoWeY0D/QNbh4NnRPfXsgf+vLPdvSkU5rpNhD7058i1uuHPvZLvP32ebP1VHvd1WHfKNnNvnJaIRpE2afz+qUmd7oTmwfGhmx59xx8t3PScn/8AQJVkFXJt3+HYngdhngjRhKMp1WRUyE+AAQ9wAM3kGtG1ANCp38OqCaXd2Pxtnlv1Xn4pm8zI1l4cAbWIAQIyB9H5DxYN4JHcnpTkHqr13oOB3uRgwM6cmmBsQETMzroF0Lqh4PjoHtiRma9d2a/J3IkZ3Jj8xRW4ANYkQMeCCJMEIIiyIRH0nwx12d/Jn3Ul3MceIFTsf9XOYABRmgvDPB52ieGR9J9USBp33dp4ed0uEB+Ukc0fjEV8pFZ9jIAyHODdlgg7dd1rAZ/sSZ/ZXd2evMQOjIDRmCI2cIEBWCFRraIKNJ/wvZ/AYh3oUSAF2KATsOBXeEHXWhElqWIoEgU8KBPi8dSAqYqFBgB4GaBxpQDzrFafrArL0ME6RaGs6gWO+BMjAVXDtJx/sRP9AYQnseCSxQYDCECODCDXqiKpJaMa0FgNQYHkfAE/LRYWDASEcBwPxhx3lQtCeEDFRBnE8MA3khPSwiOHbYDVOBbJ6EO5LIDK6BQVDh8xqQneoIHrxgkTGB7yqePobAZ5Ehg0cUKQ6D/Am7mB22UhtZnTEBGE0DwbJCHAQ0IkUNRYD4jBfCgAwQwXLngBHjQA+MXdd5kBMRADJzyMsdQFnVokkHhIh6QUnPRAH6ggQJQJ0glifTnTUiQKQmxkFlWkj4JFD8lCSpgafkBBA9BExiyd6noTfmSA7FGjDr5H7I4lZxQi6eweNflEdEVD6xAADRhP4J3CPaDbxsAlbEllWjpCcuoA80IIaaQBXDJT1BgF1rQI8dVl4SAAz5wGhKjkzvJl33JCeL4A+S4WKhwAFIQVEHTS0U5Q3DDmIVQQJr4MgWwE8hYmZsQXf24A/8oF+RCALERcGKZVQhwjKTZS3chBGQpmap5/5asaQkSGSVSEF2SIJfxMRqhdASBFAKgspsK80vGp5PB+YnDuQkoqRkqCQ/skWI3AD+75AS4YHbSKQjACARFoJdBcp0sl52bAJRCqQOg4QekJFmxUXahlC+kcZ69dGmztxg6sZrwaQlVGQlXeWmh5AQPFg1HoHen6J+BkQPcuDS2IFn140352GVqqRkwNxcfUYtxOZdv5p+GIATwYWGSiQwFsABZEica+pDL95eBuSCEGReGiZiK6Ykmqgi6xAQksKLJ0AKchhU8wCHGtKEydpmZ6UxI15k/RZRZgSnAAoY9qghaWJ0rygRbqCkxWpmu6Y/CI5uRQJsAdyFd8mO6ef+liZAVp7mibkABWDEH/ZmkMop7xUmRCbIeSLCcVWEDznkf0cmmiXBfOSmkyFAEOHAFN7CYlaSkGradBDYj37kc4pkD5JkD5kmoipAETVChmwhrWqAFJYo/kApg8rle9IlX92kYNqCfypEEdcqpiIADMdBiiIoMRFAF1mCTX9qXB9oHCboce9KggAqhSXieOCCSW0oTfmBvdsqEHcqWHeaWIsqSJEqr4pWrysAAeDU0rXSqXsaMP+CMg1mY/6SjPeCo2ioMBaCliEoEC6Av91hD4gpOTFqOmwmlnzmlomml7QoM8IqoRbABuWAh0TqCYQqbYypz61GbaIqbaxqwvwD/qi/DBLjAo1t0r8qUp8e5p8qZJX8aqNBJsdcwsIhaADaZrGPDsckkqd25A5UansoxnuUJrSZbsYfKrcjAAPlQr0p4p0eWqkPJqi+an1MRq7Oas71gscVYBRM7eTgYrMO6oMb6oNEQoUzrC057sV/1q9dmkQJzCtUaonCJrRi6tfogFSVgk05QBG/Ks39QADMAsBsrtDgFBbgVCUxyrjiarj2QmOuqsWr7C5I1iLIht8wwAAWAs4+Ktw9VVaGlBFOQh/vqmVIamlVauNngHuHpBwqpuMxgAaU6Pi4rQUOwBE9AHD8ABWT6sGd6m2rKudggL5tjA1XQtTpZBFc3SKcb/0GYgV0OUgYg26ci25zPOai0+wtZQay6q5MUwABg22tjVos/pQoze6mZuqnLCwxNIAQCUAI2oKKiqwzuKbXsNmAQwkj12apIu5+yyrLLiwfE4AMDEIflqwxFML2lJldOMg+2QqwM2nfHmrXyu7x6IQg7m7/IsAFVEEg9gAS4kH6Q60TI4gGmQC6Z0WGpsAMTNQEKYLsI270wYW84cAQxwMDMoEC1QBoLALRz87tS8wSZgR5hcBIxogp76gIdAEhfBYAk7BN+wANFQI8qrKsPmoEPQbiRI8Nmw1Kp4E9K8AQ7ACNLwMN4JQRaEHBHwMRBXCt1sgVHvAxMICJy48V64//EN6MDaYAsQyUjx9kHsyAAnKYybVQN9ffF+sAhIcCecvsrIQAffmGvFZxD1rO+F+BPOzABHZAEMsMD7iGWyuEcehwRWolZY7wM6+lJU0rInqUZQ3As+8QBHeBmCKAXYIUDIjAVz2q3lVwYAvCbmcyiQwwbyvs8ahw18QBaE/AGExoCp0EVONIh0ZChr9wPWIGyR0wBESYaMNyyhYxDQ7BnTzACbzAHsXHCpbQctjADfkCqSVC6x9wLFEq+s3wMFNCJNuhAuZwmF5zBkbDBxOHBixzC+TDC4/wSQOBJXrUhfhC35zwA0JAD3hy0sETDOmDDOBwLatkHPOzDxZbPMaH/BY8ZntVgAwxgxOeMDMUHZHncxNFcOVC8BFJMxVaMxX6gxVyMxhJ9Oj1wBVBhqea80cjAPCcgzjPTzknCxm5cizsQx3Ncx0Zwx+Da0k+TEF2QBBeaXDStDAMgAAhwwMGi00hyyPGQyLDAyI6cC5CMppNs1FwhFUnAQEQsy039B1vAqyztNFR9hyYhylJAyqaMyrC2ynXCXWAtEYZhCzThx0cMAqLhycm0yx7Qy78czEIwzF5QzGud174gYZJlA4x71syQl8/M1iHdN9M8BNV8zdl8n6nYzd9saTjt2I2QKVkCG8rc1PvrWsvhRoGY05ldKu/MwUh3XR38wfZ8b6b9/xhsliVE4NdjHL2uplVO8UbQLEEIrdBRwtA73MO5ENG9PRhIoBdAIAIzTdnJUAFapak8cAV3AdIlNNIlXcW/htIqbZ+NPd1ooQFIQBpmrd09qydAkARdwIGXLS1tPRk87bo+DdQmQMeeOtQJUdTs3ROBpJVMwKzaXQVFUA0hoNS7JN7A6yKIrMha/ciRDD+UfOBaIQYCMANAEKBHzKUgKUgUzj+gDNdy/WN0rcqsjNcerhX20QQDkN3yzaIDENkKleIRRNiGrRzArFWJzReLbaQzrhU+QL8LnOPLUADE2lo+fj6b3dnYjBWgzc05N9rhnOQ9UQsUgONOfgwDQARmN/+AaTzb4lHbGozbqqDbIuzl3BEbAD3muspKeDHlNrPcOnDDza3DkvDQ0Q3Ecg4dPBAETG3nzFB8NpBVYqDnN0PeUWLS590BWbzF6l3o0JEYit5vuZCImM19bezfcHwSQT3gRP3Rmm4WTCDc2q0TCwrpGmPVfYDVi9zIGu7VwLjqt7HanQ4zCACaac59b30Ko1zKLl6/MH7XrszrWnFAv24QjtO2sr4xQO7LQo7Yis3Yzg4Zz+vkA8CAw242VW7NV67N1qDl3gzOpd3t+6AT0X4TAxAEBaR3OYDc3bLfnBBiP5AqwaqSpnABHPAGmdIEsejut2Gpr3YD3z7mJAk34dz/FSGwCwyj75lwdKvAUhZ5EsTRBwbgABogyV+L8AFiwjxQBbga7wZRAxUQYfgdArZyMRaPCXPxBUH1VkMAF2WwWFywBjDQA0yBIXRI8gkPgtXg6p0+7997A7lpuxWv5kLBKB1xDnIBDwzWJSHwnLEhjER/GwH3cFVA4mOeReEJKlFLKzN/CamyA1EQWj6lAz5/Jy4KBNWiacbc9azBEE2wBb6u8slw4/hRs1IdIFDfPy7iIBCiA/OV9QhQHTagBxfiB2KQEL2L99R9C/Ht9wVBBHVSIQwh84UPFAewgw+AGQkAA1+VKcrRA0bepZFv+ZCRA0YwAE2u+T6nqD0O+qUi/wWl32MakCUUbUH+/KCvWgJnD/s9kRW1b/s+p1VHkN9botP87u9i1AcAnxk9BkpCgKTIDx3A5/i4YwNBwODMvwxl7gespuqEkssY/wMa/xEcnwoeHwDV1Evt3v0x8XliqYG7AAgYf4OEhYaHiImKi4yNjEUMQj1+lJWWl5iZmpucnZk3Jn2io6SlpqeoqalDOl9ROlFTQ2B9ZX1PXGswSDd+NjZCTb2exMXGx8jJysvMzc7ENn4hOTc4TTwVNY7b3N3e3ExJfk7P5c6gqunq66g/rHA6ojvuOzsGMDhGPjk+NkBAOKKZG0iwoMGDCJcJyZHDj48ePgoM+EaxokVHFf8G5BCXsKMldOxCikSlJN6OKB76SNGhQxcOSguMNOkhwUeTIzw86tzJs2fPIzhu+OABhAeTi0iTJmXSzydCkCOjjtyxRMcOllcNBJiGQMgRGzdsaMlBFM8Rp2jTql27yR+OHkB6VCmgtK5dbhYK5GRbDqrUv+oOTHnyQMeBBDD83MDzK0ePr15wCAnBw4cVvpgzazYYokeToVXu3B1NOlGVIJuZ+QXMGpWUwgkCaAio5eENIL/8COiBY46Pt6mDCx/eqQQPHDnoll7OnAhZGzmA7BNIHNPq1uqe9PlRso+OH6OkzDugIzZYIXiqq1/P/pOfJEWKMJ9PukARh0Js5KP/3v46dlQ6TNHHPEtsp8MQQ/SRYIFaJYGEHzi81N6EFAq3AFBAVEDfhndtgdoNSQiBgwAV+vefKay4AosstNiCiy68+AKMMBXWaONaAgjhwwBBcOijUnpV8luJoZyYjjs6wCMPPfbgow8//gDE341UVokQAkAQQcGPXF5kAQNhvTTleiYaOUp3J6W0Ukv4wCQTTTbhZOWcdBKUgyBd5kkRBnrZABGRZqpClVVY6aAVV16BJRZZQJhV56OQJgMEBvLpaWk3FNzwVUMUlhmoYIQZhphijEH3mA2RTVbZZZG26qomFRBx6azbBFGFYpN0WmSgrsEmG2224RbNbr39luur/8i6GsRRtDbLCAa3JsGYH9TcoAUQxHnKjnbcxfNdeOOVF8B56SVr7rmUTAMEP37g6ey7iRTQRBK/HHcDRFpku6tUAQ74Q4E/HJjggn00+GCE6CaM7BHUOJFPFczCK3EhdxTA2w3R8XBFD8MIp206Kb4Syyy13JLLLr38EkzHCrdc5w08HAHEAG5MbHMhGMTwCxBJdMHDDSyn9rEqSCrp7xD13JPPPv38E5DLUM8J3RFO+BDxzTdTUAQPNoSQBECcerxvVGiipBJLLrk5U0037RX12zVGZ4UTW0yE9d1M2ICEP2RVN3Qqg15F6KE5dPVVWGOVdRbcjE/ow4NMtHD35P8S2cB1WGNq9jcqoBZ2WGKLNXZqqpRZ1vjp6+VgAwVVTO56AUyEaUO5Yrf2mriziRVsbsT6BhzqwHucnOvEV0BBEk4Ao68pVID3w1VY9BHFEAEXiDR55t2AXvDcr/eL3k3kIEITfhhPPPFBENEDOcuXkmA8fVzQxxJksCSKHQgaDKGE3fcvHGUB8cEccGO+8xGPAUZwwhzaV4qrxGIHoqACBBU0BK3ESGU08p8GNdMDYORrGlXYkgGJNwAMIIeBZ+LODsIQsHpE4QdR0EW+mBalp23whmzJjYSCIMIREq8IQQhbcK7zAy4ETAoDY0UGEkMUK7yJbXLCoRTRcoONFeX/BrLyoQExwAQUiuIJ9XAeeVbAgnFoSnWIY5SjpshGnjAEAV8hAh20OEIPDYeIA9KBEn4QgR4kgWuKcUhASLeqNhrSI9MSQhDsRkcDoqZ2DTRQBCLkA4f4AQk+EBElemesQ3ryIDBDAhEq1UhHYgAYORDGgzAThx0oYQdTOMAesbCCCO3mk7jUCXSA8ZUQUOIG6SulFplAgegIAQhBS0sT3iAKKARMBysAQD78gAABuC2X2LRTJXOAg7iUAAdEYKQwR5g+ogQDMz7owBME1Icx9AIHIdAk/7JJz3JEYxrVuIYTlDNOLRKhCkQRolqAoAYo9GEFNnDCDYwQs8vlYHH1/4woMxbSkIf8Boj9bCQRnCMEzNjABDKwwREQQC+ivOQ2OeioRFeaDKAIhShGcVdGtcjDzDkFBzmhBg4UCIQZUIIoSBAoS4fKCbfARS78nCkdmYABzDDEBzcgRyZ9gKWXrA9bRM0qJzrzGR6ERqnjfGQO3wIQ7eEhqL/5Cli0ylZNGAcHTEgqWOm4gQL4AjkBoV1b9+pR1SXKl0eASFzn2k8QFCEHVbNBE2zK18b2hF3c9GYPEFCEqxG2lBsIQjdVN0/HerYn99TpNXxQBJleVphaO+Y+PsvanlDUIRCBq2VPK8wqFGGnnW2tbg3i0qEUZbC0VSoFgsjY3Rq3GUaNy/9cgjvXDdznuNAdCFdBIxrmzhUEdo2udp3xVuBat7kVsCYlcqCF4m53t7v8qx8CazW5flepQWiqBPjBzfPal1rb7GYPSjDZyr6XthADixasYN77fja0+axMaf8b3CDYlTcFNrBjX2tR2TKYuVWoQBGSIFQJ67a3MPXuhYNLqQh7eK/JReqI31uBLp74uNP1anVX/N3Mvvi43XUvjYNbABNa8sZZ7VoHMYaHXoQAdlvY8YWJUIFqKMbEQG6j5X5xBdVxrYBKvrBEgOCwSkZZovrp6GQvGYMNZJnGG6ADA77M0r1poZtHEAIRenTmHWOACGyW6Gd+aoMgkLLONB5lnuv/mYM5+BKL4gQ0jQsg1kHjUgTrSt8cFX3mIDTa0YdcbAgprWgiMGFrfjACMAKCBBHlYJWYfltOnEAvuIiDh5zmdHx9IAI/aOGPuDLCsVINNXEI4DaWK8AoYx3rTwtABAH0QjV4YARev+0lOIjJDYqQaGIregNMwHNYwjKHezk7anvLgQBsMIAZW5vYTAhvD0SAWB6Q6NsuC11c/3xuYnPRCL3QdW7hba4mCIECPax3vSlAhAIAB8r8plNEdCxwaw+ACAKYVsLRZWkGNPzihJAIEYLyldoYQa8TV096ewmhbfMgBwygN8YvHtcQ0CgoHAs5eyCr3xJUQw42KMKcV85z/0JgIH2UKAEQroBwmacFwdbgQU6aMIAk9/zpg2AAE7hJDlQbfTgUjq1sLQ71rrsBiL++unpAXJQcfL3raCcED8knduKkeC50TnvaCwCxtg8nxl+Vu94HkdlL2x0zxoEdw/fedQpsoZLItNxCw2QEjvxdGUDQAtAaMjt/iCGh+YhQOAdPeLQzIQgb8MG4RRrzojyeGbXhGE5/ATTkRKMERoBd52dvCAwMoArIyQ9jznl6ZdzrCgGtRr4VgwCJmJb2tLd0D/CAg30ApcO97wTQeNCFr/3CYdCxtJmRz/1CaMk5ELKBqKOPjMgmIQSKx00BGN399hvCuQUQyALJf4yT4/8m3BuNu/v3PwgtFYHL9GcMrDdlAyAR/HeAhuBpeBaAxMAYAXEDIoaAEvgHmTUAyTMMX5EEPUAZvoRVzqYFQvcQNlBJlod5RnBSTVAFwzaBLEgIKhgEC3Ab4fMSTrAuPANvORACTnAW3QQW1aA6fgB7pbV+LViEhTAAIMAEP1NfxzEDtAZvftIZ1CJqw3cDxVdCRpiFhpA+RZBAQREUXoaDVrg3P4N9OaB9WpiGhlAABCcAJeAHk8B2zqYfrZcTPbh++qeGevgHNZBtqNED+QJvfyQENxACQJN/e5iIh1AEEON4vDYiinUDsWKAiliJhlAFPOJ3eRYNRuBg1WaJoDj/CMMVBD0gbsPQfLAFVXoDU+8WZGIiAg+SBFalH92Wc8TEdaGYi4cwF/+EAxy2LtjXUVAiIriWVUjAbEhAdA2BBDWYE0bgaceni9JYCEzwaX5QLgmEBE7DEOOwbxG1Sx3UAwIQEMjxT0UQcNOYjofABJgYBFOmGNwUFtxUdIbEEFVmBPhUBBVQANunjv64CMPFVCBCIjgwA18BUUMVEDkAAFpwB542W/8YkaYxZ0wgAGJAUdBXTz9DbTEgORL5kdzAAHRQAAwQj1kVBPsYjSC5ks9SBRvwcytlaZbGkjRpEQUHMV+BJUBzST4gDtwUFECDBF+IMb5ACdHgbpURENek/xb3Ui8L8GvDEg355gTUwFBrpVjRAITAZB/UVpNeiRQWYGkl9GQcczEYox8+MB1hsS4gEiE5ARc8oAXMlhn7gBxxATQ3oI3UcBxFSS29MAk3IAI8MABMFR9feZh2MQBFUAD7SAcnBFVD4Qf/8GYSwAMcgzFHYC3IdBl4EIZrgQOSdwR/NA3l9T2L9RXvwQ/6QFoDUAEVYAGIGZvLsQEbBUQMhUwaszdUWUk+2RB52ZNn4IFrgRvIEVSSwU1vCCEdhAQ9sADYRpLhJJvSuSEa12IM4ESqpR84FRczgAOb4ieYEW3SoTp6E4VLaFtMwAArOJ3sySV5MZKwwzra01EywYpNk7CUaTEiXiAjXMYArWkfsNaeAuoshOlgn1ZafpVMVAQJTFBC1ZiHAxqhNoNtmfV5MimTB3GhGupgKiehHtpIwrZRIjqiJFqiIzpcsLOYnPehLNqiLvqiMBqjMjqjNFqjNnqjOJqjOrqjPNqjPvqjQBqkQjqkRFqkRnqkSJqkSrqkTNqkTpqjgQAAOw=="/>
  <p:tag name="MIO_PRESI_FIRST_SLIDENUMBER" val="1"/>
  <p:tag name="MIO_FALLBACK_LAYOUT" val="15"/>
  <p:tag name="MIO_SHOW_DATE" val="True"/>
  <p:tag name="MIO_SHOW_FOOTER" val="True"/>
  <p:tag name="MIO_SHOW_PAGENUMBER" val="True"/>
  <p:tag name="MIO_AVOID_BLANK_LAYOUT" val="False"/>
  <p:tag name="MIO_NUMBER_OF_VALID_LAYOUTS" val="20"/>
  <p:tag name="MIO_MST_COLOR_1" val="0,0,0,Dunkel 1"/>
  <p:tag name="MIO_MST_COLOR_2" val="255,255,255,Hell 1"/>
  <p:tag name="MIO_MST_COLOR_3" val="255,255,255,Dunkel 2"/>
  <p:tag name="MIO_MST_COLOR_4" val="235,235,235,Hell 2"/>
  <p:tag name="MIO_MST_COLOR_5" val="255,165,0,Akzent 1"/>
  <p:tag name="MIO_MST_COLOR_6" val="191,115,0,Akzent 2"/>
  <p:tag name="MIO_MST_COLOR_7" val="226,135,0,Akzent 3"/>
  <p:tag name="MIO_MST_COLOR_8" val="255,194,102,Akzent 4"/>
  <p:tag name="MIO_MST_COLOR_9" val="95,95,95,Akzent 5"/>
  <p:tag name="MIO_MST_COLOR_10" val="38,38,38,Akzent 6"/>
  <p:tag name="MIO_MST_COLOR_11" val="255,165,0,"/>
  <p:tag name="MIO_MST_COLOR_12" val="119,119,119,"/>
  <p:tag name="MIO_HDS" val="True"/>
  <p:tag name="MIO_EK" val="10308"/>
  <p:tag name="MIO_UPDATE" val="True"/>
  <p:tag name="MIO_VERSION" val="30.06.2017 15:02:37"/>
  <p:tag name="MIO_DBID" val="ED9FF2F2-6643-46BA-B685-7D49126FFAFF"/>
  <p:tag name="MIO_LASTDOWNLOADED" val="10.07.2017 14:27:11"/>
  <p:tag name="MIO_OBJECTNAME" val="Corporate, 16x9"/>
  <p:tag name="MIO_LASTEDITORNAME" val="Leon Kirchner_ext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LANGUAGE" val="en-US"/>
  <p:tag name="MIO_USER_INPUT_OPTIONS" val="Public;Internal;Confidential;Strictly Confidentia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Klassifizierung und Vertraulichkeitsstufen;Bitte wählen Sie den Grad der Vertraulichkeit"/>
  <p:tag name="MIO_USER_INPUT_LANGUAGE" val="de-DE"/>
  <p:tag name="MIO_USER_INPUT_OPTIONS" val="Öffentlich;Intern;Vertraulich;streng vertraulich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ST_COLOR_1" val="0,0,0,Dunkel 1"/>
  <p:tag name="MIO_MST_COLOR_2" val="255,255,255,Hell 1"/>
  <p:tag name="MIO_MST_COLOR_3" val="255,255,255,Dunkel 2"/>
  <p:tag name="MIO_MST_COLOR_4" val="235,235,235,Hell 2"/>
  <p:tag name="MIO_MST_COLOR_5" val="255,165,0,Akzent 1"/>
  <p:tag name="MIO_MST_COLOR_6" val="191,115,0,Akzent 2"/>
  <p:tag name="MIO_MST_COLOR_7" val="226,135,0,Akzent 3"/>
  <p:tag name="MIO_MST_COLOR_8" val="255,194,102,Akzent 4"/>
  <p:tag name="MIO_MST_COLOR_9" val="95,95,95,Akzent 5"/>
  <p:tag name="MIO_MST_COLOR_10" val="38,38,38,Akzent 6"/>
  <p:tag name="MIO_MST_COLOR_11" val="255,165,0,"/>
  <p:tag name="MIO_MST_COLOR_12" val="119,119,119,"/>
  <p:tag name="MIO_EK" val="19201"/>
  <p:tag name="MIO_FALLBACK_LAYOUT" val="15"/>
  <p:tag name="MIO_SHOW_DATE" val="True"/>
  <p:tag name="MIO_SHOW_FOOTER" val="True"/>
  <p:tag name="MIO_SHOW_PAGENUMBER" val="True"/>
  <p:tag name="MIO_AVOID_BLANK_LAYOUT" val="True"/>
  <p:tag name="MIO_CD_LAYOUT_VALID_AREA" val="False"/>
  <p:tag name="MIO_NUMBER_OF_VALID_LAYOUTS" val="23"/>
  <p:tag name="MIO_HDS" val="True"/>
  <p:tag name="MIO_SKIPVERSION" val="01.01.0001 00:00:00"/>
  <p:tag name="MIO_EKGUID" val="187d5f6e-8b5b-4f6b-aa70-df5f3d71d548"/>
  <p:tag name="MIO_UPDATE" val="True"/>
  <p:tag name="MIO_VERSION" val="11.05.2020 14:40:41"/>
  <p:tag name="MIO_DBID" val="28AD0E67-88F4-4826-B6CB-8EA6DE4EF11B"/>
  <p:tag name="MIO_LASTDOWNLOADED" val="03.03.2021 11:00:24"/>
  <p:tag name="MIO_OBJECTNAME" val="Automotive 16x9"/>
  <p:tag name="MIO_CDID" val="d446ddb0-4ccd-4ae3-96db-87dda6130c4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LANGUAGE" val="en-US"/>
  <p:tag name="MIO_USER_INPUT_OPTIONS" val="Public;Internal;Confidential;Strictly Confidentia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Klassifizierung und Vertraulichkeitsstufen;Bitte wählen Sie den Grad der Vertraulichkeit"/>
  <p:tag name="MIO_USER_INPUT_LANGUAGE" val="de-DE"/>
  <p:tag name="MIO_USER_INPUT_OPTIONS" val="Öffentlich;Intern;Vertraulich;streng vertraulich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LANGUAGE" val="en-US"/>
  <p:tag name="MIO_USER_INPUT_OPTIONS" val="Public;Internal;Confidential;Strictly Confidentia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Klassifizierung und Vertraulichkeitsstufen;Bitte wählen Sie den Grad der Vertraulichkeit"/>
  <p:tag name="MIO_USER_INPUT_LANGUAGE" val="de-DE"/>
  <p:tag name="MIO_USER_INPUT_OPTIONS" val="Öffentlich;Intern;Vertraulich;streng vertraulich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LANGUAGE" val="en-US"/>
  <p:tag name="MIO_USER_INPUT_OPTIONS" val="Public;Internal;Confidential;Strictly Confidentia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Klassifizierung und Vertraulichkeitsstufen;Bitte wählen Sie den Grad der Vertraulichkeit"/>
  <p:tag name="MIO_USER_INPUT_LANGUAGE" val="de-DE"/>
  <p:tag name="MIO_USER_INPUT_OPTIONS" val="Öffentlich;Intern;Vertraulich;streng vertraulich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LANGUAGE" val="en-US"/>
  <p:tag name="MIO_USER_INPUT_OPTIONS" val="Public;Internal;Confidential;Strictly Confidentia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Klassifizierung und Vertraulichkeitsstufen;Bitte wählen Sie den Grad der Vertraulichkeit"/>
  <p:tag name="MIO_USER_INPUT_LANGUAGE" val="de-DE"/>
  <p:tag name="MIO_USER_INPUT_OPTIONS" val="Öffentlich;Intern;Vertraulich;streng vertraulich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LANGUAGE" val="en-US"/>
  <p:tag name="MIO_USER_INPUT_OPTIONS" val="Public;Internal;Confidential;Strictly Confidentia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Klassifizierung und Vertraulichkeitsstufen;Bitte wählen Sie den Grad der Vertraulichkeit"/>
  <p:tag name="MIO_USER_INPUT_LANGUAGE" val="de-DE"/>
  <p:tag name="MIO_USER_INPUT_OPTIONS" val="Öffentlich;Intern;Vertraulich;streng vertraulich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LANGUAGE" val="en-US"/>
  <p:tag name="MIO_USER_INPUT_OPTIONS" val="Public;Internal;Confidential;Strictly Confidentia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Klassifizierung und Vertraulichkeitsstufen;Bitte wählen Sie den Grad der Vertraulichkeit"/>
  <p:tag name="MIO_USER_INPUT_LANGUAGE" val="de-DE"/>
  <p:tag name="MIO_USER_INPUT_OPTIONS" val="Öffentlich;Intern;Vertraulich;streng vertraulich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LANGUAGE" val="en-US"/>
  <p:tag name="MIO_USER_INPUT_OPTIONS" val="Public;Internal;Confidential;Strictly Confidentia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Klassifizierung und Vertraulichkeitsstufen;Bitte wählen Sie den Grad der Vertraulichkeit"/>
  <p:tag name="MIO_USER_INPUT_LANGUAGE" val="de-DE"/>
  <p:tag name="MIO_USER_INPUT_OPTIONS" val="Öffentlich;Intern;Vertraulich;streng vertraulich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LANGUAGE" val="en-US"/>
  <p:tag name="MIO_USER_INPUT_OPTIONS" val="Public;Internal;Confidential;Strictly Confidentia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Klassifizierung und Vertraulichkeitsstufen;Bitte wählen Sie den Grad der Vertraulichkeit"/>
  <p:tag name="MIO_USER_INPUT_LANGUAGE" val="de-DE"/>
  <p:tag name="MIO_USER_INPUT_OPTIONS" val="Öffentlich;Intern;Vertraulich;streng vertraulich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LANGUAGE" val="en-US"/>
  <p:tag name="MIO_USER_INPUT_OPTIONS" val="Public;Internal;Confidential;Strictly Confidentia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Klassifizierung und Vertraulichkeitsstufen;Bitte wählen Sie den Grad der Vertraulichkeit"/>
  <p:tag name="MIO_USER_INPUT_LANGUAGE" val="de-DE"/>
  <p:tag name="MIO_USER_INPUT_OPTIONS" val="Öffentlich;Intern;Vertraulich;streng vertraulich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LANGUAGE" val="en-US"/>
  <p:tag name="MIO_USER_INPUT_OPTIONS" val="Public;Internal;Confidential;Strictly Confidentia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Klassifizierung und Vertraulichkeitsstufen;Bitte wählen Sie den Grad der Vertraulichkeit"/>
  <p:tag name="MIO_USER_INPUT_LANGUAGE" val="de-DE"/>
  <p:tag name="MIO_USER_INPUT_OPTIONS" val="Öffentlich;Intern;Vertraulich;streng vertraulich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LANGUAGE" val="en-US"/>
  <p:tag name="MIO_USER_INPUT_OPTIONS" val="Public;Internal;Confidential;Strictly Confidentia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Klassifizierung und Vertraulichkeitsstufen;Bitte wählen Sie den Grad der Vertraulichkeit"/>
  <p:tag name="MIO_USER_INPUT_LANGUAGE" val="de-DE"/>
  <p:tag name="MIO_USER_INPUT_OPTIONS" val="Öffentlich;Intern;Vertraulich;streng vertraulich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heme/theme1.xml><?xml version="1.0" encoding="utf-8"?>
<a:theme xmlns:a="http://schemas.openxmlformats.org/drawingml/2006/main" name="Continental AG 2021, 16x9">
  <a:themeElements>
    <a:clrScheme name="Continental 2013-06-21">
      <a:dk1>
        <a:srgbClr val="000000"/>
      </a:dk1>
      <a:lt1>
        <a:srgbClr val="FFFFFF"/>
      </a:lt1>
      <a:dk2>
        <a:srgbClr val="FFFFFF"/>
      </a:dk2>
      <a:lt2>
        <a:srgbClr val="EBEBEB"/>
      </a:lt2>
      <a:accent1>
        <a:srgbClr val="FFA500"/>
      </a:accent1>
      <a:accent2>
        <a:srgbClr val="BF7300"/>
      </a:accent2>
      <a:accent3>
        <a:srgbClr val="E28700"/>
      </a:accent3>
      <a:accent4>
        <a:srgbClr val="FFC266"/>
      </a:accent4>
      <a:accent5>
        <a:srgbClr val="5F5F5F"/>
      </a:accent5>
      <a:accent6>
        <a:srgbClr val="262626"/>
      </a:accent6>
      <a:hlink>
        <a:srgbClr val="FFA500"/>
      </a:hlink>
      <a:folHlink>
        <a:srgbClr val="777777"/>
      </a:folHlink>
    </a:clrScheme>
    <a:fontScheme name="Continental A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tx1"/>
          </a:solidFill>
        </a:ln>
      </a:spPr>
      <a:bodyPr rtlCol="0" anchor="ctr"/>
      <a:lstStyle>
        <a:defPPr algn="ctr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600" b="0" i="0" u="none" baseline="0" dirty="0" smtClean="0">
            <a:solidFill>
              <a:srgbClr val="181818"/>
            </a:solidFill>
            <a:latin typeface="Arial" panose="020B0604020202020204" pitchFamily="34" charset="0"/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rtlCol="0">
        <a:spAutoFit/>
      </a:bodyPr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2400" b="0" i="0" u="none" baseline="0" dirty="0" smtClean="0">
            <a:solidFill>
              <a:srgbClr val="000000"/>
            </a:solidFill>
            <a:latin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5" id="{F1D69CB5-4D45-45F0-B20B-8737AC8ED40A}" vid="{E573284F-A76D-4AC0-A0D0-CAEB22281542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2237</Words>
  <Application>Microsoft Office PowerPoint</Application>
  <PresentationFormat>Widescreen</PresentationFormat>
  <Paragraphs>348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Consolas</vt:lpstr>
      <vt:lpstr>Continental AG 2021, 16x9</vt:lpstr>
      <vt:lpstr>Diplomado Linux Embebido – Módulo 4</vt:lpstr>
      <vt:lpstr>Fuentes y herramientas</vt:lpstr>
      <vt:lpstr>Tipos de releases del kernel de Linux</vt:lpstr>
      <vt:lpstr>Tipos de Releases</vt:lpstr>
      <vt:lpstr>Tipos de Releases</vt:lpstr>
      <vt:lpstr>Estructura del código fuente de Linux</vt:lpstr>
      <vt:lpstr>Obtención del código fuente de Linux (vanilla)</vt:lpstr>
      <vt:lpstr>Estructura del código fuente</vt:lpstr>
      <vt:lpstr>Estructura del código fuente</vt:lpstr>
      <vt:lpstr>Carpeta arch/arm</vt:lpstr>
      <vt:lpstr>Board Support Package (BSP)</vt:lpstr>
      <vt:lpstr>Configuración del código fuente</vt:lpstr>
      <vt:lpstr>Kbuild &amp; Kconfig</vt:lpstr>
      <vt:lpstr>Configuración y Makefiles</vt:lpstr>
      <vt:lpstr>kbuild Makefiles</vt:lpstr>
      <vt:lpstr>Banderas de CC (CFLAGS)</vt:lpstr>
      <vt:lpstr>Archivo .config</vt:lpstr>
      <vt:lpstr>Targets de configuración</vt:lpstr>
      <vt:lpstr>Más targets de configuración</vt:lpstr>
      <vt:lpstr>Ejemplo: menuconfig</vt:lpstr>
      <vt:lpstr>Lecturas recomendadas</vt:lpstr>
      <vt:lpstr>Generación del kernel de Linux</vt:lpstr>
      <vt:lpstr>Generación de binarios del kernel de Linux</vt:lpstr>
      <vt:lpstr>Variables de compilación comunes</vt:lpstr>
      <vt:lpstr>Binarios intermedios</vt:lpstr>
      <vt:lpstr>Binarios del kernel</vt:lpstr>
      <vt:lpstr>Generación del kernel booteable (ARM)</vt:lpstr>
      <vt:lpstr>Device tree</vt:lpstr>
      <vt:lpstr>Módulos</vt:lpstr>
      <vt:lpstr>Instalación / carga del kernel de Linux</vt:lpstr>
      <vt:lpstr>Instalación por reemplazo de imagen</vt:lpstr>
      <vt:lpstr>Arranque por red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Leon Kirchner_ext</dc:creator>
  <cp:lastModifiedBy>Bautista, Alan</cp:lastModifiedBy>
  <cp:revision>325</cp:revision>
  <dcterms:created xsi:type="dcterms:W3CDTF">2019-04-24T08:42:37Z</dcterms:created>
  <dcterms:modified xsi:type="dcterms:W3CDTF">2023-06-14T01:49:09Z</dcterms:modified>
</cp:coreProperties>
</file>