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8B8B5-FC8F-4F2D-87B7-C91C9CB1BC81}" v="12" dt="2022-11-02T19:49:05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mora, Ignacio02" userId="a3bff8c1-3c96-4f6c-af31-bedeeacab867" providerId="ADAL" clId="{A2B8B8B5-FC8F-4F2D-87B7-C91C9CB1BC81}"/>
    <pc:docChg chg="undo custSel addSld modSld">
      <pc:chgData name="Zamora, Ignacio02" userId="a3bff8c1-3c96-4f6c-af31-bedeeacab867" providerId="ADAL" clId="{A2B8B8B5-FC8F-4F2D-87B7-C91C9CB1BC81}" dt="2022-11-02T20:03:43.194" v="951" actId="207"/>
      <pc:docMkLst>
        <pc:docMk/>
      </pc:docMkLst>
      <pc:sldChg chg="modSp mod">
        <pc:chgData name="Zamora, Ignacio02" userId="a3bff8c1-3c96-4f6c-af31-bedeeacab867" providerId="ADAL" clId="{A2B8B8B5-FC8F-4F2D-87B7-C91C9CB1BC81}" dt="2022-11-02T17:29:05.373" v="81" actId="21"/>
        <pc:sldMkLst>
          <pc:docMk/>
          <pc:sldMk cId="1710261005" sldId="264"/>
        </pc:sldMkLst>
        <pc:spChg chg="mod">
          <ac:chgData name="Zamora, Ignacio02" userId="a3bff8c1-3c96-4f6c-af31-bedeeacab867" providerId="ADAL" clId="{A2B8B8B5-FC8F-4F2D-87B7-C91C9CB1BC81}" dt="2022-11-02T17:29:05.373" v="81" actId="21"/>
          <ac:spMkLst>
            <pc:docMk/>
            <pc:sldMk cId="1710261005" sldId="264"/>
            <ac:spMk id="2" creationId="{BE92D966-D6D0-4075-96CD-717304786791}"/>
          </ac:spMkLst>
        </pc:spChg>
        <pc:spChg chg="mod">
          <ac:chgData name="Zamora, Ignacio02" userId="a3bff8c1-3c96-4f6c-af31-bedeeacab867" providerId="ADAL" clId="{A2B8B8B5-FC8F-4F2D-87B7-C91C9CB1BC81}" dt="2022-11-02T17:28:51.116" v="79" actId="27636"/>
          <ac:spMkLst>
            <pc:docMk/>
            <pc:sldMk cId="1710261005" sldId="264"/>
            <ac:spMk id="3" creationId="{7DA26BFC-949D-4EFC-B596-E1FAC25D55E2}"/>
          </ac:spMkLst>
        </pc:spChg>
      </pc:sldChg>
      <pc:sldChg chg="addSp delSp modSp new mod modClrScheme chgLayout">
        <pc:chgData name="Zamora, Ignacio02" userId="a3bff8c1-3c96-4f6c-af31-bedeeacab867" providerId="ADAL" clId="{A2B8B8B5-FC8F-4F2D-87B7-C91C9CB1BC81}" dt="2022-11-02T17:31:56.968" v="118" actId="20577"/>
        <pc:sldMkLst>
          <pc:docMk/>
          <pc:sldMk cId="3612936871" sldId="265"/>
        </pc:sldMkLst>
        <pc:spChg chg="del mod ord">
          <ac:chgData name="Zamora, Ignacio02" userId="a3bff8c1-3c96-4f6c-af31-bedeeacab867" providerId="ADAL" clId="{A2B8B8B5-FC8F-4F2D-87B7-C91C9CB1BC81}" dt="2022-11-02T17:31:26.651" v="82" actId="700"/>
          <ac:spMkLst>
            <pc:docMk/>
            <pc:sldMk cId="3612936871" sldId="265"/>
            <ac:spMk id="2" creationId="{70DCAB4E-44F1-458B-BA57-C592F60BF01A}"/>
          </ac:spMkLst>
        </pc:spChg>
        <pc:spChg chg="del mod ord">
          <ac:chgData name="Zamora, Ignacio02" userId="a3bff8c1-3c96-4f6c-af31-bedeeacab867" providerId="ADAL" clId="{A2B8B8B5-FC8F-4F2D-87B7-C91C9CB1BC81}" dt="2022-11-02T17:31:26.651" v="82" actId="700"/>
          <ac:spMkLst>
            <pc:docMk/>
            <pc:sldMk cId="3612936871" sldId="265"/>
            <ac:spMk id="3" creationId="{24A334E4-15A4-461A-90FA-9C71AE522572}"/>
          </ac:spMkLst>
        </pc:spChg>
        <pc:spChg chg="add mod ord">
          <ac:chgData name="Zamora, Ignacio02" userId="a3bff8c1-3c96-4f6c-af31-bedeeacab867" providerId="ADAL" clId="{A2B8B8B5-FC8F-4F2D-87B7-C91C9CB1BC81}" dt="2022-11-02T17:31:38.599" v="83"/>
          <ac:spMkLst>
            <pc:docMk/>
            <pc:sldMk cId="3612936871" sldId="265"/>
            <ac:spMk id="4" creationId="{550DEA35-D27B-469E-8091-7E1A50B1D70C}"/>
          </ac:spMkLst>
        </pc:spChg>
        <pc:spChg chg="add mod ord">
          <ac:chgData name="Zamora, Ignacio02" userId="a3bff8c1-3c96-4f6c-af31-bedeeacab867" providerId="ADAL" clId="{A2B8B8B5-FC8F-4F2D-87B7-C91C9CB1BC81}" dt="2022-11-02T17:31:56.968" v="118" actId="20577"/>
          <ac:spMkLst>
            <pc:docMk/>
            <pc:sldMk cId="3612936871" sldId="265"/>
            <ac:spMk id="5" creationId="{9E102BED-0428-4987-9A40-F6ADDF069AFA}"/>
          </ac:spMkLst>
        </pc:spChg>
      </pc:sldChg>
      <pc:sldChg chg="modSp new mod">
        <pc:chgData name="Zamora, Ignacio02" userId="a3bff8c1-3c96-4f6c-af31-bedeeacab867" providerId="ADAL" clId="{A2B8B8B5-FC8F-4F2D-87B7-C91C9CB1BC81}" dt="2022-11-02T17:37:47.879" v="180" actId="20577"/>
        <pc:sldMkLst>
          <pc:docMk/>
          <pc:sldMk cId="2006719537" sldId="266"/>
        </pc:sldMkLst>
        <pc:spChg chg="mod">
          <ac:chgData name="Zamora, Ignacio02" userId="a3bff8c1-3c96-4f6c-af31-bedeeacab867" providerId="ADAL" clId="{A2B8B8B5-FC8F-4F2D-87B7-C91C9CB1BC81}" dt="2022-11-02T17:32:43.008" v="120"/>
          <ac:spMkLst>
            <pc:docMk/>
            <pc:sldMk cId="2006719537" sldId="266"/>
            <ac:spMk id="2" creationId="{F09BA231-6875-469C-846A-5F49FC83EC6F}"/>
          </ac:spMkLst>
        </pc:spChg>
        <pc:spChg chg="mod">
          <ac:chgData name="Zamora, Ignacio02" userId="a3bff8c1-3c96-4f6c-af31-bedeeacab867" providerId="ADAL" clId="{A2B8B8B5-FC8F-4F2D-87B7-C91C9CB1BC81}" dt="2022-11-02T17:37:47.879" v="180" actId="20577"/>
          <ac:spMkLst>
            <pc:docMk/>
            <pc:sldMk cId="2006719537" sldId="266"/>
            <ac:spMk id="3" creationId="{4DF3D187-E8B9-4F65-A358-1411390C5B9D}"/>
          </ac:spMkLst>
        </pc:spChg>
      </pc:sldChg>
      <pc:sldChg chg="modSp new mod">
        <pc:chgData name="Zamora, Ignacio02" userId="a3bff8c1-3c96-4f6c-af31-bedeeacab867" providerId="ADAL" clId="{A2B8B8B5-FC8F-4F2D-87B7-C91C9CB1BC81}" dt="2022-11-02T17:53:12.694" v="223" actId="20577"/>
        <pc:sldMkLst>
          <pc:docMk/>
          <pc:sldMk cId="2722936482" sldId="267"/>
        </pc:sldMkLst>
        <pc:spChg chg="mod">
          <ac:chgData name="Zamora, Ignacio02" userId="a3bff8c1-3c96-4f6c-af31-bedeeacab867" providerId="ADAL" clId="{A2B8B8B5-FC8F-4F2D-87B7-C91C9CB1BC81}" dt="2022-11-02T17:51:43.824" v="200" actId="20577"/>
          <ac:spMkLst>
            <pc:docMk/>
            <pc:sldMk cId="2722936482" sldId="267"/>
            <ac:spMk id="2" creationId="{71D28911-9819-4DE9-883B-667E5F2FADB2}"/>
          </ac:spMkLst>
        </pc:spChg>
        <pc:spChg chg="mod">
          <ac:chgData name="Zamora, Ignacio02" userId="a3bff8c1-3c96-4f6c-af31-bedeeacab867" providerId="ADAL" clId="{A2B8B8B5-FC8F-4F2D-87B7-C91C9CB1BC81}" dt="2022-11-02T17:53:12.694" v="223" actId="20577"/>
          <ac:spMkLst>
            <pc:docMk/>
            <pc:sldMk cId="2722936482" sldId="267"/>
            <ac:spMk id="3" creationId="{D2464880-AA6F-4254-8EF8-E1362E0DD0CD}"/>
          </ac:spMkLst>
        </pc:spChg>
      </pc:sldChg>
      <pc:sldChg chg="addSp delSp modSp new mod modClrScheme chgLayout">
        <pc:chgData name="Zamora, Ignacio02" userId="a3bff8c1-3c96-4f6c-af31-bedeeacab867" providerId="ADAL" clId="{A2B8B8B5-FC8F-4F2D-87B7-C91C9CB1BC81}" dt="2022-11-02T17:57:27.960" v="326" actId="14100"/>
        <pc:sldMkLst>
          <pc:docMk/>
          <pc:sldMk cId="1981444419" sldId="268"/>
        </pc:sldMkLst>
        <pc:spChg chg="mod ord">
          <ac:chgData name="Zamora, Ignacio02" userId="a3bff8c1-3c96-4f6c-af31-bedeeacab867" providerId="ADAL" clId="{A2B8B8B5-FC8F-4F2D-87B7-C91C9CB1BC81}" dt="2022-11-02T17:54:00.438" v="229" actId="700"/>
          <ac:spMkLst>
            <pc:docMk/>
            <pc:sldMk cId="1981444419" sldId="268"/>
            <ac:spMk id="2" creationId="{48ED4A8B-20A7-49C8-9973-601FF7EFD3C1}"/>
          </ac:spMkLst>
        </pc:spChg>
        <pc:spChg chg="mod ord">
          <ac:chgData name="Zamora, Ignacio02" userId="a3bff8c1-3c96-4f6c-af31-bedeeacab867" providerId="ADAL" clId="{A2B8B8B5-FC8F-4F2D-87B7-C91C9CB1BC81}" dt="2022-11-02T17:56:14.167" v="314" actId="207"/>
          <ac:spMkLst>
            <pc:docMk/>
            <pc:sldMk cId="1981444419" sldId="268"/>
            <ac:spMk id="3" creationId="{8C953959-E194-4019-8FC6-246A961B3198}"/>
          </ac:spMkLst>
        </pc:spChg>
        <pc:spChg chg="add mod ord">
          <ac:chgData name="Zamora, Ignacio02" userId="a3bff8c1-3c96-4f6c-af31-bedeeacab867" providerId="ADAL" clId="{A2B8B8B5-FC8F-4F2D-87B7-C91C9CB1BC81}" dt="2022-11-02T17:57:27.960" v="326" actId="14100"/>
          <ac:spMkLst>
            <pc:docMk/>
            <pc:sldMk cId="1981444419" sldId="268"/>
            <ac:spMk id="4" creationId="{91E60753-3C69-4A12-AD58-4B4C957FC1E1}"/>
          </ac:spMkLst>
        </pc:spChg>
        <pc:spChg chg="add del mod ord">
          <ac:chgData name="Zamora, Ignacio02" userId="a3bff8c1-3c96-4f6c-af31-bedeeacab867" providerId="ADAL" clId="{A2B8B8B5-FC8F-4F2D-87B7-C91C9CB1BC81}" dt="2022-11-02T17:56:25.783" v="315" actId="478"/>
          <ac:spMkLst>
            <pc:docMk/>
            <pc:sldMk cId="1981444419" sldId="268"/>
            <ac:spMk id="5" creationId="{7ADC1653-F92A-48F5-A5F5-4D221645463A}"/>
          </ac:spMkLst>
        </pc:spChg>
        <pc:spChg chg="add mod ord">
          <ac:chgData name="Zamora, Ignacio02" userId="a3bff8c1-3c96-4f6c-af31-bedeeacab867" providerId="ADAL" clId="{A2B8B8B5-FC8F-4F2D-87B7-C91C9CB1BC81}" dt="2022-11-02T17:57:02.164" v="324" actId="207"/>
          <ac:spMkLst>
            <pc:docMk/>
            <pc:sldMk cId="1981444419" sldId="268"/>
            <ac:spMk id="6" creationId="{573F5C0C-2CBE-48A9-AB62-D8FD219CA9EC}"/>
          </ac:spMkLst>
        </pc:spChg>
      </pc:sldChg>
      <pc:sldChg chg="addSp delSp modSp new mod modClrScheme chgLayout">
        <pc:chgData name="Zamora, Ignacio02" userId="a3bff8c1-3c96-4f6c-af31-bedeeacab867" providerId="ADAL" clId="{A2B8B8B5-FC8F-4F2D-87B7-C91C9CB1BC81}" dt="2022-11-02T18:14:58.072" v="566" actId="27636"/>
        <pc:sldMkLst>
          <pc:docMk/>
          <pc:sldMk cId="3205889769" sldId="269"/>
        </pc:sldMkLst>
        <pc:spChg chg="del mod ord">
          <ac:chgData name="Zamora, Ignacio02" userId="a3bff8c1-3c96-4f6c-af31-bedeeacab867" providerId="ADAL" clId="{A2B8B8B5-FC8F-4F2D-87B7-C91C9CB1BC81}" dt="2022-11-02T17:59:48.872" v="328" actId="700"/>
          <ac:spMkLst>
            <pc:docMk/>
            <pc:sldMk cId="3205889769" sldId="269"/>
            <ac:spMk id="2" creationId="{711A55B8-359F-49CD-8DC5-FC3D9557C2BD}"/>
          </ac:spMkLst>
        </pc:spChg>
        <pc:spChg chg="del">
          <ac:chgData name="Zamora, Ignacio02" userId="a3bff8c1-3c96-4f6c-af31-bedeeacab867" providerId="ADAL" clId="{A2B8B8B5-FC8F-4F2D-87B7-C91C9CB1BC81}" dt="2022-11-02T17:59:48.872" v="328" actId="700"/>
          <ac:spMkLst>
            <pc:docMk/>
            <pc:sldMk cId="3205889769" sldId="269"/>
            <ac:spMk id="3" creationId="{CB1508BD-865A-4887-8009-4759D387DC37}"/>
          </ac:spMkLst>
        </pc:spChg>
        <pc:spChg chg="del mod ord">
          <ac:chgData name="Zamora, Ignacio02" userId="a3bff8c1-3c96-4f6c-af31-bedeeacab867" providerId="ADAL" clId="{A2B8B8B5-FC8F-4F2D-87B7-C91C9CB1BC81}" dt="2022-11-02T17:59:48.872" v="328" actId="700"/>
          <ac:spMkLst>
            <pc:docMk/>
            <pc:sldMk cId="3205889769" sldId="269"/>
            <ac:spMk id="4" creationId="{98E4360D-15BD-4442-91D3-73A7C09B83B6}"/>
          </ac:spMkLst>
        </pc:spChg>
        <pc:spChg chg="del">
          <ac:chgData name="Zamora, Ignacio02" userId="a3bff8c1-3c96-4f6c-af31-bedeeacab867" providerId="ADAL" clId="{A2B8B8B5-FC8F-4F2D-87B7-C91C9CB1BC81}" dt="2022-11-02T17:59:48.872" v="328" actId="700"/>
          <ac:spMkLst>
            <pc:docMk/>
            <pc:sldMk cId="3205889769" sldId="269"/>
            <ac:spMk id="5" creationId="{9A863ADB-5056-41F5-AEC4-BDAE279B6B89}"/>
          </ac:spMkLst>
        </pc:spChg>
        <pc:spChg chg="del">
          <ac:chgData name="Zamora, Ignacio02" userId="a3bff8c1-3c96-4f6c-af31-bedeeacab867" providerId="ADAL" clId="{A2B8B8B5-FC8F-4F2D-87B7-C91C9CB1BC81}" dt="2022-11-02T17:59:48.872" v="328" actId="700"/>
          <ac:spMkLst>
            <pc:docMk/>
            <pc:sldMk cId="3205889769" sldId="269"/>
            <ac:spMk id="6" creationId="{52E2DAD3-4ACD-4259-9A8F-0D1F8CDA7D8B}"/>
          </ac:spMkLst>
        </pc:spChg>
        <pc:spChg chg="add mod ord">
          <ac:chgData name="Zamora, Ignacio02" userId="a3bff8c1-3c96-4f6c-af31-bedeeacab867" providerId="ADAL" clId="{A2B8B8B5-FC8F-4F2D-87B7-C91C9CB1BC81}" dt="2022-11-02T18:06:54.014" v="329"/>
          <ac:spMkLst>
            <pc:docMk/>
            <pc:sldMk cId="3205889769" sldId="269"/>
            <ac:spMk id="7" creationId="{9D62050A-F919-4125-9F74-62EB81536997}"/>
          </ac:spMkLst>
        </pc:spChg>
        <pc:spChg chg="add mod ord">
          <ac:chgData name="Zamora, Ignacio02" userId="a3bff8c1-3c96-4f6c-af31-bedeeacab867" providerId="ADAL" clId="{A2B8B8B5-FC8F-4F2D-87B7-C91C9CB1BC81}" dt="2022-11-02T18:14:58.072" v="566" actId="27636"/>
          <ac:spMkLst>
            <pc:docMk/>
            <pc:sldMk cId="3205889769" sldId="269"/>
            <ac:spMk id="8" creationId="{24A4D0D8-C102-4A03-8E97-9E19278682E4}"/>
          </ac:spMkLst>
        </pc:spChg>
      </pc:sldChg>
      <pc:sldChg chg="modSp new mod">
        <pc:chgData name="Zamora, Ignacio02" userId="a3bff8c1-3c96-4f6c-af31-bedeeacab867" providerId="ADAL" clId="{A2B8B8B5-FC8F-4F2D-87B7-C91C9CB1BC81}" dt="2022-11-02T18:21:00.223" v="592" actId="207"/>
        <pc:sldMkLst>
          <pc:docMk/>
          <pc:sldMk cId="769566878" sldId="270"/>
        </pc:sldMkLst>
        <pc:spChg chg="mod">
          <ac:chgData name="Zamora, Ignacio02" userId="a3bff8c1-3c96-4f6c-af31-bedeeacab867" providerId="ADAL" clId="{A2B8B8B5-FC8F-4F2D-87B7-C91C9CB1BC81}" dt="2022-11-02T18:15:47.491" v="581" actId="20577"/>
          <ac:spMkLst>
            <pc:docMk/>
            <pc:sldMk cId="769566878" sldId="270"/>
            <ac:spMk id="2" creationId="{10BEB4D6-6E98-4F0D-9CCA-6F7B7DE644FD}"/>
          </ac:spMkLst>
        </pc:spChg>
        <pc:spChg chg="mod">
          <ac:chgData name="Zamora, Ignacio02" userId="a3bff8c1-3c96-4f6c-af31-bedeeacab867" providerId="ADAL" clId="{A2B8B8B5-FC8F-4F2D-87B7-C91C9CB1BC81}" dt="2022-11-02T18:21:00.223" v="592" actId="207"/>
          <ac:spMkLst>
            <pc:docMk/>
            <pc:sldMk cId="769566878" sldId="270"/>
            <ac:spMk id="3" creationId="{1CCAFB11-746E-4FD5-8C55-CAD1EB56F4EC}"/>
          </ac:spMkLst>
        </pc:spChg>
      </pc:sldChg>
      <pc:sldChg chg="modSp new mod">
        <pc:chgData name="Zamora, Ignacio02" userId="a3bff8c1-3c96-4f6c-af31-bedeeacab867" providerId="ADAL" clId="{A2B8B8B5-FC8F-4F2D-87B7-C91C9CB1BC81}" dt="2022-11-02T18:24:37.848" v="660" actId="207"/>
        <pc:sldMkLst>
          <pc:docMk/>
          <pc:sldMk cId="3865925618" sldId="271"/>
        </pc:sldMkLst>
        <pc:spChg chg="mod">
          <ac:chgData name="Zamora, Ignacio02" userId="a3bff8c1-3c96-4f6c-af31-bedeeacab867" providerId="ADAL" clId="{A2B8B8B5-FC8F-4F2D-87B7-C91C9CB1BC81}" dt="2022-11-02T18:21:47.676" v="606" actId="20577"/>
          <ac:spMkLst>
            <pc:docMk/>
            <pc:sldMk cId="3865925618" sldId="271"/>
            <ac:spMk id="2" creationId="{7E4044F4-573E-4567-AE1A-D6AD8EA806E3}"/>
          </ac:spMkLst>
        </pc:spChg>
        <pc:spChg chg="mod">
          <ac:chgData name="Zamora, Ignacio02" userId="a3bff8c1-3c96-4f6c-af31-bedeeacab867" providerId="ADAL" clId="{A2B8B8B5-FC8F-4F2D-87B7-C91C9CB1BC81}" dt="2022-11-02T18:24:37.848" v="660" actId="207"/>
          <ac:spMkLst>
            <pc:docMk/>
            <pc:sldMk cId="3865925618" sldId="271"/>
            <ac:spMk id="3" creationId="{DBDD6C29-B25D-410B-B2E2-0B982FBE39D4}"/>
          </ac:spMkLst>
        </pc:spChg>
      </pc:sldChg>
      <pc:sldChg chg="addSp delSp modSp new mod modClrScheme chgLayout">
        <pc:chgData name="Zamora, Ignacio02" userId="a3bff8c1-3c96-4f6c-af31-bedeeacab867" providerId="ADAL" clId="{A2B8B8B5-FC8F-4F2D-87B7-C91C9CB1BC81}" dt="2022-11-02T19:08:19.696" v="694" actId="14100"/>
        <pc:sldMkLst>
          <pc:docMk/>
          <pc:sldMk cId="4049973390" sldId="272"/>
        </pc:sldMkLst>
        <pc:spChg chg="mod ord">
          <ac:chgData name="Zamora, Ignacio02" userId="a3bff8c1-3c96-4f6c-af31-bedeeacab867" providerId="ADAL" clId="{A2B8B8B5-FC8F-4F2D-87B7-C91C9CB1BC81}" dt="2022-11-02T19:05:31.422" v="663" actId="700"/>
          <ac:spMkLst>
            <pc:docMk/>
            <pc:sldMk cId="4049973390" sldId="272"/>
            <ac:spMk id="2" creationId="{37E5E776-736C-458B-852C-21CDCD107852}"/>
          </ac:spMkLst>
        </pc:spChg>
        <pc:spChg chg="del mod ord">
          <ac:chgData name="Zamora, Ignacio02" userId="a3bff8c1-3c96-4f6c-af31-bedeeacab867" providerId="ADAL" clId="{A2B8B8B5-FC8F-4F2D-87B7-C91C9CB1BC81}" dt="2022-11-02T19:05:31.422" v="663" actId="700"/>
          <ac:spMkLst>
            <pc:docMk/>
            <pc:sldMk cId="4049973390" sldId="272"/>
            <ac:spMk id="3" creationId="{BF366F98-85B5-4075-8B29-7F425A68097B}"/>
          </ac:spMkLst>
        </pc:spChg>
        <pc:spChg chg="add mod ord">
          <ac:chgData name="Zamora, Ignacio02" userId="a3bff8c1-3c96-4f6c-af31-bedeeacab867" providerId="ADAL" clId="{A2B8B8B5-FC8F-4F2D-87B7-C91C9CB1BC81}" dt="2022-11-02T19:08:15.093" v="693" actId="14100"/>
          <ac:spMkLst>
            <pc:docMk/>
            <pc:sldMk cId="4049973390" sldId="272"/>
            <ac:spMk id="4" creationId="{B834261E-3B69-4DEC-AB46-B5C3A1FC6E7B}"/>
          </ac:spMkLst>
        </pc:spChg>
        <pc:spChg chg="add del mod ord">
          <ac:chgData name="Zamora, Ignacio02" userId="a3bff8c1-3c96-4f6c-af31-bedeeacab867" providerId="ADAL" clId="{A2B8B8B5-FC8F-4F2D-87B7-C91C9CB1BC81}" dt="2022-11-02T19:05:52.659" v="666" actId="22"/>
          <ac:spMkLst>
            <pc:docMk/>
            <pc:sldMk cId="4049973390" sldId="272"/>
            <ac:spMk id="5" creationId="{34E6EEEA-CECB-4E9E-9CB8-5EDEC34F32A7}"/>
          </ac:spMkLst>
        </pc:spChg>
        <pc:picChg chg="add mod ord">
          <ac:chgData name="Zamora, Ignacio02" userId="a3bff8c1-3c96-4f6c-af31-bedeeacab867" providerId="ADAL" clId="{A2B8B8B5-FC8F-4F2D-87B7-C91C9CB1BC81}" dt="2022-11-02T19:08:19.696" v="694" actId="14100"/>
          <ac:picMkLst>
            <pc:docMk/>
            <pc:sldMk cId="4049973390" sldId="272"/>
            <ac:picMk id="7" creationId="{54168406-BC93-43A2-83E6-6ACD7821AC27}"/>
          </ac:picMkLst>
        </pc:picChg>
      </pc:sldChg>
      <pc:sldChg chg="addSp delSp modSp new mod modClrScheme chgLayout">
        <pc:chgData name="Zamora, Ignacio02" userId="a3bff8c1-3c96-4f6c-af31-bedeeacab867" providerId="ADAL" clId="{A2B8B8B5-FC8F-4F2D-87B7-C91C9CB1BC81}" dt="2022-11-02T19:36:56.723" v="707" actId="20577"/>
        <pc:sldMkLst>
          <pc:docMk/>
          <pc:sldMk cId="1884482528" sldId="273"/>
        </pc:sldMkLst>
        <pc:spChg chg="del mod ord">
          <ac:chgData name="Zamora, Ignacio02" userId="a3bff8c1-3c96-4f6c-af31-bedeeacab867" providerId="ADAL" clId="{A2B8B8B5-FC8F-4F2D-87B7-C91C9CB1BC81}" dt="2022-11-02T19:36:19.982" v="696" actId="700"/>
          <ac:spMkLst>
            <pc:docMk/>
            <pc:sldMk cId="1884482528" sldId="273"/>
            <ac:spMk id="2" creationId="{D10724D9-13A4-4ACA-AECE-C1932CCD85FF}"/>
          </ac:spMkLst>
        </pc:spChg>
        <pc:spChg chg="del mod ord">
          <ac:chgData name="Zamora, Ignacio02" userId="a3bff8c1-3c96-4f6c-af31-bedeeacab867" providerId="ADAL" clId="{A2B8B8B5-FC8F-4F2D-87B7-C91C9CB1BC81}" dt="2022-11-02T19:36:19.982" v="696" actId="700"/>
          <ac:spMkLst>
            <pc:docMk/>
            <pc:sldMk cId="1884482528" sldId="273"/>
            <ac:spMk id="3" creationId="{F2AE4866-0E95-469C-AA39-1E8743D4AAFB}"/>
          </ac:spMkLst>
        </pc:spChg>
        <pc:spChg chg="del">
          <ac:chgData name="Zamora, Ignacio02" userId="a3bff8c1-3c96-4f6c-af31-bedeeacab867" providerId="ADAL" clId="{A2B8B8B5-FC8F-4F2D-87B7-C91C9CB1BC81}" dt="2022-11-02T19:36:19.982" v="696" actId="700"/>
          <ac:spMkLst>
            <pc:docMk/>
            <pc:sldMk cId="1884482528" sldId="273"/>
            <ac:spMk id="4" creationId="{CC6859AA-6614-4AE3-8704-5A6A8FE9C9A1}"/>
          </ac:spMkLst>
        </pc:spChg>
        <pc:spChg chg="add mod ord">
          <ac:chgData name="Zamora, Ignacio02" userId="a3bff8c1-3c96-4f6c-af31-bedeeacab867" providerId="ADAL" clId="{A2B8B8B5-FC8F-4F2D-87B7-C91C9CB1BC81}" dt="2022-11-02T19:36:20.970" v="697"/>
          <ac:spMkLst>
            <pc:docMk/>
            <pc:sldMk cId="1884482528" sldId="273"/>
            <ac:spMk id="5" creationId="{7C39A566-A476-40E0-8ABC-276BA7B1575C}"/>
          </ac:spMkLst>
        </pc:spChg>
        <pc:spChg chg="add mod ord">
          <ac:chgData name="Zamora, Ignacio02" userId="a3bff8c1-3c96-4f6c-af31-bedeeacab867" providerId="ADAL" clId="{A2B8B8B5-FC8F-4F2D-87B7-C91C9CB1BC81}" dt="2022-11-02T19:36:56.723" v="707" actId="20577"/>
          <ac:spMkLst>
            <pc:docMk/>
            <pc:sldMk cId="1884482528" sldId="273"/>
            <ac:spMk id="6" creationId="{DC9E597F-47EA-407A-B0E8-1200AC291F44}"/>
          </ac:spMkLst>
        </pc:spChg>
      </pc:sldChg>
      <pc:sldChg chg="modSp new mod">
        <pc:chgData name="Zamora, Ignacio02" userId="a3bff8c1-3c96-4f6c-af31-bedeeacab867" providerId="ADAL" clId="{A2B8B8B5-FC8F-4F2D-87B7-C91C9CB1BC81}" dt="2022-11-02T19:40:31.420" v="734"/>
        <pc:sldMkLst>
          <pc:docMk/>
          <pc:sldMk cId="2859018068" sldId="274"/>
        </pc:sldMkLst>
        <pc:spChg chg="mod">
          <ac:chgData name="Zamora, Ignacio02" userId="a3bff8c1-3c96-4f6c-af31-bedeeacab867" providerId="ADAL" clId="{A2B8B8B5-FC8F-4F2D-87B7-C91C9CB1BC81}" dt="2022-11-02T19:37:25.534" v="710"/>
          <ac:spMkLst>
            <pc:docMk/>
            <pc:sldMk cId="2859018068" sldId="274"/>
            <ac:spMk id="2" creationId="{C150B88F-A471-4382-A2E4-D9D97ACF0D3A}"/>
          </ac:spMkLst>
        </pc:spChg>
        <pc:spChg chg="mod">
          <ac:chgData name="Zamora, Ignacio02" userId="a3bff8c1-3c96-4f6c-af31-bedeeacab867" providerId="ADAL" clId="{A2B8B8B5-FC8F-4F2D-87B7-C91C9CB1BC81}" dt="2022-11-02T19:40:31.420" v="734"/>
          <ac:spMkLst>
            <pc:docMk/>
            <pc:sldMk cId="2859018068" sldId="274"/>
            <ac:spMk id="3" creationId="{ADFD909D-8815-4B5E-B4CC-E994946B938B}"/>
          </ac:spMkLst>
        </pc:spChg>
      </pc:sldChg>
      <pc:sldChg chg="modSp new mod">
        <pc:chgData name="Zamora, Ignacio02" userId="a3bff8c1-3c96-4f6c-af31-bedeeacab867" providerId="ADAL" clId="{A2B8B8B5-FC8F-4F2D-87B7-C91C9CB1BC81}" dt="2022-11-02T19:43:40.011" v="750" actId="20577"/>
        <pc:sldMkLst>
          <pc:docMk/>
          <pc:sldMk cId="1526165288" sldId="275"/>
        </pc:sldMkLst>
        <pc:spChg chg="mod">
          <ac:chgData name="Zamora, Ignacio02" userId="a3bff8c1-3c96-4f6c-af31-bedeeacab867" providerId="ADAL" clId="{A2B8B8B5-FC8F-4F2D-87B7-C91C9CB1BC81}" dt="2022-11-02T19:41:22.311" v="737"/>
          <ac:spMkLst>
            <pc:docMk/>
            <pc:sldMk cId="1526165288" sldId="275"/>
            <ac:spMk id="2" creationId="{13CCB198-96FB-466B-9E00-68E16E59E162}"/>
          </ac:spMkLst>
        </pc:spChg>
        <pc:spChg chg="mod">
          <ac:chgData name="Zamora, Ignacio02" userId="a3bff8c1-3c96-4f6c-af31-bedeeacab867" providerId="ADAL" clId="{A2B8B8B5-FC8F-4F2D-87B7-C91C9CB1BC81}" dt="2022-11-02T19:43:40.011" v="750" actId="20577"/>
          <ac:spMkLst>
            <pc:docMk/>
            <pc:sldMk cId="1526165288" sldId="275"/>
            <ac:spMk id="3" creationId="{882F2F87-6EE2-4638-BC6D-8BE19A34A7D0}"/>
          </ac:spMkLst>
        </pc:spChg>
      </pc:sldChg>
      <pc:sldChg chg="modSp new mod">
        <pc:chgData name="Zamora, Ignacio02" userId="a3bff8c1-3c96-4f6c-af31-bedeeacab867" providerId="ADAL" clId="{A2B8B8B5-FC8F-4F2D-87B7-C91C9CB1BC81}" dt="2022-11-02T19:45:18.003" v="762"/>
        <pc:sldMkLst>
          <pc:docMk/>
          <pc:sldMk cId="2211298416" sldId="276"/>
        </pc:sldMkLst>
        <pc:spChg chg="mod">
          <ac:chgData name="Zamora, Ignacio02" userId="a3bff8c1-3c96-4f6c-af31-bedeeacab867" providerId="ADAL" clId="{A2B8B8B5-FC8F-4F2D-87B7-C91C9CB1BC81}" dt="2022-11-02T19:44:34.235" v="752"/>
          <ac:spMkLst>
            <pc:docMk/>
            <pc:sldMk cId="2211298416" sldId="276"/>
            <ac:spMk id="2" creationId="{69BA16CE-A47D-46C8-A40C-0C31ABB4CD0D}"/>
          </ac:spMkLst>
        </pc:spChg>
        <pc:spChg chg="mod">
          <ac:chgData name="Zamora, Ignacio02" userId="a3bff8c1-3c96-4f6c-af31-bedeeacab867" providerId="ADAL" clId="{A2B8B8B5-FC8F-4F2D-87B7-C91C9CB1BC81}" dt="2022-11-02T19:45:18.003" v="762"/>
          <ac:spMkLst>
            <pc:docMk/>
            <pc:sldMk cId="2211298416" sldId="276"/>
            <ac:spMk id="3" creationId="{2BCDF0A8-3C08-4474-862C-6DA8B8A183D7}"/>
          </ac:spMkLst>
        </pc:spChg>
      </pc:sldChg>
      <pc:sldChg chg="modSp new mod">
        <pc:chgData name="Zamora, Ignacio02" userId="a3bff8c1-3c96-4f6c-af31-bedeeacab867" providerId="ADAL" clId="{A2B8B8B5-FC8F-4F2D-87B7-C91C9CB1BC81}" dt="2022-11-02T19:46:38.847" v="790" actId="15"/>
        <pc:sldMkLst>
          <pc:docMk/>
          <pc:sldMk cId="383931462" sldId="277"/>
        </pc:sldMkLst>
        <pc:spChg chg="mod">
          <ac:chgData name="Zamora, Ignacio02" userId="a3bff8c1-3c96-4f6c-af31-bedeeacab867" providerId="ADAL" clId="{A2B8B8B5-FC8F-4F2D-87B7-C91C9CB1BC81}" dt="2022-11-02T19:45:31.670" v="764"/>
          <ac:spMkLst>
            <pc:docMk/>
            <pc:sldMk cId="383931462" sldId="277"/>
            <ac:spMk id="2" creationId="{379FA354-3FFE-4EE7-B321-FC5582CC4E06}"/>
          </ac:spMkLst>
        </pc:spChg>
        <pc:spChg chg="mod">
          <ac:chgData name="Zamora, Ignacio02" userId="a3bff8c1-3c96-4f6c-af31-bedeeacab867" providerId="ADAL" clId="{A2B8B8B5-FC8F-4F2D-87B7-C91C9CB1BC81}" dt="2022-11-02T19:46:38.847" v="790" actId="15"/>
          <ac:spMkLst>
            <pc:docMk/>
            <pc:sldMk cId="383931462" sldId="277"/>
            <ac:spMk id="3" creationId="{FC21297E-03C1-4C9E-8BBB-BD5D25280FB0}"/>
          </ac:spMkLst>
        </pc:spChg>
      </pc:sldChg>
      <pc:sldChg chg="modSp new mod">
        <pc:chgData name="Zamora, Ignacio02" userId="a3bff8c1-3c96-4f6c-af31-bedeeacab867" providerId="ADAL" clId="{A2B8B8B5-FC8F-4F2D-87B7-C91C9CB1BC81}" dt="2022-11-02T19:48:35.916" v="813" actId="20577"/>
        <pc:sldMkLst>
          <pc:docMk/>
          <pc:sldMk cId="1753393997" sldId="278"/>
        </pc:sldMkLst>
        <pc:spChg chg="mod">
          <ac:chgData name="Zamora, Ignacio02" userId="a3bff8c1-3c96-4f6c-af31-bedeeacab867" providerId="ADAL" clId="{A2B8B8B5-FC8F-4F2D-87B7-C91C9CB1BC81}" dt="2022-11-02T19:48:35.916" v="813" actId="20577"/>
          <ac:spMkLst>
            <pc:docMk/>
            <pc:sldMk cId="1753393997" sldId="278"/>
            <ac:spMk id="2" creationId="{67651B6B-C1E9-4F5B-8CE7-A0B246642916}"/>
          </ac:spMkLst>
        </pc:spChg>
        <pc:spChg chg="mod">
          <ac:chgData name="Zamora, Ignacio02" userId="a3bff8c1-3c96-4f6c-af31-bedeeacab867" providerId="ADAL" clId="{A2B8B8B5-FC8F-4F2D-87B7-C91C9CB1BC81}" dt="2022-11-02T19:48:16.746" v="810"/>
          <ac:spMkLst>
            <pc:docMk/>
            <pc:sldMk cId="1753393997" sldId="278"/>
            <ac:spMk id="3" creationId="{1ACF90DF-D56E-4A1D-9983-C27B49070B05}"/>
          </ac:spMkLst>
        </pc:spChg>
      </pc:sldChg>
      <pc:sldChg chg="modSp new mod">
        <pc:chgData name="Zamora, Ignacio02" userId="a3bff8c1-3c96-4f6c-af31-bedeeacab867" providerId="ADAL" clId="{A2B8B8B5-FC8F-4F2D-87B7-C91C9CB1BC81}" dt="2022-11-02T19:50:26.164" v="843"/>
        <pc:sldMkLst>
          <pc:docMk/>
          <pc:sldMk cId="1618403378" sldId="279"/>
        </pc:sldMkLst>
        <pc:spChg chg="mod">
          <ac:chgData name="Zamora, Ignacio02" userId="a3bff8c1-3c96-4f6c-af31-bedeeacab867" providerId="ADAL" clId="{A2B8B8B5-FC8F-4F2D-87B7-C91C9CB1BC81}" dt="2022-11-02T19:48:48.310" v="818"/>
          <ac:spMkLst>
            <pc:docMk/>
            <pc:sldMk cId="1618403378" sldId="279"/>
            <ac:spMk id="2" creationId="{D5BCE85E-87F3-4EA3-8F5C-B6084249C96F}"/>
          </ac:spMkLst>
        </pc:spChg>
        <pc:spChg chg="mod">
          <ac:chgData name="Zamora, Ignacio02" userId="a3bff8c1-3c96-4f6c-af31-bedeeacab867" providerId="ADAL" clId="{A2B8B8B5-FC8F-4F2D-87B7-C91C9CB1BC81}" dt="2022-11-02T19:50:26.164" v="843"/>
          <ac:spMkLst>
            <pc:docMk/>
            <pc:sldMk cId="1618403378" sldId="279"/>
            <ac:spMk id="3" creationId="{A066634F-1F73-458F-9447-E0BA8395D664}"/>
          </ac:spMkLst>
        </pc:spChg>
      </pc:sldChg>
      <pc:sldChg chg="modSp new mod">
        <pc:chgData name="Zamora, Ignacio02" userId="a3bff8c1-3c96-4f6c-af31-bedeeacab867" providerId="ADAL" clId="{A2B8B8B5-FC8F-4F2D-87B7-C91C9CB1BC81}" dt="2022-11-02T20:02:27.081" v="926" actId="207"/>
        <pc:sldMkLst>
          <pc:docMk/>
          <pc:sldMk cId="4270720567" sldId="280"/>
        </pc:sldMkLst>
        <pc:spChg chg="mod">
          <ac:chgData name="Zamora, Ignacio02" userId="a3bff8c1-3c96-4f6c-af31-bedeeacab867" providerId="ADAL" clId="{A2B8B8B5-FC8F-4F2D-87B7-C91C9CB1BC81}" dt="2022-11-02T20:01:30.119" v="921"/>
          <ac:spMkLst>
            <pc:docMk/>
            <pc:sldMk cId="4270720567" sldId="280"/>
            <ac:spMk id="2" creationId="{ADC68011-5F4C-4ABB-8D18-EDD8EA52CBD6}"/>
          </ac:spMkLst>
        </pc:spChg>
        <pc:spChg chg="mod">
          <ac:chgData name="Zamora, Ignacio02" userId="a3bff8c1-3c96-4f6c-af31-bedeeacab867" providerId="ADAL" clId="{A2B8B8B5-FC8F-4F2D-87B7-C91C9CB1BC81}" dt="2022-11-02T20:02:27.081" v="926" actId="207"/>
          <ac:spMkLst>
            <pc:docMk/>
            <pc:sldMk cId="4270720567" sldId="280"/>
            <ac:spMk id="3" creationId="{434A3F6E-35BC-44A9-AFFF-41A3E8C47033}"/>
          </ac:spMkLst>
        </pc:spChg>
      </pc:sldChg>
      <pc:sldChg chg="modSp new mod">
        <pc:chgData name="Zamora, Ignacio02" userId="a3bff8c1-3c96-4f6c-af31-bedeeacab867" providerId="ADAL" clId="{A2B8B8B5-FC8F-4F2D-87B7-C91C9CB1BC81}" dt="2022-11-02T20:02:47.217" v="932" actId="207"/>
        <pc:sldMkLst>
          <pc:docMk/>
          <pc:sldMk cId="3667002196" sldId="281"/>
        </pc:sldMkLst>
        <pc:spChg chg="mod">
          <ac:chgData name="Zamora, Ignacio02" userId="a3bff8c1-3c96-4f6c-af31-bedeeacab867" providerId="ADAL" clId="{A2B8B8B5-FC8F-4F2D-87B7-C91C9CB1BC81}" dt="2022-11-02T20:01:28.744" v="920"/>
          <ac:spMkLst>
            <pc:docMk/>
            <pc:sldMk cId="3667002196" sldId="281"/>
            <ac:spMk id="2" creationId="{A593C23D-ABBF-4923-BAC1-EA1A3F4B5847}"/>
          </ac:spMkLst>
        </pc:spChg>
        <pc:spChg chg="mod">
          <ac:chgData name="Zamora, Ignacio02" userId="a3bff8c1-3c96-4f6c-af31-bedeeacab867" providerId="ADAL" clId="{A2B8B8B5-FC8F-4F2D-87B7-C91C9CB1BC81}" dt="2022-11-02T20:02:47.217" v="932" actId="207"/>
          <ac:spMkLst>
            <pc:docMk/>
            <pc:sldMk cId="3667002196" sldId="281"/>
            <ac:spMk id="3" creationId="{1C1DCAF5-CC5D-4936-A8A1-8F9A3F487BB7}"/>
          </ac:spMkLst>
        </pc:spChg>
      </pc:sldChg>
      <pc:sldChg chg="modSp new mod">
        <pc:chgData name="Zamora, Ignacio02" userId="a3bff8c1-3c96-4f6c-af31-bedeeacab867" providerId="ADAL" clId="{A2B8B8B5-FC8F-4F2D-87B7-C91C9CB1BC81}" dt="2022-11-02T20:03:07.377" v="939" actId="207"/>
        <pc:sldMkLst>
          <pc:docMk/>
          <pc:sldMk cId="3964455862" sldId="282"/>
        </pc:sldMkLst>
        <pc:spChg chg="mod">
          <ac:chgData name="Zamora, Ignacio02" userId="a3bff8c1-3c96-4f6c-af31-bedeeacab867" providerId="ADAL" clId="{A2B8B8B5-FC8F-4F2D-87B7-C91C9CB1BC81}" dt="2022-11-02T20:01:27.439" v="919"/>
          <ac:spMkLst>
            <pc:docMk/>
            <pc:sldMk cId="3964455862" sldId="282"/>
            <ac:spMk id="2" creationId="{DD1F0C7B-82DD-4C8C-94BC-F3A7A0D3479C}"/>
          </ac:spMkLst>
        </pc:spChg>
        <pc:spChg chg="mod">
          <ac:chgData name="Zamora, Ignacio02" userId="a3bff8c1-3c96-4f6c-af31-bedeeacab867" providerId="ADAL" clId="{A2B8B8B5-FC8F-4F2D-87B7-C91C9CB1BC81}" dt="2022-11-02T20:03:07.377" v="939" actId="207"/>
          <ac:spMkLst>
            <pc:docMk/>
            <pc:sldMk cId="3964455862" sldId="282"/>
            <ac:spMk id="3" creationId="{F6BEB66F-B24D-492E-B413-F42D0FCAE65A}"/>
          </ac:spMkLst>
        </pc:spChg>
      </pc:sldChg>
      <pc:sldChg chg="modSp new mod">
        <pc:chgData name="Zamora, Ignacio02" userId="a3bff8c1-3c96-4f6c-af31-bedeeacab867" providerId="ADAL" clId="{A2B8B8B5-FC8F-4F2D-87B7-C91C9CB1BC81}" dt="2022-11-02T20:03:24.178" v="945" actId="207"/>
        <pc:sldMkLst>
          <pc:docMk/>
          <pc:sldMk cId="238377605" sldId="283"/>
        </pc:sldMkLst>
        <pc:spChg chg="mod">
          <ac:chgData name="Zamora, Ignacio02" userId="a3bff8c1-3c96-4f6c-af31-bedeeacab867" providerId="ADAL" clId="{A2B8B8B5-FC8F-4F2D-87B7-C91C9CB1BC81}" dt="2022-11-02T20:01:25.926" v="918"/>
          <ac:spMkLst>
            <pc:docMk/>
            <pc:sldMk cId="238377605" sldId="283"/>
            <ac:spMk id="2" creationId="{EC43C7E2-20C8-49DB-8630-808072488A7C}"/>
          </ac:spMkLst>
        </pc:spChg>
        <pc:spChg chg="mod">
          <ac:chgData name="Zamora, Ignacio02" userId="a3bff8c1-3c96-4f6c-af31-bedeeacab867" providerId="ADAL" clId="{A2B8B8B5-FC8F-4F2D-87B7-C91C9CB1BC81}" dt="2022-11-02T20:03:24.178" v="945" actId="207"/>
          <ac:spMkLst>
            <pc:docMk/>
            <pc:sldMk cId="238377605" sldId="283"/>
            <ac:spMk id="3" creationId="{C2E73817-74F0-45E8-B90A-DC667553986A}"/>
          </ac:spMkLst>
        </pc:spChg>
      </pc:sldChg>
      <pc:sldChg chg="modSp new mod">
        <pc:chgData name="Zamora, Ignacio02" userId="a3bff8c1-3c96-4f6c-af31-bedeeacab867" providerId="ADAL" clId="{A2B8B8B5-FC8F-4F2D-87B7-C91C9CB1BC81}" dt="2022-11-02T20:03:43.194" v="951" actId="207"/>
        <pc:sldMkLst>
          <pc:docMk/>
          <pc:sldMk cId="2520754673" sldId="284"/>
        </pc:sldMkLst>
        <pc:spChg chg="mod">
          <ac:chgData name="Zamora, Ignacio02" userId="a3bff8c1-3c96-4f6c-af31-bedeeacab867" providerId="ADAL" clId="{A2B8B8B5-FC8F-4F2D-87B7-C91C9CB1BC81}" dt="2022-11-02T20:01:24.275" v="917"/>
          <ac:spMkLst>
            <pc:docMk/>
            <pc:sldMk cId="2520754673" sldId="284"/>
            <ac:spMk id="2" creationId="{EB3A1EDA-950A-4193-ACCE-94EAF48DC045}"/>
          </ac:spMkLst>
        </pc:spChg>
        <pc:spChg chg="mod">
          <ac:chgData name="Zamora, Ignacio02" userId="a3bff8c1-3c96-4f6c-af31-bedeeacab867" providerId="ADAL" clId="{A2B8B8B5-FC8F-4F2D-87B7-C91C9CB1BC81}" dt="2022-11-02T20:03:43.194" v="951" actId="207"/>
          <ac:spMkLst>
            <pc:docMk/>
            <pc:sldMk cId="2520754673" sldId="284"/>
            <ac:spMk id="3" creationId="{E58B39A8-C8F6-4D76-B0EC-496D58034C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1D51-9A35-4296-A039-7537F3926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2191D-BB5E-43B3-8970-442A654B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257E-06E7-4AFF-86DA-F2F02F4A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7A31-EB1E-43E6-B934-BF0601F5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13BE-1FD5-4151-829A-13D578B5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A238-8C3D-4541-9A87-5C4D9424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121AA-3373-4554-B0D5-417A3151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9055A-3D38-4208-A1A2-BB48F32B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64D0-5F42-4601-92BA-FAC103D7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D5B3-A150-42C5-9A54-4A8EBFCB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2F567-F345-4F79-B44F-7502FB74C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42E73-F6A0-4A7B-94B3-B711B16B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2FEB-8F7C-4EA1-ACF3-195B092A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875CE-5037-4FF2-AF25-16BBDC0A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D34F-3F08-4B87-B8FC-98BE6567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D71E-5D10-420D-AE3E-0D98FDA5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27F4-A83E-4A5C-B7B6-B7C72E42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4E04-CE73-42B2-9733-71A8B61A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7B6F-515C-4778-BA0B-67508243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FF2F-E588-4E4E-A58B-6FF477B0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746-3B8C-4FA2-8BC7-05E310E7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5D034-2CCA-4F43-BCC1-08BEA8E1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8917A-B134-49B6-A1E3-C50A9DF7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81EC-2319-4EC5-96BF-10074100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B0AD-6DE9-447E-8BEB-A55C667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D31A-8003-4B7A-A939-E26C38FB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7392-AD85-459B-B4BA-FB4DA8EC0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866AF-DB1D-4CDD-BCE4-ECDBF0145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2DF3-58B9-452F-8CEB-6E49045C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EFD63-1A76-45DE-AB89-C927E4C7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F47ED-BC7A-495E-BC80-78963F05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99D-0B97-4C11-8F0B-6C786456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7AD7C-1B63-456C-A81C-E4BDECB7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B5651-AFDE-435F-8579-BD84DE853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A68B3-FA03-46C6-8D24-A6291015F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1A7F3-9591-48A2-9450-6A8550D46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B52C3-CBB2-4CDE-9AA3-79CC2005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BD437-205E-4D98-9851-F5FCE36C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4B59B-5F2A-4FD9-8571-F3A3EB2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F7A1-5E1D-41F7-8930-18BC7C8B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BD4A4-E69B-4EDA-A3E6-2BB688D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023EA-77AC-4188-9823-7139BFD4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2F4DA-364F-4789-AABE-F3926F60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47F21-1D47-48F2-ADB3-C18577AA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C47F0-0890-4225-A185-129B1D1F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182E9-A011-490B-93CC-46BF24A4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45FF-B80C-4FC7-87C5-E99B7A99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C743-D864-4486-802B-DFE6CD15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00B5-C404-489A-9A64-AC07C358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87B45-CC91-4BC5-9260-A6DF41A3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94CEB-8046-4D56-B341-EFAD1AB2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3DA3C-D52D-428E-92B3-4C59CF6F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9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60FE-4097-4C14-B833-EEB57999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6DBE3-5A3C-4367-8CE8-F3852F604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A19B1-DF57-466E-A91E-EE6612A13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8275E-98B0-4CA3-A817-95F8FDC9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26A9-5860-4E45-93F8-DCF4F33B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4EAF5-5AE7-444D-BDD4-89200477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6A003-6EF2-4280-A62E-3CBAF65B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EECD-4B4D-40DA-8815-D8081C8B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5071-FEDD-4BB2-B297-B6A24ED7E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9A5A-33C4-46BB-B12D-6BE1A27B22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63F9-8910-4BD9-9ED3-E1FC0415F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9C336-36D0-4481-BF65-68D05D58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FBAA-8BE5-41A3-88D9-39FADCF4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nel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ernel.org/pub/scm/linux/kernel/git/torvalds/linux" TargetMode="External"/><Relationship Id="rId2" Type="http://schemas.openxmlformats.org/officeDocument/2006/relationships/hyperlink" Target="https://kernel.org/pub/linux/kern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git.kernel.org/cgit/linux/kernel/git/torvalds/linux.git/tre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-10.2.0/gcc/C-Extensions.html" TargetMode="External"/><Relationship Id="rId2" Type="http://schemas.openxmlformats.org/officeDocument/2006/relationships/hyperlink" Target="http://vger.kernel.org/lkml/#s15-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wn.net/Articles/829858/" TargetMode="External"/><Relationship Id="rId4" Type="http://schemas.openxmlformats.org/officeDocument/2006/relationships/hyperlink" Target="https://clangbuiltlinux.github.i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ibusb.inf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61B3-2E7F-44AC-9709-5964C87C6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Linux kernel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4FB65-5185-472C-8A51-E12FE3374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7185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D966-D6D0-4075-96CD-71730478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6BFC-949D-4EFC-B596-E1FAC25D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official (mainline) versions of the Linux kernel, as released by Linus Torvalds, are available at </a:t>
            </a:r>
            <a:r>
              <a:rPr lang="en-US" dirty="0">
                <a:hlinkClick r:id="rId2"/>
              </a:rPr>
              <a:t>https://kernel.org</a:t>
            </a:r>
            <a:endParaRPr lang="en-US" dirty="0"/>
          </a:p>
          <a:p>
            <a:pPr lvl="1"/>
            <a:r>
              <a:rPr lang="en-US" dirty="0"/>
              <a:t>These versions follow the development model of the kernel</a:t>
            </a:r>
          </a:p>
          <a:p>
            <a:pPr lvl="1"/>
            <a:r>
              <a:rPr lang="en-US" dirty="0"/>
              <a:t>However, they may not contain the latest development from a specific area yet. Some features in development might not be ready for mainline inclusion yet.</a:t>
            </a:r>
          </a:p>
          <a:p>
            <a:r>
              <a:rPr lang="en-US" dirty="0"/>
              <a:t>Many chip vendors supply their own kernel sources</a:t>
            </a:r>
          </a:p>
          <a:p>
            <a:pPr lvl="1"/>
            <a:r>
              <a:rPr lang="en-US" dirty="0"/>
              <a:t>Focusing on hardware support first</a:t>
            </a:r>
          </a:p>
          <a:p>
            <a:pPr lvl="1"/>
            <a:r>
              <a:rPr lang="en-US" dirty="0"/>
              <a:t>Can have a very important delta with mainline Linux</a:t>
            </a:r>
          </a:p>
          <a:p>
            <a:pPr lvl="1"/>
            <a:r>
              <a:rPr lang="en-US" dirty="0"/>
              <a:t>Useful only when mainline hasn’t caught up yet. Many vendors invest in the mainline kernel at the same time. </a:t>
            </a:r>
          </a:p>
          <a:p>
            <a:r>
              <a:rPr lang="en-US" dirty="0"/>
              <a:t>Many kernel sub-communities maintain their own kernel, with usually newer but fewer stable features</a:t>
            </a:r>
          </a:p>
          <a:p>
            <a:pPr lvl="1"/>
            <a:r>
              <a:rPr lang="es-MX" dirty="0" err="1"/>
              <a:t>Architecture</a:t>
            </a:r>
            <a:r>
              <a:rPr lang="es-MX" dirty="0"/>
              <a:t> </a:t>
            </a:r>
            <a:r>
              <a:rPr lang="es-MX" dirty="0" err="1"/>
              <a:t>communities</a:t>
            </a:r>
            <a:r>
              <a:rPr lang="es-MX" dirty="0"/>
              <a:t> (ARM, MIPS, </a:t>
            </a:r>
            <a:r>
              <a:rPr lang="es-MX" dirty="0" err="1"/>
              <a:t>PowerPC</a:t>
            </a:r>
            <a:r>
              <a:rPr lang="es-MX" dirty="0"/>
              <a:t>, etc.), </a:t>
            </a:r>
            <a:r>
              <a:rPr lang="es-MX" dirty="0" err="1"/>
              <a:t>device</a:t>
            </a:r>
            <a:r>
              <a:rPr lang="es-MX" dirty="0"/>
              <a:t> drivers </a:t>
            </a:r>
            <a:r>
              <a:rPr lang="es-MX" dirty="0" err="1"/>
              <a:t>communities</a:t>
            </a:r>
            <a:r>
              <a:rPr lang="es-MX" dirty="0"/>
              <a:t> (I2C, SPI, USB, PCI, </a:t>
            </a:r>
            <a:r>
              <a:rPr lang="es-MX" dirty="0" err="1"/>
              <a:t>network</a:t>
            </a:r>
            <a:r>
              <a:rPr lang="es-MX" dirty="0"/>
              <a:t>, etc.), </a:t>
            </a:r>
            <a:r>
              <a:rPr lang="es-MX" dirty="0" err="1"/>
              <a:t>other</a:t>
            </a:r>
            <a:r>
              <a:rPr lang="es-MX" dirty="0"/>
              <a:t> </a:t>
            </a:r>
            <a:r>
              <a:rPr lang="es-MX" dirty="0" err="1"/>
              <a:t>communities</a:t>
            </a:r>
            <a:r>
              <a:rPr lang="es-MX" dirty="0"/>
              <a:t> (real-time, etc.) </a:t>
            </a:r>
          </a:p>
          <a:p>
            <a:pPr lvl="1"/>
            <a:r>
              <a:rPr lang="en-US" dirty="0"/>
              <a:t>No official releases, only meant for sharing work and contributing to the mainline version. </a:t>
            </a:r>
          </a:p>
        </p:txBody>
      </p:sp>
    </p:spTree>
    <p:extLst>
      <p:ext uri="{BB962C8B-B14F-4D97-AF65-F5344CB8AC3E}">
        <p14:creationId xmlns:p14="http://schemas.microsoft.com/office/powerpoint/2010/main" val="171026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A231-6875-469C-846A-5F49FC83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Location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sources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D187-E8B9-4F65-A358-1411390C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kernel sources are available from </a:t>
            </a:r>
            <a:r>
              <a:rPr lang="en-US" dirty="0">
                <a:hlinkClick r:id="rId2"/>
              </a:rPr>
              <a:t>https://kernel.org/pub/linux/kernel</a:t>
            </a:r>
            <a:r>
              <a:rPr lang="en-US" dirty="0"/>
              <a:t> as full </a:t>
            </a:r>
            <a:r>
              <a:rPr lang="en-US" dirty="0" err="1"/>
              <a:t>tarballs</a:t>
            </a:r>
            <a:r>
              <a:rPr lang="en-US" dirty="0"/>
              <a:t> (complete kernel sources) and patches (differences between two kernel versions).</a:t>
            </a:r>
          </a:p>
          <a:p>
            <a:r>
              <a:rPr lang="en-US" dirty="0"/>
              <a:t>However, more and more people use the git version control system. Absolutely needed for kernel development!</a:t>
            </a:r>
          </a:p>
          <a:p>
            <a:pPr lvl="1"/>
            <a:r>
              <a:rPr lang="en-US" dirty="0"/>
              <a:t>Fetch the entire kernel sources and history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 clone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https://git.kernel.org/pub/scm/linux/kernel/git/torvalds/linux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Create a branch that starts at a specific stable version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 checkout -b v5.6</a:t>
            </a:r>
          </a:p>
          <a:p>
            <a:pPr lvl="1"/>
            <a:r>
              <a:rPr lang="es-MX" dirty="0"/>
              <a:t>Web interface </a:t>
            </a:r>
            <a:r>
              <a:rPr lang="es-MX" dirty="0" err="1"/>
              <a:t>available</a:t>
            </a:r>
            <a:r>
              <a:rPr lang="es-MX" dirty="0"/>
              <a:t> at</a:t>
            </a:r>
            <a:endParaRPr lang="en-US" dirty="0"/>
          </a:p>
          <a:p>
            <a:pPr lvl="2"/>
            <a:r>
              <a:rPr lang="da-DK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https://git.kernel.org/cgit/linux/kernel/git/torvalds/linux.git/tree/</a:t>
            </a:r>
            <a:endParaRPr lang="da-DK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Read more about Git at </a:t>
            </a:r>
            <a:r>
              <a:rPr lang="en-US" dirty="0">
                <a:hlinkClick r:id="rId5"/>
              </a:rPr>
              <a:t>https://git-scm.com/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1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8911-9819-4DE9-883B-667E5F2F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4880-AA6F-4254-8EF8-E1362E0D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Linux 5.10.11 </a:t>
            </a:r>
            <a:r>
              <a:rPr lang="es-MX" dirty="0" err="1"/>
              <a:t>sources</a:t>
            </a:r>
            <a:r>
              <a:rPr lang="es-MX" dirty="0"/>
              <a:t>:</a:t>
            </a:r>
          </a:p>
          <a:p>
            <a:pPr lvl="1"/>
            <a:r>
              <a:rPr lang="fr-FR" dirty="0"/>
              <a:t>70,639 files (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git ls-files |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-l</a:t>
            </a:r>
            <a:r>
              <a:rPr lang="fr-FR" dirty="0"/>
              <a:t>)</a:t>
            </a:r>
          </a:p>
          <a:p>
            <a:pPr lvl="1"/>
            <a:r>
              <a:rPr lang="es-MX" dirty="0"/>
              <a:t>29,746,102 </a:t>
            </a:r>
            <a:r>
              <a:rPr lang="es-MX" dirty="0" err="1"/>
              <a:t>lines</a:t>
            </a:r>
            <a:r>
              <a:rPr lang="es-MX" dirty="0"/>
              <a:t> (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-files | 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xargs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-l</a:t>
            </a:r>
            <a:r>
              <a:rPr lang="es-MX" dirty="0"/>
              <a:t>)</a:t>
            </a:r>
            <a:endParaRPr lang="fr-FR" dirty="0"/>
          </a:p>
          <a:p>
            <a:pPr lvl="1"/>
            <a:r>
              <a:rPr lang="es-MX" dirty="0"/>
              <a:t>962,810,769 bytes (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-files | 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xargs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-c</a:t>
            </a:r>
            <a:r>
              <a:rPr lang="es-MX" dirty="0"/>
              <a:t>)</a:t>
            </a:r>
          </a:p>
          <a:p>
            <a:r>
              <a:rPr lang="en-US" dirty="0"/>
              <a:t>A minimum uncompressed Linux kernel just sizes 1-2 MB</a:t>
            </a:r>
            <a:endParaRPr lang="es-MX" dirty="0"/>
          </a:p>
          <a:p>
            <a:r>
              <a:rPr lang="en-US" dirty="0"/>
              <a:t>Why are these sources so big?</a:t>
            </a:r>
            <a:endParaRPr lang="es-MX" dirty="0"/>
          </a:p>
          <a:p>
            <a:pPr lvl="1"/>
            <a:r>
              <a:rPr lang="en-US" dirty="0"/>
              <a:t>Because they include thousands of device drivers, many network protocols, support many architectures and filesystems... </a:t>
            </a:r>
            <a:endParaRPr lang="es-MX" dirty="0"/>
          </a:p>
          <a:p>
            <a:r>
              <a:rPr lang="en-US" dirty="0"/>
              <a:t>The Linux core (scheduler, memory management...) is pretty small!</a:t>
            </a:r>
          </a:p>
        </p:txBody>
      </p:sp>
    </p:spTree>
    <p:extLst>
      <p:ext uri="{BB962C8B-B14F-4D97-AF65-F5344CB8AC3E}">
        <p14:creationId xmlns:p14="http://schemas.microsoft.com/office/powerpoint/2010/main" val="272293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4A8B-20A7-49C8-9973-601FF7E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60753-3C69-4A12-AD58-4B4C957F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107845" cy="491586"/>
          </a:xfrm>
        </p:spPr>
        <p:txBody>
          <a:bodyPr/>
          <a:lstStyle/>
          <a:p>
            <a:r>
              <a:rPr lang="en-US" dirty="0"/>
              <a:t>As of kernel version 5.7 (in percentage of total number of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3959-E194-4019-8FC6-246A961B31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drivers/</a:t>
            </a:r>
            <a:r>
              <a:rPr lang="es-MX" dirty="0"/>
              <a:t>: 60.1%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arch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12.9%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fs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4.7%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sound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4.2%</a:t>
            </a:r>
          </a:p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net/</a:t>
            </a:r>
            <a:r>
              <a:rPr lang="es-MX" dirty="0"/>
              <a:t>: 4.0%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include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3.6%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3.2%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Documentation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3.2%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kernel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1.3%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F5C0C-2CBE-48A9-AB62-D8FD219CA9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lib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0.6%</a:t>
            </a:r>
          </a:p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mm/</a:t>
            </a:r>
            <a:r>
              <a:rPr lang="es-MX" dirty="0"/>
              <a:t>: 0.5%</a:t>
            </a:r>
          </a:p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scripts/</a:t>
            </a:r>
            <a:r>
              <a:rPr lang="es-MX" dirty="0"/>
              <a:t>: 0.4%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crypto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0.4%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security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0.3%</a:t>
            </a:r>
          </a:p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block/</a:t>
            </a:r>
            <a:r>
              <a:rPr lang="es-MX" dirty="0"/>
              <a:t>: 0.2%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samples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0.1%</a:t>
            </a:r>
          </a:p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virt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/>
              <a:t>: 0.1%</a:t>
            </a:r>
          </a:p>
          <a:p>
            <a:r>
              <a:rPr lang="es-MX" dirty="0"/>
              <a:t>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62050A-F919-4125-9F74-62EB8153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Programming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A4D0D8-C102-4A03-8E97-9E192786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Implemented in C like all UNIX systems, no C++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http://vger.kernel.org/lkml/#s15-3</a:t>
            </a:r>
            <a:endParaRPr lang="en-US" dirty="0"/>
          </a:p>
          <a:p>
            <a:r>
              <a:rPr lang="en-US" dirty="0"/>
              <a:t>A little Assembly is used too:</a:t>
            </a:r>
          </a:p>
          <a:p>
            <a:pPr lvl="1"/>
            <a:r>
              <a:rPr lang="en-US" dirty="0"/>
              <a:t>CPU and machine initialization, exceptions</a:t>
            </a:r>
          </a:p>
          <a:p>
            <a:pPr lvl="1"/>
            <a:r>
              <a:rPr lang="es-MX" dirty="0" err="1"/>
              <a:t>Critical</a:t>
            </a:r>
            <a:r>
              <a:rPr lang="es-MX" dirty="0"/>
              <a:t> </a:t>
            </a:r>
            <a:r>
              <a:rPr lang="es-MX" dirty="0" err="1"/>
              <a:t>library</a:t>
            </a:r>
            <a:r>
              <a:rPr lang="es-MX" dirty="0"/>
              <a:t> </a:t>
            </a:r>
            <a:r>
              <a:rPr lang="es-MX" dirty="0" err="1"/>
              <a:t>routines</a:t>
            </a:r>
            <a:endParaRPr lang="es-MX" dirty="0"/>
          </a:p>
          <a:p>
            <a:r>
              <a:rPr lang="en-US" dirty="0"/>
              <a:t>All the code compiled with </a:t>
            </a:r>
            <a:r>
              <a:rPr lang="en-US" dirty="0" err="1"/>
              <a:t>gcc</a:t>
            </a:r>
            <a:endParaRPr lang="es-MX" dirty="0"/>
          </a:p>
          <a:p>
            <a:pPr lvl="1"/>
            <a:r>
              <a:rPr lang="en-US" dirty="0"/>
              <a:t>Many </a:t>
            </a:r>
            <a:r>
              <a:rPr lang="en-US" dirty="0" err="1"/>
              <a:t>gcc</a:t>
            </a:r>
            <a:r>
              <a:rPr lang="en-US" dirty="0"/>
              <a:t> specific extensions used in the kernel code, any ANSI C compiler will not compile the kernel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https://gcc.gnu.org/onlinedocs/gcc-10.2.0/gcc/C-Extensions.html</a:t>
            </a:r>
            <a:endParaRPr lang="en-US" dirty="0"/>
          </a:p>
          <a:p>
            <a:r>
              <a:rPr lang="es-MX" dirty="0" err="1"/>
              <a:t>Ongoing</a:t>
            </a:r>
            <a:r>
              <a:rPr lang="es-MX" dirty="0"/>
              <a:t> </a:t>
            </a:r>
            <a:r>
              <a:rPr lang="es-MX" dirty="0" err="1"/>
              <a:t>efforts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compilers</a:t>
            </a:r>
            <a:r>
              <a:rPr lang="es-MX" dirty="0"/>
              <a:t> and </a:t>
            </a:r>
            <a:r>
              <a:rPr lang="es-MX" dirty="0" err="1"/>
              <a:t>programming</a:t>
            </a:r>
            <a:r>
              <a:rPr lang="es-MX" dirty="0"/>
              <a:t> </a:t>
            </a:r>
            <a:r>
              <a:rPr lang="es-MX" dirty="0" err="1"/>
              <a:t>languages</a:t>
            </a:r>
            <a:endParaRPr lang="es-MX" dirty="0"/>
          </a:p>
          <a:p>
            <a:pPr lvl="1"/>
            <a:r>
              <a:rPr lang="es-MX" dirty="0"/>
              <a:t>LLVM C </a:t>
            </a:r>
            <a:r>
              <a:rPr lang="es-MX" dirty="0" err="1"/>
              <a:t>compiler</a:t>
            </a:r>
            <a:r>
              <a:rPr lang="es-MX" dirty="0"/>
              <a:t> (</a:t>
            </a:r>
            <a:r>
              <a:rPr lang="es-MX" dirty="0" err="1"/>
              <a:t>Clang</a:t>
            </a:r>
            <a:r>
              <a:rPr lang="es-MX" dirty="0"/>
              <a:t>) - </a:t>
            </a:r>
            <a:r>
              <a:rPr lang="es-MX" dirty="0">
                <a:hlinkClick r:id="rId4"/>
              </a:rPr>
              <a:t>https://clangbuiltlinux.github.io/</a:t>
            </a:r>
            <a:endParaRPr lang="es-MX" dirty="0"/>
          </a:p>
          <a:p>
            <a:pPr lvl="1"/>
            <a:r>
              <a:rPr lang="es-MX" dirty="0" err="1"/>
              <a:t>Rust</a:t>
            </a:r>
            <a:r>
              <a:rPr lang="es-MX" dirty="0"/>
              <a:t> - </a:t>
            </a:r>
            <a:r>
              <a:rPr lang="es-MX" dirty="0">
                <a:hlinkClick r:id="rId5"/>
              </a:rPr>
              <a:t>https://lwn.net/Articles/829858/</a:t>
            </a:r>
            <a:endParaRPr lang="es-MX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8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B4D6-6E98-4F0D-9CCA-6F7B7DE6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FB11-746E-4FD5-8C55-CAD1EB56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has to be standalone and can’t use user space code</a:t>
            </a:r>
          </a:p>
          <a:p>
            <a:r>
              <a:rPr lang="en-US" dirty="0"/>
              <a:t>Architectural reason: user space is implemented on top of kernel services, not the opposite. </a:t>
            </a:r>
          </a:p>
          <a:p>
            <a:r>
              <a:rPr lang="en-US" dirty="0"/>
              <a:t>Hence, kernel code has to supply its own library implementations (string utilities, cryptography, </a:t>
            </a:r>
            <a:r>
              <a:rPr lang="en-US" dirty="0" err="1"/>
              <a:t>uncompression</a:t>
            </a:r>
            <a:r>
              <a:rPr lang="en-US" dirty="0"/>
              <a:t>...)</a:t>
            </a:r>
          </a:p>
          <a:p>
            <a:r>
              <a:rPr lang="en-US" dirty="0"/>
              <a:t>So, you can’t use standard C library functions in kernel code (</a:t>
            </a:r>
            <a:r>
              <a:rPr lang="en-US" dirty="0" err="1"/>
              <a:t>printf</a:t>
            </a:r>
            <a:r>
              <a:rPr lang="en-US" dirty="0"/>
              <a:t>(), </a:t>
            </a:r>
            <a:r>
              <a:rPr lang="en-US" dirty="0" err="1"/>
              <a:t>memset</a:t>
            </a:r>
            <a:r>
              <a:rPr lang="en-US" dirty="0"/>
              <a:t>(), malloc(),...).</a:t>
            </a:r>
          </a:p>
          <a:p>
            <a:r>
              <a:rPr lang="en-US" dirty="0"/>
              <a:t>Fortunately, the kernel provides similar C functions for your convenience, like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printk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memset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kmalloc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(), ...</a:t>
            </a:r>
          </a:p>
        </p:txBody>
      </p:sp>
    </p:spTree>
    <p:extLst>
      <p:ext uri="{BB962C8B-B14F-4D97-AF65-F5344CB8AC3E}">
        <p14:creationId xmlns:p14="http://schemas.microsoft.com/office/powerpoint/2010/main" val="76956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4F4-573E-4567-AE1A-D6AD8EA8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6C29-B25D-410B-B2E2-0B982FBE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Linux kernel code is designed to be portable</a:t>
            </a:r>
          </a:p>
          <a:p>
            <a:r>
              <a:rPr lang="en-US" dirty="0"/>
              <a:t>All code outside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arch/</a:t>
            </a:r>
            <a:r>
              <a:rPr lang="en-US" dirty="0"/>
              <a:t> should be portable</a:t>
            </a:r>
          </a:p>
          <a:p>
            <a:r>
              <a:rPr lang="en-US" dirty="0"/>
              <a:t>To this aim, the kernel provides macros and functions to abstract the architecture specific details</a:t>
            </a:r>
          </a:p>
          <a:p>
            <a:pPr lvl="1"/>
            <a:r>
              <a:rPr lang="en-US" dirty="0" err="1"/>
              <a:t>Endianess</a:t>
            </a:r>
            <a:endParaRPr lang="en-US" dirty="0"/>
          </a:p>
          <a:p>
            <a:pPr lvl="2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cpu_to_be32()</a:t>
            </a:r>
          </a:p>
          <a:p>
            <a:pPr lvl="2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cpu_to_le32()</a:t>
            </a:r>
          </a:p>
          <a:p>
            <a:pPr lvl="2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be32_to_cpu()</a:t>
            </a:r>
          </a:p>
          <a:p>
            <a:pPr lvl="2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le32_to_cpu()</a:t>
            </a:r>
          </a:p>
          <a:p>
            <a:pPr lvl="1"/>
            <a:r>
              <a:rPr lang="es-MX" dirty="0"/>
              <a:t>I/O </a:t>
            </a:r>
            <a:r>
              <a:rPr lang="es-MX" dirty="0" err="1"/>
              <a:t>memory</a:t>
            </a:r>
            <a:r>
              <a:rPr lang="es-MX" dirty="0"/>
              <a:t> Access</a:t>
            </a:r>
          </a:p>
          <a:p>
            <a:pPr lvl="1"/>
            <a:r>
              <a:rPr lang="en-US" dirty="0"/>
              <a:t>Memory barriers to provide ordering guarantees if needed</a:t>
            </a:r>
          </a:p>
          <a:p>
            <a:pPr lvl="1"/>
            <a:r>
              <a:rPr lang="en-US" dirty="0"/>
              <a:t>DMA API to flush and invalidate caches if needed</a:t>
            </a:r>
          </a:p>
          <a:p>
            <a:r>
              <a:rPr lang="en-US" dirty="0"/>
              <a:t>Never use floating point numbers in kernel code. Your code may need to run on a low-end processor without a floating point unit. </a:t>
            </a:r>
          </a:p>
        </p:txBody>
      </p:sp>
    </p:spTree>
    <p:extLst>
      <p:ext uri="{BB962C8B-B14F-4D97-AF65-F5344CB8AC3E}">
        <p14:creationId xmlns:p14="http://schemas.microsoft.com/office/powerpoint/2010/main" val="386592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E776-736C-458B-852C-21CDCD10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 </a:t>
            </a:r>
            <a:r>
              <a:rPr lang="es-MX" dirty="0" err="1"/>
              <a:t>stable</a:t>
            </a:r>
            <a:r>
              <a:rPr lang="es-MX" dirty="0"/>
              <a:t> Linux </a:t>
            </a:r>
            <a:r>
              <a:rPr lang="es-MX" dirty="0" err="1"/>
              <a:t>internal</a:t>
            </a:r>
            <a:r>
              <a:rPr lang="es-MX" dirty="0"/>
              <a:t> API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4261E-3B69-4DEC-AB46-B5C3A1FC6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701389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internal kernel API to implement kernel code can undergo changes between two releases.</a:t>
            </a:r>
          </a:p>
          <a:p>
            <a:r>
              <a:rPr lang="en-US" dirty="0"/>
              <a:t>In-tree drivers are updated by the developer proposing the API change: works great for mainline code.</a:t>
            </a:r>
          </a:p>
          <a:p>
            <a:r>
              <a:rPr lang="en-US" dirty="0"/>
              <a:t>An out-of-tree driver compiled for a given version may no longer compile or work on a more recent one.</a:t>
            </a:r>
          </a:p>
          <a:p>
            <a:r>
              <a:rPr lang="en-US" dirty="0"/>
              <a:t>See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process/stable-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-nonsense</a:t>
            </a:r>
            <a:r>
              <a:rPr lang="en-US" dirty="0"/>
              <a:t> in kernel documentation for reasons why</a:t>
            </a:r>
          </a:p>
          <a:p>
            <a:r>
              <a:rPr lang="en-US" dirty="0"/>
              <a:t>Of course, the kernel to user space API does not change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 calls, /proc, /sys</a:t>
            </a:r>
            <a:r>
              <a:rPr lang="en-US" dirty="0"/>
              <a:t>), as it would break existing programs.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168406-BC93-43A2-83E6-6ACD7821AC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52095" y="1442306"/>
            <a:ext cx="3501705" cy="3951815"/>
          </a:xfrm>
        </p:spPr>
      </p:pic>
    </p:spTree>
    <p:extLst>
      <p:ext uri="{BB962C8B-B14F-4D97-AF65-F5344CB8AC3E}">
        <p14:creationId xmlns:p14="http://schemas.microsoft.com/office/powerpoint/2010/main" val="404997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9A566-A476-40E0-8ABC-276BA7B1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constraints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E597F-47EA-407A-B0E8-1200AC29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protection</a:t>
            </a:r>
            <a:endParaRPr lang="es-MX" dirty="0"/>
          </a:p>
          <a:p>
            <a:r>
              <a:rPr lang="en-US" dirty="0"/>
              <a:t>The kernel doesn’t try to recover from </a:t>
            </a:r>
            <a:r>
              <a:rPr lang="en-US" dirty="0" err="1"/>
              <a:t>attemps</a:t>
            </a:r>
            <a:r>
              <a:rPr lang="en-US" dirty="0"/>
              <a:t> to access illegal memory locations. It just dumps oops messages on the system console.</a:t>
            </a:r>
            <a:endParaRPr lang="es-MX" dirty="0"/>
          </a:p>
          <a:p>
            <a:r>
              <a:rPr lang="en-US" dirty="0"/>
              <a:t>Fixed size stack (8 or 4 KB). Unlike in user space, no mechanism was implemented to make it grow. Don’t use recursion!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448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B88F-A471-4382-A2E4-D9D97ACF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licensing</a:t>
            </a:r>
            <a:r>
              <a:rPr lang="es-MX" dirty="0"/>
              <a:t> </a:t>
            </a:r>
            <a:r>
              <a:rPr lang="es-MX" dirty="0" err="1"/>
              <a:t>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909D-8815-4B5E-B4CC-E994946B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Linux kernel is licensed under the GNU General Public License version 2</a:t>
            </a:r>
          </a:p>
          <a:p>
            <a:pPr lvl="1"/>
            <a:r>
              <a:rPr lang="en-US" dirty="0"/>
              <a:t>This license gives you the right to use, study, modify and share the software freely</a:t>
            </a:r>
          </a:p>
          <a:p>
            <a:r>
              <a:rPr lang="en-US" dirty="0"/>
              <a:t>However, when the software is redistributed, either modified or unmodified, the GPL requires that you redistribute the software under the same license, with the source code</a:t>
            </a:r>
          </a:p>
          <a:p>
            <a:pPr lvl="1"/>
            <a:r>
              <a:rPr lang="en-US" dirty="0"/>
              <a:t>If modifications are made to the Linux kernel (for example to adapt it to your hardware), it is a derivative work of the kernel, and therefore must be released under GPLv2</a:t>
            </a:r>
          </a:p>
          <a:p>
            <a:r>
              <a:rPr lang="en-US" dirty="0"/>
              <a:t>However, you’re only required to do so</a:t>
            </a:r>
          </a:p>
          <a:p>
            <a:pPr lvl="1"/>
            <a:r>
              <a:rPr lang="en-US" dirty="0"/>
              <a:t>At the time the device starts to be distributed</a:t>
            </a:r>
          </a:p>
          <a:p>
            <a:pPr lvl="1"/>
            <a:r>
              <a:rPr lang="en-US" dirty="0"/>
              <a:t>To your customers, not to the entire world </a:t>
            </a:r>
          </a:p>
        </p:txBody>
      </p:sp>
    </p:spTree>
    <p:extLst>
      <p:ext uri="{BB962C8B-B14F-4D97-AF65-F5344CB8AC3E}">
        <p14:creationId xmlns:p14="http://schemas.microsoft.com/office/powerpoint/2010/main" val="285901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F01F73-0B63-4F6B-A968-DAE373C3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4890C7-A564-4875-848F-EE1298AC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24707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Linux kernel is one component of a system, which also requires libraries and applications to provide features to end users</a:t>
            </a:r>
          </a:p>
          <a:p>
            <a:r>
              <a:rPr lang="en-US" dirty="0"/>
              <a:t>The Linux kernel was created as a hobby in 1991 by a Finnish student, Linus Torvalds</a:t>
            </a:r>
          </a:p>
          <a:p>
            <a:pPr lvl="1"/>
            <a:r>
              <a:rPr lang="en-US" dirty="0"/>
              <a:t>Linux quickly started to be used as the kernel for free software operating systems</a:t>
            </a:r>
          </a:p>
          <a:p>
            <a:r>
              <a:rPr lang="en-US" dirty="0"/>
              <a:t>Linus Torvalds has been able to create a large and dynamic developer and user community around Linux</a:t>
            </a:r>
          </a:p>
          <a:p>
            <a:r>
              <a:rPr lang="en-US" dirty="0"/>
              <a:t>Nowadays, more than one thousand people contribute to each kernel release, individuals or companies big and small. 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06CD51-1F25-4BAD-8066-2AFB1E004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85263" y="2456059"/>
            <a:ext cx="2268537" cy="3090470"/>
          </a:xfrm>
        </p:spPr>
      </p:pic>
    </p:spTree>
    <p:extLst>
      <p:ext uri="{BB962C8B-B14F-4D97-AF65-F5344CB8AC3E}">
        <p14:creationId xmlns:p14="http://schemas.microsoft.com/office/powerpoint/2010/main" val="230645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B198-96FB-466B-9E00-68E16E59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code and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2F87-6EE2-4638-BC6D-8BE19A34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illegal to distribute a binary kernel that includes statically compiled proprietary drivers</a:t>
            </a:r>
          </a:p>
          <a:p>
            <a:r>
              <a:rPr lang="en-US" dirty="0"/>
              <a:t>The kernel modules are a gray area: are they derived works of the kernel or not?</a:t>
            </a:r>
          </a:p>
          <a:p>
            <a:r>
              <a:rPr lang="en-US" dirty="0"/>
              <a:t>There are some examples of proprietary drivers, like the Nvidia graphics drivers</a:t>
            </a:r>
          </a:p>
          <a:p>
            <a:pPr lvl="1"/>
            <a:r>
              <a:rPr lang="en-US" dirty="0"/>
              <a:t>They use a wrapper between the driver and the kernel</a:t>
            </a:r>
          </a:p>
          <a:p>
            <a:pPr lvl="1"/>
            <a:r>
              <a:rPr lang="en-US" dirty="0"/>
              <a:t>Unclear whether it makes it legal or not</a:t>
            </a:r>
          </a:p>
        </p:txBody>
      </p:sp>
    </p:spTree>
    <p:extLst>
      <p:ext uri="{BB962C8B-B14F-4D97-AF65-F5344CB8AC3E}">
        <p14:creationId xmlns:p14="http://schemas.microsoft.com/office/powerpoint/2010/main" val="152616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16CE-A47D-46C8-A40C-0C31ABB4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Advantages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GPL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F0A8-3C08-4474-862C-6DA8B8A1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have to write your driver from scratch. You can reuse code from similar free software drivers.</a:t>
            </a:r>
          </a:p>
          <a:p>
            <a:r>
              <a:rPr lang="en-US" dirty="0"/>
              <a:t>Your drivers can be freely and easily shipped by others (for example by Linux distributions or embedded Linux build systems).</a:t>
            </a:r>
          </a:p>
          <a:p>
            <a:r>
              <a:rPr lang="en-US" dirty="0"/>
              <a:t>Pre-compiled drivers work with only one kernel version and one specific configuration, making life difficult for users who want to change the kernel version.</a:t>
            </a:r>
          </a:p>
          <a:p>
            <a:r>
              <a:rPr lang="en-US" dirty="0"/>
              <a:t>Legal certainty, you are sure that a GPL driver is fine from a legal point of view. </a:t>
            </a:r>
          </a:p>
        </p:txBody>
      </p:sp>
    </p:spTree>
    <p:extLst>
      <p:ext uri="{BB962C8B-B14F-4D97-AF65-F5344CB8AC3E}">
        <p14:creationId xmlns:p14="http://schemas.microsoft.com/office/powerpoint/2010/main" val="221129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A354-3FFE-4EE7-B321-FC5582CC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mainlining your kernel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297E-03C1-4C9E-8BBB-BD5D2528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community, reviewers and maintainers will review your code before accepting it, offering you the opportunity to enhance it and understand better the internal APIs.</a:t>
            </a:r>
          </a:p>
          <a:p>
            <a:r>
              <a:rPr lang="en-US" dirty="0"/>
              <a:t>Once accepted, you will get cost-free bug and security fixes, support for new features, and general improvements.</a:t>
            </a:r>
          </a:p>
          <a:p>
            <a:r>
              <a:rPr lang="en-US" dirty="0"/>
              <a:t>Your work will automatically follow the API changes.</a:t>
            </a:r>
          </a:p>
          <a:p>
            <a:r>
              <a:rPr lang="en-US" dirty="0"/>
              <a:t>Accessing your code will be much easier for users.</a:t>
            </a:r>
          </a:p>
          <a:p>
            <a:r>
              <a:rPr lang="en-US" dirty="0"/>
              <a:t>Your code will remain valid no matter the kernel version.</a:t>
            </a:r>
          </a:p>
          <a:p>
            <a:r>
              <a:rPr lang="en-US" dirty="0"/>
              <a:t>This will for sure reduce your maintenance and support work</a:t>
            </a:r>
          </a:p>
        </p:txBody>
      </p:sp>
    </p:spTree>
    <p:extLst>
      <p:ext uri="{BB962C8B-B14F-4D97-AF65-F5344CB8AC3E}">
        <p14:creationId xmlns:p14="http://schemas.microsoft.com/office/powerpoint/2010/main" val="38393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1B6B-C1E9-4F5B-8CE7-A0B24664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device</a:t>
            </a:r>
            <a:r>
              <a:rPr lang="fr-FR" dirty="0"/>
              <a:t>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90DF-D56E-4A1D-9983-C27B4907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it is possible to implement device drivers in user space!</a:t>
            </a:r>
          </a:p>
          <a:p>
            <a:r>
              <a:rPr lang="es-MX" dirty="0"/>
              <a:t>Can be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when</a:t>
            </a:r>
            <a:endParaRPr lang="es-MX" dirty="0"/>
          </a:p>
          <a:p>
            <a:pPr lvl="1"/>
            <a:r>
              <a:rPr lang="en-US" dirty="0"/>
              <a:t>The kernel provides a mechanism that allows user space applications to directly access the hardware.</a:t>
            </a:r>
          </a:p>
          <a:p>
            <a:pPr lvl="1"/>
            <a:r>
              <a:rPr lang="en-US" dirty="0"/>
              <a:t>There is no need to leverage an existing kernel subsystem such as the networking stack or filesystems. </a:t>
            </a:r>
          </a:p>
          <a:p>
            <a:pPr lvl="1"/>
            <a:r>
              <a:rPr lang="en-US" dirty="0"/>
              <a:t>There is no need for the kernel to act as a “multiplexer” for the device: only one application accesses the device. </a:t>
            </a:r>
          </a:p>
        </p:txBody>
      </p:sp>
    </p:spTree>
    <p:extLst>
      <p:ext uri="{BB962C8B-B14F-4D97-AF65-F5344CB8AC3E}">
        <p14:creationId xmlns:p14="http://schemas.microsoft.com/office/powerpoint/2010/main" val="1753393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E85E-87F3-4EA3-8F5C-B6084249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634F-1F73-458F-9447-E0BA8395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for user space device drivers:</a:t>
            </a:r>
          </a:p>
          <a:p>
            <a:pPr lvl="1"/>
            <a:r>
              <a:rPr lang="en-US" dirty="0"/>
              <a:t>USB with </a:t>
            </a:r>
            <a:r>
              <a:rPr lang="en-US" dirty="0" err="1"/>
              <a:t>libusb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https://libusb.info/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dirty="0"/>
              <a:t>SPI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spidev</a:t>
            </a:r>
            <a:r>
              <a:rPr lang="es-MX" dirty="0"/>
              <a:t>, 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spi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spidev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MX" dirty="0"/>
              <a:t>I2C </a:t>
            </a:r>
            <a:r>
              <a:rPr lang="es-MX" dirty="0" err="1"/>
              <a:t>with</a:t>
            </a:r>
            <a:r>
              <a:rPr lang="es-MX" dirty="0"/>
              <a:t> i2cdev,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i2c/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dev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-interface</a:t>
            </a:r>
          </a:p>
          <a:p>
            <a:pPr lvl="1"/>
            <a:r>
              <a:rPr lang="en-US" dirty="0"/>
              <a:t>Memory-mapped devices with UIO, including interrupt handling,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driver-api/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uio-howto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Certain classes of devices (printers, scanners, 2D/3D graphics acceleration) are typically handled partly in kernel space, partly in user space.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03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8011-5F4C-4ABB-8D18-EDD8EA52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sources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3F6E-35BC-44A9-AFFF-41A3E8C4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arch/&lt;ARCH&gt;</a:t>
            </a:r>
          </a:p>
          <a:p>
            <a:pPr lvl="1"/>
            <a:r>
              <a:rPr lang="en-US" dirty="0"/>
              <a:t>Architecture specific code</a:t>
            </a:r>
          </a:p>
          <a:p>
            <a:pPr lvl="1"/>
            <a:r>
              <a:rPr lang="en-US" dirty="0"/>
              <a:t>arch/&lt;ARCH&gt;/</a:t>
            </a:r>
            <a:r>
              <a:rPr lang="en-US" dirty="0" err="1"/>
              <a:t>mach</a:t>
            </a:r>
            <a:r>
              <a:rPr lang="en-US" dirty="0"/>
              <a:t>-&lt;machine&gt;, SoC family specific code</a:t>
            </a:r>
          </a:p>
          <a:p>
            <a:pPr lvl="1"/>
            <a:r>
              <a:rPr lang="en-US" dirty="0"/>
              <a:t>arch/&lt;ARCH&gt;/include/</a:t>
            </a:r>
            <a:r>
              <a:rPr lang="en-US" dirty="0" err="1"/>
              <a:t>asm</a:t>
            </a:r>
            <a:r>
              <a:rPr lang="en-US" dirty="0"/>
              <a:t>, architecture-specific headers</a:t>
            </a:r>
          </a:p>
          <a:p>
            <a:pPr lvl="1"/>
            <a:r>
              <a:rPr lang="en-US" dirty="0"/>
              <a:t>arch/&lt;ARCH&gt;/boot/</a:t>
            </a:r>
            <a:r>
              <a:rPr lang="en-US" dirty="0" err="1"/>
              <a:t>dts</a:t>
            </a:r>
            <a:r>
              <a:rPr lang="en-US" dirty="0"/>
              <a:t>, Device Tree source files, for some architectures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block/</a:t>
            </a:r>
          </a:p>
          <a:p>
            <a:pPr lvl="1"/>
            <a:r>
              <a:rPr lang="en-US" dirty="0"/>
              <a:t>Block layer core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certs/</a:t>
            </a:r>
          </a:p>
          <a:p>
            <a:pPr lvl="1"/>
            <a:r>
              <a:rPr lang="en-US" dirty="0"/>
              <a:t>Management of certificates for key signing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COPYING</a:t>
            </a:r>
          </a:p>
          <a:p>
            <a:pPr lvl="1"/>
            <a:r>
              <a:rPr lang="en-US" dirty="0"/>
              <a:t>Linux copying conditions (GNU GPL)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CREDITS</a:t>
            </a:r>
          </a:p>
          <a:p>
            <a:pPr lvl="1"/>
            <a:r>
              <a:rPr lang="en-US" dirty="0"/>
              <a:t>Linux main contributors</a:t>
            </a:r>
          </a:p>
        </p:txBody>
      </p:sp>
    </p:spTree>
    <p:extLst>
      <p:ext uri="{BB962C8B-B14F-4D97-AF65-F5344CB8AC3E}">
        <p14:creationId xmlns:p14="http://schemas.microsoft.com/office/powerpoint/2010/main" val="4270720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C23D-ABBF-4923-BAC1-EA1A3F4B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sources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CAF5-CC5D-4936-A8A1-8F9A3F48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crypto/</a:t>
            </a:r>
          </a:p>
          <a:p>
            <a:pPr lvl="1"/>
            <a:r>
              <a:rPr lang="en-US" dirty="0"/>
              <a:t>Cryptographic libraries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Documentation/</a:t>
            </a:r>
          </a:p>
          <a:p>
            <a:pPr lvl="1"/>
            <a:r>
              <a:rPr lang="en-US" dirty="0"/>
              <a:t>Kernel documentation sources</a:t>
            </a:r>
          </a:p>
          <a:p>
            <a:pPr lvl="1"/>
            <a:r>
              <a:rPr lang="en-US" dirty="0"/>
              <a:t>Generated documentation available on https://kernel.org/doc/</a:t>
            </a:r>
          </a:p>
          <a:p>
            <a:pPr lvl="1"/>
            <a:r>
              <a:rPr lang="en-US" dirty="0"/>
              <a:t>(includes functions prototypes and comments extracted from source code).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drivers/</a:t>
            </a:r>
          </a:p>
          <a:p>
            <a:pPr lvl="1"/>
            <a:r>
              <a:rPr lang="en-US" dirty="0"/>
              <a:t>All device drivers except sound ones (</a:t>
            </a:r>
            <a:r>
              <a:rPr lang="en-US" dirty="0" err="1"/>
              <a:t>usb</a:t>
            </a:r>
            <a:r>
              <a:rPr lang="en-US" dirty="0"/>
              <a:t>, </a:t>
            </a:r>
            <a:r>
              <a:rPr lang="en-US" dirty="0" err="1"/>
              <a:t>pci</a:t>
            </a:r>
            <a:r>
              <a:rPr lang="en-US" dirty="0"/>
              <a:t>...)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fs/</a:t>
            </a:r>
          </a:p>
          <a:p>
            <a:pPr lvl="1"/>
            <a:r>
              <a:rPr lang="en-US" dirty="0"/>
              <a:t>Filesystems (fs/ext4/, etc.)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include/</a:t>
            </a:r>
          </a:p>
          <a:p>
            <a:pPr lvl="1"/>
            <a:r>
              <a:rPr lang="en-US" dirty="0"/>
              <a:t>Kernel headers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include/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pPr lvl="1"/>
            <a:r>
              <a:rPr lang="en-US" dirty="0"/>
              <a:t>Linux kernel core headers</a:t>
            </a:r>
          </a:p>
        </p:txBody>
      </p:sp>
    </p:spTree>
    <p:extLst>
      <p:ext uri="{BB962C8B-B14F-4D97-AF65-F5344CB8AC3E}">
        <p14:creationId xmlns:p14="http://schemas.microsoft.com/office/powerpoint/2010/main" val="3667002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0C7B-82DD-4C8C-94BC-F3A7A0D3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sources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EB66F-B24D-492E-B413-F42D0FCA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include/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uapi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User space API headers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pPr lvl="1"/>
            <a:r>
              <a:rPr lang="en-US" dirty="0"/>
              <a:t>Linux initialization (including </a:t>
            </a:r>
            <a:r>
              <a:rPr lang="en-US" dirty="0" err="1"/>
              <a:t>init</a:t>
            </a:r>
            <a:r>
              <a:rPr lang="en-US" dirty="0"/>
              <a:t>/</a:t>
            </a:r>
            <a:r>
              <a:rPr lang="en-US" dirty="0" err="1"/>
              <a:t>main.c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ipc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pPr lvl="1"/>
            <a:r>
              <a:rPr lang="en-US" dirty="0"/>
              <a:t>Code used for Inter Process Communication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Kbuild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Part of the kernel build system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Kconfig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Top level description file for configuration parameters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kernel/</a:t>
            </a:r>
          </a:p>
          <a:p>
            <a:pPr lvl="1"/>
            <a:r>
              <a:rPr lang="en-US" dirty="0"/>
              <a:t>Linux kernel core (very small!)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lib/</a:t>
            </a:r>
          </a:p>
          <a:p>
            <a:pPr lvl="1"/>
            <a:r>
              <a:rPr lang="en-US" dirty="0" err="1"/>
              <a:t>Misc</a:t>
            </a:r>
            <a:r>
              <a:rPr lang="en-US" dirty="0"/>
              <a:t> library routines (</a:t>
            </a:r>
            <a:r>
              <a:rPr lang="en-US" dirty="0" err="1"/>
              <a:t>zlib</a:t>
            </a:r>
            <a:r>
              <a:rPr lang="en-US" dirty="0"/>
              <a:t>, crc32...)</a:t>
            </a:r>
          </a:p>
        </p:txBody>
      </p:sp>
    </p:spTree>
    <p:extLst>
      <p:ext uri="{BB962C8B-B14F-4D97-AF65-F5344CB8AC3E}">
        <p14:creationId xmlns:p14="http://schemas.microsoft.com/office/powerpoint/2010/main" val="3964455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C7E2-20C8-49DB-8630-80807248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sources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3817-74F0-45E8-B90A-DC667553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MAINTAINERS</a:t>
            </a:r>
          </a:p>
          <a:p>
            <a:pPr lvl="1"/>
            <a:r>
              <a:rPr lang="en-US" dirty="0"/>
              <a:t>Maintainers of each kernel part. Very useful!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Makefile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Top Linux </a:t>
            </a:r>
            <a:r>
              <a:rPr lang="en-US" dirty="0" err="1"/>
              <a:t>Makefile</a:t>
            </a:r>
            <a:r>
              <a:rPr lang="en-US" dirty="0"/>
              <a:t> (sets version information)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mm/</a:t>
            </a:r>
          </a:p>
          <a:p>
            <a:pPr lvl="1"/>
            <a:r>
              <a:rPr lang="en-US" dirty="0"/>
              <a:t>Memory management code (small too!)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net/</a:t>
            </a:r>
          </a:p>
          <a:p>
            <a:pPr lvl="1"/>
            <a:r>
              <a:rPr lang="en-US" dirty="0"/>
              <a:t>Network support code (not drivers)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README</a:t>
            </a:r>
          </a:p>
          <a:p>
            <a:pPr lvl="1"/>
            <a:r>
              <a:rPr lang="en-US" dirty="0"/>
              <a:t>Description of kernel documentation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samples/</a:t>
            </a:r>
          </a:p>
          <a:p>
            <a:pPr lvl="1"/>
            <a:r>
              <a:rPr lang="en-US" dirty="0"/>
              <a:t>Sample code (markers, </a:t>
            </a:r>
            <a:r>
              <a:rPr lang="en-US" dirty="0" err="1"/>
              <a:t>kprobes</a:t>
            </a:r>
            <a:r>
              <a:rPr lang="en-US" dirty="0"/>
              <a:t>, </a:t>
            </a:r>
            <a:r>
              <a:rPr lang="en-US" dirty="0" err="1"/>
              <a:t>kobjects</a:t>
            </a:r>
            <a:r>
              <a:rPr lang="en-US" dirty="0"/>
              <a:t>, </a:t>
            </a:r>
            <a:r>
              <a:rPr lang="en-US" dirty="0" err="1"/>
              <a:t>bpf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23837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1EDA-950A-4193-ACCE-94EAF48D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sources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39A8-C8F6-4D76-B0EC-496D5803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scripts/</a:t>
            </a:r>
          </a:p>
          <a:p>
            <a:pPr lvl="1"/>
            <a:r>
              <a:rPr lang="en-US" dirty="0"/>
              <a:t>Executables for kernel building and debugging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security/</a:t>
            </a:r>
          </a:p>
          <a:p>
            <a:pPr lvl="1"/>
            <a:r>
              <a:rPr lang="en-US" dirty="0"/>
              <a:t>Security model implementations (</a:t>
            </a:r>
            <a:r>
              <a:rPr lang="en-US" dirty="0" err="1"/>
              <a:t>SELinux</a:t>
            </a:r>
            <a:r>
              <a:rPr lang="en-US" dirty="0"/>
              <a:t>...)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sound/</a:t>
            </a:r>
          </a:p>
          <a:p>
            <a:pPr lvl="1"/>
            <a:r>
              <a:rPr lang="en-US" dirty="0"/>
              <a:t>Sound support code and drivers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tools/</a:t>
            </a:r>
          </a:p>
          <a:p>
            <a:pPr lvl="1"/>
            <a:r>
              <a:rPr lang="en-US" dirty="0"/>
              <a:t>Code for various user space tools (mostly C, example: perf)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pPr lvl="1"/>
            <a:r>
              <a:rPr lang="en-US" dirty="0"/>
              <a:t>Code to generate an </a:t>
            </a:r>
            <a:r>
              <a:rPr lang="en-US" dirty="0" err="1"/>
              <a:t>initramfs</a:t>
            </a:r>
            <a:r>
              <a:rPr lang="en-US" dirty="0"/>
              <a:t> </a:t>
            </a:r>
            <a:r>
              <a:rPr lang="en-US" dirty="0" err="1"/>
              <a:t>cpio</a:t>
            </a:r>
            <a:r>
              <a:rPr lang="en-US" dirty="0"/>
              <a:t> archive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virt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pPr lvl="1"/>
            <a:r>
              <a:rPr lang="en-US" dirty="0"/>
              <a:t>Virtualization support (KVM)</a:t>
            </a:r>
          </a:p>
        </p:txBody>
      </p:sp>
    </p:spTree>
    <p:extLst>
      <p:ext uri="{BB962C8B-B14F-4D97-AF65-F5344CB8AC3E}">
        <p14:creationId xmlns:p14="http://schemas.microsoft.com/office/powerpoint/2010/main" val="252075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FA3A-7759-46EB-9A11-FE41DF03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7DEA-3AFA-4836-934B-2FFADC25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Portability and hardware support. Runs on most architectures (see arch/ in the source code).</a:t>
            </a:r>
          </a:p>
          <a:p>
            <a:r>
              <a:rPr lang="en-US" dirty="0"/>
              <a:t>Scalability. Can run on super computers as well as on tiny devices (4 MB of RAM is enough).</a:t>
            </a:r>
          </a:p>
          <a:p>
            <a:r>
              <a:rPr lang="en-US" dirty="0"/>
              <a:t>Compliance to standards and interoperability.</a:t>
            </a:r>
          </a:p>
          <a:p>
            <a:r>
              <a:rPr lang="es-MX" dirty="0"/>
              <a:t>Exhaustive </a:t>
            </a:r>
            <a:r>
              <a:rPr lang="es-MX" dirty="0" err="1"/>
              <a:t>networking</a:t>
            </a:r>
            <a:r>
              <a:rPr lang="es-MX" dirty="0"/>
              <a:t> </a:t>
            </a:r>
            <a:r>
              <a:rPr lang="es-MX" dirty="0" err="1"/>
              <a:t>support</a:t>
            </a:r>
            <a:r>
              <a:rPr lang="es-MX" dirty="0"/>
              <a:t>.</a:t>
            </a:r>
          </a:p>
          <a:p>
            <a:r>
              <a:rPr lang="en-US" dirty="0"/>
              <a:t>Security. It can’t hide its flaws. Its code is reviewed by many experts.</a:t>
            </a:r>
          </a:p>
          <a:p>
            <a:r>
              <a:rPr lang="es-MX" dirty="0" err="1"/>
              <a:t>Stability</a:t>
            </a:r>
            <a:r>
              <a:rPr lang="es-MX" dirty="0"/>
              <a:t> and </a:t>
            </a:r>
            <a:r>
              <a:rPr lang="es-MX" dirty="0" err="1"/>
              <a:t>reliability</a:t>
            </a:r>
            <a:r>
              <a:rPr lang="es-MX" dirty="0"/>
              <a:t>. </a:t>
            </a:r>
            <a:endParaRPr lang="en-US" dirty="0"/>
          </a:p>
          <a:p>
            <a:r>
              <a:rPr lang="en-US" dirty="0"/>
              <a:t>Modularity. Can include only what a system needs even at run time. </a:t>
            </a:r>
          </a:p>
          <a:p>
            <a:r>
              <a:rPr lang="en-US" dirty="0"/>
              <a:t>Easy to program. You can learn from existing code. Many useful resources on the net. </a:t>
            </a:r>
          </a:p>
        </p:txBody>
      </p:sp>
    </p:spTree>
    <p:extLst>
      <p:ext uri="{BB962C8B-B14F-4D97-AF65-F5344CB8AC3E}">
        <p14:creationId xmlns:p14="http://schemas.microsoft.com/office/powerpoint/2010/main" val="8193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84F9-714C-491E-BF21-FBAB2F4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in the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55362-76B7-4CD8-BE14-61C9017BE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142" y="1825625"/>
            <a:ext cx="6301715" cy="4351338"/>
          </a:xfrm>
        </p:spPr>
      </p:pic>
    </p:spTree>
    <p:extLst>
      <p:ext uri="{BB962C8B-B14F-4D97-AF65-F5344CB8AC3E}">
        <p14:creationId xmlns:p14="http://schemas.microsoft.com/office/powerpoint/2010/main" val="38891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178E-9DD9-4CA7-9ACE-9DE3F24E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roles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5DFCB-1D2D-42E3-80A1-1FCF2CDA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all the hardware resources: CPU, memory, I/O.</a:t>
            </a:r>
          </a:p>
          <a:p>
            <a:r>
              <a:rPr lang="en-US" dirty="0"/>
              <a:t>Provide a set of portable, architecture and hardware independent APIs to allow user space applications and libraries to use the hardware resources. </a:t>
            </a:r>
          </a:p>
          <a:p>
            <a:r>
              <a:rPr lang="en-US" dirty="0"/>
              <a:t>Handle concurrent accesses and usage of hardware resources from different applications. </a:t>
            </a:r>
          </a:p>
          <a:p>
            <a:pPr lvl="1"/>
            <a:r>
              <a:rPr lang="en-US" dirty="0"/>
              <a:t>Example: a single network interface is used by multiple user space applications through various network connections. The kernel is responsible for “multiplexing” the hardware resource.</a:t>
            </a:r>
          </a:p>
        </p:txBody>
      </p:sp>
    </p:spTree>
    <p:extLst>
      <p:ext uri="{BB962C8B-B14F-4D97-AF65-F5344CB8AC3E}">
        <p14:creationId xmlns:p14="http://schemas.microsoft.com/office/powerpoint/2010/main" val="182346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9FB7-0E45-49EB-8CAF-E7555598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B855-0DDE-41F7-B988-F1B93C93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interface between the kernel and user space is the set of system calls</a:t>
            </a:r>
          </a:p>
          <a:p>
            <a:r>
              <a:rPr lang="en-US" dirty="0"/>
              <a:t>About 400 system calls that provide the main kernel services</a:t>
            </a:r>
          </a:p>
          <a:p>
            <a:pPr lvl="1"/>
            <a:r>
              <a:rPr lang="en-US" dirty="0"/>
              <a:t>File and device operations, networking operations, inter-process communication, process management, memory mapping, timers, threads, synchronization primitives, etc. </a:t>
            </a:r>
          </a:p>
          <a:p>
            <a:r>
              <a:rPr lang="en-US" dirty="0"/>
              <a:t>This interface is stable over time: only new system calls can be added by the kernel developers</a:t>
            </a:r>
          </a:p>
          <a:p>
            <a:r>
              <a:rPr lang="en-US" dirty="0"/>
              <a:t>This system call interface is wrapped by the C library, and user space applications usually never make a system call directly but rather use the corresponding C library function </a:t>
            </a:r>
          </a:p>
        </p:txBody>
      </p:sp>
    </p:spTree>
    <p:extLst>
      <p:ext uri="{BB962C8B-B14F-4D97-AF65-F5344CB8AC3E}">
        <p14:creationId xmlns:p14="http://schemas.microsoft.com/office/powerpoint/2010/main" val="345035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D70D-7E61-467D-876F-0B2B4319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 </a:t>
            </a:r>
            <a:r>
              <a:rPr lang="es-MX" dirty="0" err="1"/>
              <a:t>filesystems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623C-8A52-40A4-987A-1D968E5D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Linux makes system and kernel information available in user space through pseudo filesystems, sometimes also called virtual filesystems</a:t>
            </a:r>
          </a:p>
          <a:p>
            <a:r>
              <a:rPr lang="en-US" dirty="0"/>
              <a:t>Pseudo filesystems allow applications to see directories and files that do not exist on any real storage: they are created and updated on the fly by the kernel</a:t>
            </a:r>
          </a:p>
          <a:p>
            <a:r>
              <a:rPr lang="en-US" dirty="0"/>
              <a:t>The two most important pseudo filesystems are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proc</a:t>
            </a:r>
            <a:r>
              <a:rPr lang="en-US" dirty="0"/>
              <a:t>, usually mounted 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/proc</a:t>
            </a:r>
            <a:r>
              <a:rPr lang="en-US" dirty="0"/>
              <a:t>: Operating system related information (processes, memory management parameters...)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sysfs</a:t>
            </a:r>
            <a:r>
              <a:rPr lang="en-US" dirty="0"/>
              <a:t>, usually mounted 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/sys</a:t>
            </a:r>
            <a:r>
              <a:rPr lang="en-US" dirty="0"/>
              <a:t>: Representation of the system as a tree of devices connected by buses. Information gathered by the kernel frameworks managing these devices. </a:t>
            </a:r>
          </a:p>
        </p:txBody>
      </p:sp>
    </p:spTree>
    <p:extLst>
      <p:ext uri="{BB962C8B-B14F-4D97-AF65-F5344CB8AC3E}">
        <p14:creationId xmlns:p14="http://schemas.microsoft.com/office/powerpoint/2010/main" val="282801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3A16-48C9-4306-A4ED-4145D5DD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Inside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Linux </a:t>
            </a:r>
            <a:r>
              <a:rPr lang="es-MX" dirty="0" err="1"/>
              <a:t>kernel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7F31D-333B-43CD-B4DE-20F9242F9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617" y="1825625"/>
            <a:ext cx="8280766" cy="4351338"/>
          </a:xfrm>
        </p:spPr>
      </p:pic>
    </p:spTree>
    <p:extLst>
      <p:ext uri="{BB962C8B-B14F-4D97-AF65-F5344CB8AC3E}">
        <p14:creationId xmlns:p14="http://schemas.microsoft.com/office/powerpoint/2010/main" val="113137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DEA35-D27B-469E-8091-7E1A50B1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Linux kernel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102BED-0428-4987-9A40-F6ADDF069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Linux kernel usage</a:t>
            </a:r>
          </a:p>
        </p:txBody>
      </p:sp>
    </p:spTree>
    <p:extLst>
      <p:ext uri="{BB962C8B-B14F-4D97-AF65-F5344CB8AC3E}">
        <p14:creationId xmlns:p14="http://schemas.microsoft.com/office/powerpoint/2010/main" val="361293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d4b558f-7b2e-40ba-ad1f-e04d79e6265a}" enabled="0" method="" siteId="{8d4b558f-7b2e-40ba-ad1f-e04d79e6265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2326</Words>
  <Application>Microsoft Office PowerPoint</Application>
  <PresentationFormat>Widescreen</PresentationFormat>
  <Paragraphs>239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The Linux kernel</vt:lpstr>
      <vt:lpstr>History</vt:lpstr>
      <vt:lpstr>Linux kernel key features</vt:lpstr>
      <vt:lpstr>Linux kernel in the system</vt:lpstr>
      <vt:lpstr>Linux kernel main roles </vt:lpstr>
      <vt:lpstr>System calls</vt:lpstr>
      <vt:lpstr>Pseudo filesystems</vt:lpstr>
      <vt:lpstr>Inside the Linux kernel</vt:lpstr>
      <vt:lpstr>The Linux kernel</vt:lpstr>
      <vt:lpstr>Linux Sources</vt:lpstr>
      <vt:lpstr>Location of kernel sources </vt:lpstr>
      <vt:lpstr>Linux kernel size</vt:lpstr>
      <vt:lpstr>Linux kernel size</vt:lpstr>
      <vt:lpstr>Programming language </vt:lpstr>
      <vt:lpstr>No C library</vt:lpstr>
      <vt:lpstr>Portability</vt:lpstr>
      <vt:lpstr>No stable Linux internal API</vt:lpstr>
      <vt:lpstr>Kernel memory constraints </vt:lpstr>
      <vt:lpstr>Linux kernel licensing constraints</vt:lpstr>
      <vt:lpstr>Proprietary code and the kernel</vt:lpstr>
      <vt:lpstr>Advantages of GPL drivers</vt:lpstr>
      <vt:lpstr>Advantages of mainlining your kernel drivers</vt:lpstr>
      <vt:lpstr>User space device drivers</vt:lpstr>
      <vt:lpstr>User space device drivers</vt:lpstr>
      <vt:lpstr>Linux sources structure</vt:lpstr>
      <vt:lpstr>Linux sources structure</vt:lpstr>
      <vt:lpstr>Linux sources structure</vt:lpstr>
      <vt:lpstr>Linux sources structure</vt:lpstr>
      <vt:lpstr>Linux sources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Linux kernel</dc:title>
  <dc:creator>Zamora, Ignacio02</dc:creator>
  <cp:lastModifiedBy>Zamora, Ignacio02</cp:lastModifiedBy>
  <cp:revision>1</cp:revision>
  <dcterms:created xsi:type="dcterms:W3CDTF">2022-11-02T15:51:01Z</dcterms:created>
  <dcterms:modified xsi:type="dcterms:W3CDTF">2022-11-02T20:03:45Z</dcterms:modified>
</cp:coreProperties>
</file>