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93" r:id="rId1"/>
  </p:sldMasterIdLst>
  <p:notesMasterIdLst>
    <p:notesMasterId r:id="rId10"/>
  </p:notesMasterIdLst>
  <p:sldIdLst>
    <p:sldId id="259" r:id="rId2"/>
    <p:sldId id="296" r:id="rId3"/>
    <p:sldId id="301" r:id="rId4"/>
    <p:sldId id="297" r:id="rId5"/>
    <p:sldId id="265" r:id="rId6"/>
    <p:sldId id="298" r:id="rId7"/>
    <p:sldId id="275" r:id="rId8"/>
    <p:sldId id="276" r:id="rId9"/>
  </p:sldIdLst>
  <p:sldSz cx="12192000" cy="6858000"/>
  <p:notesSz cx="6797675" cy="9926638"/>
  <p:custDataLst>
    <p:tags r:id="rId11"/>
  </p:custDataLst>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5F5F5F"/>
    <a:srgbClr val="747474"/>
    <a:srgbClr val="A6A6A6"/>
    <a:srgbClr val="B2B2B2"/>
    <a:srgbClr val="FFFDFD"/>
    <a:srgbClr val="FFFDFE"/>
    <a:srgbClr val="FFFEFE"/>
    <a:srgbClr val="FFFE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19" autoAdjust="0"/>
    <p:restoredTop sz="77673" autoAdjust="0"/>
  </p:normalViewPr>
  <p:slideViewPr>
    <p:cSldViewPr snapToObjects="1" showGuides="1">
      <p:cViewPr varScale="1">
        <p:scale>
          <a:sx n="66" d="100"/>
          <a:sy n="66" d="100"/>
        </p:scale>
        <p:origin x="662" y="62"/>
      </p:cViewPr>
      <p:guideLst>
        <p:guide pos="3840"/>
        <p:guide orient="horz" pos="2160"/>
      </p:guideLst>
    </p:cSldViewPr>
  </p:slideViewPr>
  <p:outlineViewPr>
    <p:cViewPr>
      <p:scale>
        <a:sx n="33" d="100"/>
        <a:sy n="33" d="100"/>
      </p:scale>
      <p:origin x="0" y="-21996"/>
    </p:cViewPr>
  </p:outlineViewPr>
  <p:notesTextViewPr>
    <p:cViewPr>
      <p:scale>
        <a:sx n="1" d="1"/>
        <a:sy n="1" d="1"/>
      </p:scale>
      <p:origin x="0" y="0"/>
    </p:cViewPr>
  </p:notesTextViewPr>
  <p:sorterViewPr>
    <p:cViewPr>
      <p:scale>
        <a:sx n="100" d="100"/>
        <a:sy n="100" d="100"/>
      </p:scale>
      <p:origin x="0" y="-2004"/>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F8C568D1-65C2-4CDE-9B8E-4F04E333B056}" type="datetimeFigureOut">
              <a:rPr lang="en-US" smtClean="0"/>
              <a:pPr/>
              <a:t>8/25/2022</a:t>
            </a:fld>
            <a:endParaRPr lang="en-US"/>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917575" y="4714875"/>
            <a:ext cx="4962525" cy="446722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5DCD5AE8-B077-49EA-8F01-5B4042BFABD6}" type="slidenum">
              <a:rPr lang="en-US" smtClean="0"/>
              <a:pPr/>
              <a:t>‹#›</a:t>
            </a:fld>
            <a:endParaRPr lang="en-US"/>
          </a:p>
        </p:txBody>
      </p:sp>
    </p:spTree>
    <p:extLst>
      <p:ext uri="{BB962C8B-B14F-4D97-AF65-F5344CB8AC3E}">
        <p14:creationId xmlns:p14="http://schemas.microsoft.com/office/powerpoint/2010/main" val="3547395618"/>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1pPr>
    <a:lvl2pPr marL="53498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2pPr>
    <a:lvl3pPr marL="89693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3pPr>
    <a:lvl4pPr marL="1249363"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4pPr>
    <a:lvl5pPr marL="1622425"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5DCD5AE8-B077-49EA-8F01-5B4042BFABD6}" type="slidenum">
              <a:rPr lang="en-US" smtClean="0"/>
              <a:pPr/>
              <a:t>1</a:t>
            </a:fld>
            <a:endParaRPr lang="en-US" dirty="0"/>
          </a:p>
        </p:txBody>
      </p:sp>
    </p:spTree>
    <p:extLst>
      <p:ext uri="{BB962C8B-B14F-4D97-AF65-F5344CB8AC3E}">
        <p14:creationId xmlns:p14="http://schemas.microsoft.com/office/powerpoint/2010/main" val="73192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En 1991, Linus Torvalds creó la primer versión de Linux[1]. Inicio como un proyecto con el fin de crear un sistema operativo libre. Estaba basado en </a:t>
            </a:r>
            <a:r>
              <a:rPr lang="es-MX" dirty="0" err="1"/>
              <a:t>Minix</a:t>
            </a:r>
            <a:r>
              <a:rPr lang="es-MX" dirty="0"/>
              <a:t> (otro sistema operativo creado con fines educativos), el cual proveía su código fuente pero no era libre. Ambos son clones de Unix.</a:t>
            </a:r>
          </a:p>
          <a:p>
            <a:endParaRPr lang="es-MX" dirty="0"/>
          </a:p>
          <a:p>
            <a:r>
              <a:rPr lang="es-MX" dirty="0"/>
              <a:t>La necesidad de un sistema operativo libre fue motivada por el proyecto GNU, iniciado por Richard Stallman, que buscaba formar una comunidad que provea la libertad hacer uso de software de manera libre. Libre en el sentido de usar, acceder, cambiar y distribuir el software sin restricciones impuestas por software propietarios.[2]</a:t>
            </a:r>
          </a:p>
          <a:p>
            <a:endParaRPr lang="es-MX" dirty="0"/>
          </a:p>
          <a:p>
            <a:r>
              <a:rPr lang="es-MX" dirty="0"/>
              <a:t>No se confunda libre con gratis. El software puede tener un costo y muchos proyectos dependen de que tengan costo.</a:t>
            </a:r>
          </a:p>
          <a:p>
            <a:endParaRPr lang="es-MX" dirty="0"/>
          </a:p>
          <a:p>
            <a:r>
              <a:rPr lang="es-MX" dirty="0"/>
              <a:t>Para formar dicha comunidad, se necesitaba proveer un software que fuera de uso común y la primera decisión lógica fue el desarrollo de un sistema operativo.</a:t>
            </a:r>
          </a:p>
          <a:p>
            <a:endParaRPr lang="es-MX"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5</a:t>
            </a:fld>
            <a:endParaRPr lang="en-US"/>
          </a:p>
        </p:txBody>
      </p:sp>
    </p:spTree>
    <p:extLst>
      <p:ext uri="{BB962C8B-B14F-4D97-AF65-F5344CB8AC3E}">
        <p14:creationId xmlns:p14="http://schemas.microsoft.com/office/powerpoint/2010/main" val="306540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E6E6-1CE8-41F9-98F4-39DD34834F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3B1D92AC-44A5-4ADA-9EB6-6FD7ACCE1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A5F9094D-D4E0-43D4-9162-F1901CB99DB8}"/>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1C8B1BDD-F3CC-43FC-AE03-BC9EB7DCEDB7}"/>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D57F157D-5648-49D7-B76C-ACD034B508E2}"/>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61370883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7896-C6B4-4397-93A5-462535F19C54}"/>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634E8E9F-85C5-4A55-9370-48D7DCDB55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F08DA2C-7772-4563-BD2B-75A0BE167ADA}"/>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F449B517-8F57-43D9-AC2E-7B93D9747EA4}"/>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4D3FAD0F-E87F-4A66-AD03-EF94F76D6E49}"/>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89668769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15A98-DB4F-421F-9CE7-A0BD91F8C4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8897C41C-AE72-478B-83A0-B2FB661FA9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5B4FE08-9675-4CCE-A6D7-5859D80058FD}"/>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88ABDCFA-251C-4160-AB03-8027D0B69CEF}"/>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91858644-AF50-4A84-8FC0-5694BA012DDB}"/>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83590531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small picture)">
    <p:bg>
      <p:bgPr>
        <a:solidFill>
          <a:schemeClr val="bg1"/>
        </a:solidFill>
        <a:effectLst/>
      </p:bgPr>
    </p:bg>
    <p:spTree>
      <p:nvGrpSpPr>
        <p:cNvPr id="1" name=""/>
        <p:cNvGrpSpPr/>
        <p:nvPr/>
      </p:nvGrpSpPr>
      <p:grpSpPr>
        <a:xfrm>
          <a:off x="0" y="0"/>
          <a:ext cx="0" cy="0"/>
          <a:chOff x="0" y="0"/>
          <a:chExt cx="0" cy="0"/>
        </a:xfrm>
      </p:grpSpPr>
      <p:grpSp>
        <p:nvGrpSpPr>
          <p:cNvPr id="14" name="FRAME White">
            <a:extLst>
              <a:ext uri="{FF2B5EF4-FFF2-40B4-BE49-F238E27FC236}">
                <a16:creationId xmlns:a16="http://schemas.microsoft.com/office/drawing/2014/main" id="{15DAF63E-3799-4D6A-959B-7DE1A063DBBF}"/>
              </a:ext>
            </a:extLst>
          </p:cNvPr>
          <p:cNvGrpSpPr/>
          <p:nvPr userDrawn="1"/>
        </p:nvGrpSpPr>
        <p:grpSpPr>
          <a:xfrm>
            <a:off x="0" y="0"/>
            <a:ext cx="12193200" cy="6858001"/>
            <a:chOff x="0" y="0"/>
            <a:chExt cx="12193200" cy="6858001"/>
          </a:xfrm>
        </p:grpSpPr>
        <p:sp>
          <p:nvSpPr>
            <p:cNvPr id="15" name="Rechteck 14">
              <a:extLst>
                <a:ext uri="{FF2B5EF4-FFF2-40B4-BE49-F238E27FC236}">
                  <a16:creationId xmlns:a16="http://schemas.microsoft.com/office/drawing/2014/main" id="{A146DD86-BBB9-4F16-BDE4-93175C4C67B1}"/>
                </a:ext>
              </a:extLst>
            </p:cNvPr>
            <p:cNvSpPr/>
            <p:nvPr userDrawn="1"/>
          </p:nvSpPr>
          <p:spPr>
            <a:xfrm>
              <a:off x="0" y="0"/>
              <a:ext cx="12193200" cy="18920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sp>
          <p:nvSpPr>
            <p:cNvPr id="20" name="Rechteck 19">
              <a:extLst>
                <a:ext uri="{FF2B5EF4-FFF2-40B4-BE49-F238E27FC236}">
                  <a16:creationId xmlns:a16="http://schemas.microsoft.com/office/drawing/2014/main" id="{7577A2A5-0C0B-4048-A501-27F709D10B73}"/>
                </a:ext>
              </a:extLst>
            </p:cNvPr>
            <p:cNvSpPr/>
            <p:nvPr userDrawn="1"/>
          </p:nvSpPr>
          <p:spPr>
            <a:xfrm>
              <a:off x="0" y="6668791"/>
              <a:ext cx="12193200" cy="18920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sp>
          <p:nvSpPr>
            <p:cNvPr id="21" name="Rechteck 20">
              <a:extLst>
                <a:ext uri="{FF2B5EF4-FFF2-40B4-BE49-F238E27FC236}">
                  <a16:creationId xmlns:a16="http://schemas.microsoft.com/office/drawing/2014/main" id="{E2475753-285F-487A-AEEF-6F0E0B816F2F}"/>
                </a:ext>
              </a:extLst>
            </p:cNvPr>
            <p:cNvSpPr/>
            <p:nvPr userDrawn="1"/>
          </p:nvSpPr>
          <p:spPr>
            <a:xfrm>
              <a:off x="0" y="1"/>
              <a:ext cx="192220" cy="685800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sp>
          <p:nvSpPr>
            <p:cNvPr id="22" name="Rechteck 21">
              <a:extLst>
                <a:ext uri="{FF2B5EF4-FFF2-40B4-BE49-F238E27FC236}">
                  <a16:creationId xmlns:a16="http://schemas.microsoft.com/office/drawing/2014/main" id="{42B760C1-D34C-47B0-B44E-83FCED00374F}"/>
                </a:ext>
              </a:extLst>
            </p:cNvPr>
            <p:cNvSpPr/>
            <p:nvPr userDrawn="1"/>
          </p:nvSpPr>
          <p:spPr>
            <a:xfrm>
              <a:off x="11999779" y="1"/>
              <a:ext cx="192221" cy="685800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33" noProof="0">
                <a:solidFill>
                  <a:schemeClr val="bg2">
                    <a:lumMod val="10000"/>
                  </a:schemeClr>
                </a:solidFill>
              </a:endParaRPr>
            </a:p>
          </p:txBody>
        </p:sp>
      </p:grpSp>
      <p:sp>
        <p:nvSpPr>
          <p:cNvPr id="24" name="Bildplatzhalter">
            <a:extLst>
              <a:ext uri="{FF2B5EF4-FFF2-40B4-BE49-F238E27FC236}">
                <a16:creationId xmlns:a16="http://schemas.microsoft.com/office/drawing/2014/main" id="{830BE22D-5FF6-42FB-85B3-DB82480465F7}"/>
              </a:ext>
            </a:extLst>
          </p:cNvPr>
          <p:cNvSpPr>
            <a:spLocks noGrp="1"/>
          </p:cNvSpPr>
          <p:nvPr>
            <p:ph type="pic" sz="quarter" idx="15"/>
          </p:nvPr>
        </p:nvSpPr>
        <p:spPr>
          <a:xfrm>
            <a:off x="192088" y="188911"/>
            <a:ext cx="11807827" cy="3708402"/>
          </a:xfrm>
          <a:custGeom>
            <a:avLst/>
            <a:gdLst>
              <a:gd name="connsiteX0" fmla="*/ 0 w 11807827"/>
              <a:gd name="connsiteY0" fmla="*/ 0 h 3708402"/>
              <a:gd name="connsiteX1" fmla="*/ 288941 w 11807827"/>
              <a:gd name="connsiteY1" fmla="*/ 0 h 3708402"/>
              <a:gd name="connsiteX2" fmla="*/ 288941 w 11807827"/>
              <a:gd name="connsiteY2" fmla="*/ 1058993 h 3708402"/>
              <a:gd name="connsiteX3" fmla="*/ 2752882 w 11807827"/>
              <a:gd name="connsiteY3" fmla="*/ 1058993 h 3708402"/>
              <a:gd name="connsiteX4" fmla="*/ 2752882 w 11807827"/>
              <a:gd name="connsiteY4" fmla="*/ 0 h 3708402"/>
              <a:gd name="connsiteX5" fmla="*/ 11807827 w 11807827"/>
              <a:gd name="connsiteY5" fmla="*/ 0 h 3708402"/>
              <a:gd name="connsiteX6" fmla="*/ 11807827 w 11807827"/>
              <a:gd name="connsiteY6" fmla="*/ 3708402 h 3708402"/>
              <a:gd name="connsiteX7" fmla="*/ 0 w 11807827"/>
              <a:gd name="connsiteY7" fmla="*/ 3708402 h 370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07827" h="3708402">
                <a:moveTo>
                  <a:pt x="0" y="0"/>
                </a:moveTo>
                <a:lnTo>
                  <a:pt x="288941" y="0"/>
                </a:lnTo>
                <a:lnTo>
                  <a:pt x="288941" y="1058993"/>
                </a:lnTo>
                <a:lnTo>
                  <a:pt x="2752882" y="1058993"/>
                </a:lnTo>
                <a:lnTo>
                  <a:pt x="2752882" y="0"/>
                </a:lnTo>
                <a:lnTo>
                  <a:pt x="11807827" y="0"/>
                </a:lnTo>
                <a:lnTo>
                  <a:pt x="11807827" y="3708402"/>
                </a:lnTo>
                <a:lnTo>
                  <a:pt x="0" y="3708402"/>
                </a:lnTo>
                <a:close/>
              </a:path>
            </a:pathLst>
          </a:custGeom>
          <a:pattFill prst="wdUpDiag">
            <a:fgClr>
              <a:schemeClr val="bg2"/>
            </a:fgClr>
            <a:bgClr>
              <a:schemeClr val="bg1"/>
            </a:bgClr>
          </a:pattFill>
        </p:spPr>
        <p:txBody>
          <a:bodyPr wrap="square" tIns="2628000">
            <a:noAutofit/>
          </a:bodyPr>
          <a:lstStyle>
            <a:lvl1pPr marL="0" indent="0" algn="ctr">
              <a:buNone/>
              <a:defRPr/>
            </a:lvl1pPr>
          </a:lstStyle>
          <a:p>
            <a:r>
              <a:rPr lang="de-DE" dirty="0"/>
              <a:t>Bild durch Klicken auf Symbol hinzufügen</a:t>
            </a:r>
          </a:p>
        </p:txBody>
      </p:sp>
      <p:sp>
        <p:nvSpPr>
          <p:cNvPr id="2" name="Titel"/>
          <p:cNvSpPr>
            <a:spLocks noGrp="1"/>
          </p:cNvSpPr>
          <p:nvPr>
            <p:ph type="ctrTitle"/>
          </p:nvPr>
        </p:nvSpPr>
        <p:spPr>
          <a:xfrm>
            <a:off x="479425" y="4149080"/>
            <a:ext cx="11233151" cy="540000"/>
          </a:xfrm>
        </p:spPr>
        <p:txBody>
          <a:bodyPr tIns="0" rIns="0" bIns="0" anchor="t" anchorCtr="0">
            <a:noAutofit/>
          </a:bodyPr>
          <a:lstStyle>
            <a:lvl1pPr algn="l">
              <a:defRPr sz="3200">
                <a:solidFill>
                  <a:schemeClr val="accent1"/>
                </a:solidFill>
              </a:defRPr>
            </a:lvl1pPr>
          </a:lstStyle>
          <a:p>
            <a:r>
              <a:rPr lang="de-DE" noProof="0" dirty="0"/>
              <a:t>Mastertitelformat bearbeiten</a:t>
            </a:r>
            <a:endParaRPr lang="en-US" noProof="0" dirty="0"/>
          </a:p>
        </p:txBody>
      </p:sp>
      <p:sp>
        <p:nvSpPr>
          <p:cNvPr id="3" name="Untertitel"/>
          <p:cNvSpPr>
            <a:spLocks noGrp="1"/>
          </p:cNvSpPr>
          <p:nvPr>
            <p:ph type="subTitle" idx="1"/>
          </p:nvPr>
        </p:nvSpPr>
        <p:spPr>
          <a:xfrm>
            <a:off x="479424" y="4609880"/>
            <a:ext cx="11233151" cy="1198126"/>
          </a:xfrm>
        </p:spPr>
        <p:txBody>
          <a:bodyPr tIns="0" rIns="0" bIns="0" anchor="t" anchorCtr="0">
            <a:noAutofit/>
          </a:bodyPr>
          <a:lstStyle>
            <a:lvl1pPr marL="0" indent="0" algn="l">
              <a:spcAft>
                <a:spcPts val="0"/>
              </a:spcAft>
              <a:buNone/>
              <a:defRPr sz="280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noProof="0" dirty="0"/>
              <a:t>Master-Untertitelformat bearbeiten</a:t>
            </a:r>
            <a:endParaRPr lang="en-US" noProof="0" dirty="0"/>
          </a:p>
        </p:txBody>
      </p:sp>
      <p:sp>
        <p:nvSpPr>
          <p:cNvPr id="10" name="URL"/>
          <p:cNvSpPr>
            <a:spLocks noGrp="1"/>
          </p:cNvSpPr>
          <p:nvPr>
            <p:ph type="body" sz="quarter" idx="10" hasCustomPrompt="1"/>
          </p:nvPr>
        </p:nvSpPr>
        <p:spPr>
          <a:xfrm>
            <a:off x="479425" y="6034835"/>
            <a:ext cx="3600000" cy="382497"/>
          </a:xfrm>
        </p:spPr>
        <p:txBody>
          <a:bodyPr tIns="0" bIns="0" anchor="b" anchorCtr="0">
            <a:normAutofit/>
          </a:bodyPr>
          <a:lstStyle>
            <a:lvl1pPr marL="0" indent="0">
              <a:spcAft>
                <a:spcPts val="0"/>
              </a:spcAft>
              <a:buNone/>
              <a:defRPr sz="1200" b="0"/>
            </a:lvl1pPr>
          </a:lstStyle>
          <a:p>
            <a:pPr lvl="0"/>
            <a:r>
              <a:rPr lang="en-US" noProof="0" dirty="0"/>
              <a:t>URL</a:t>
            </a:r>
          </a:p>
        </p:txBody>
      </p:sp>
      <p:sp>
        <p:nvSpPr>
          <p:cNvPr id="11" name="Division"/>
          <p:cNvSpPr>
            <a:spLocks noGrp="1"/>
          </p:cNvSpPr>
          <p:nvPr>
            <p:ph type="body" sz="quarter" idx="11" hasCustomPrompt="1"/>
          </p:nvPr>
        </p:nvSpPr>
        <p:spPr>
          <a:xfrm>
            <a:off x="6312575" y="6031834"/>
            <a:ext cx="5400000" cy="382498"/>
          </a:xfrm>
        </p:spPr>
        <p:txBody>
          <a:bodyPr tIns="0" bIns="0" anchor="b" anchorCtr="0">
            <a:normAutofit/>
          </a:bodyPr>
          <a:lstStyle>
            <a:lvl1pPr marL="0" indent="0" algn="r">
              <a:spcAft>
                <a:spcPts val="0"/>
              </a:spcAft>
              <a:buNone/>
              <a:defRPr sz="1200" b="0"/>
            </a:lvl1pPr>
          </a:lstStyle>
          <a:p>
            <a:pPr lvl="0"/>
            <a:r>
              <a:rPr lang="en-US" noProof="0" dirty="0"/>
              <a:t>Business Area Naming</a:t>
            </a:r>
          </a:p>
        </p:txBody>
      </p:sp>
      <p:sp>
        <p:nvSpPr>
          <p:cNvPr id="25" name="Logo">
            <a:extLst>
              <a:ext uri="{FF2B5EF4-FFF2-40B4-BE49-F238E27FC236}">
                <a16:creationId xmlns:a16="http://schemas.microsoft.com/office/drawing/2014/main" id="{05907349-0A63-4400-8904-0092523F0C32}"/>
              </a:ext>
            </a:extLst>
          </p:cNvPr>
          <p:cNvSpPr>
            <a:spLocks noGrp="1"/>
          </p:cNvSpPr>
          <p:nvPr>
            <p:ph type="body" sz="quarter" idx="12" hasCustomPrompt="1"/>
          </p:nvPr>
        </p:nvSpPr>
        <p:spPr>
          <a:xfrm>
            <a:off x="481029" y="0"/>
            <a:ext cx="2463941" cy="1247904"/>
          </a:xfrm>
          <a:blipFill>
            <a:blip r:embed="rId2"/>
            <a:stretch>
              <a:fillRect/>
            </a:stretch>
          </a:blipFill>
        </p:spPr>
        <p:txBody>
          <a:bodyPr>
            <a:normAutofit/>
          </a:bodyPr>
          <a:lstStyle>
            <a:lvl1pPr marL="0" indent="0" algn="ctr">
              <a:spcAft>
                <a:spcPts val="0"/>
              </a:spcAft>
              <a:buNone/>
              <a:defRPr sz="800"/>
            </a:lvl1pPr>
          </a:lstStyle>
          <a:p>
            <a:pPr lvl="0"/>
            <a:r>
              <a:rPr lang="en-US" noProof="0" dirty="0"/>
              <a:t> </a:t>
            </a:r>
          </a:p>
        </p:txBody>
      </p:sp>
      <p:sp>
        <p:nvSpPr>
          <p:cNvPr id="4" name="Datumsplatzhalter 3">
            <a:extLst>
              <a:ext uri="{FF2B5EF4-FFF2-40B4-BE49-F238E27FC236}">
                <a16:creationId xmlns:a16="http://schemas.microsoft.com/office/drawing/2014/main" id="{05D68D9D-A71B-4491-8644-B948906D9288}"/>
              </a:ext>
            </a:extLst>
          </p:cNvPr>
          <p:cNvSpPr>
            <a:spLocks noGrp="1"/>
          </p:cNvSpPr>
          <p:nvPr>
            <p:ph type="dt" sz="half" idx="16"/>
          </p:nvPr>
        </p:nvSpPr>
        <p:spPr>
          <a:xfrm>
            <a:off x="12192000" y="6858000"/>
            <a:ext cx="0" cy="0"/>
          </a:xfrm>
        </p:spPr>
        <p:txBody>
          <a:bodyPr anchor="b"/>
          <a:lstStyle>
            <a:lvl1pPr algn="r">
              <a:defRPr>
                <a:noFill/>
              </a:defRPr>
            </a:lvl1pPr>
          </a:lstStyle>
          <a:p>
            <a:fld id="{7AA5DA1E-6869-4A03-AEE2-7761825AD0A1}" type="datetime1">
              <a:rPr lang="en-US" smtClean="0"/>
              <a:pPr/>
              <a:t>8/25/2022</a:t>
            </a:fld>
            <a:endParaRPr lang="en-US" dirty="0"/>
          </a:p>
        </p:txBody>
      </p:sp>
      <p:sp>
        <p:nvSpPr>
          <p:cNvPr id="5" name="Fußzeilenplatzhalter 4">
            <a:extLst>
              <a:ext uri="{FF2B5EF4-FFF2-40B4-BE49-F238E27FC236}">
                <a16:creationId xmlns:a16="http://schemas.microsoft.com/office/drawing/2014/main" id="{7DDCFEC8-1D53-47C5-ACF7-F4A3F6140CB2}"/>
              </a:ext>
            </a:extLst>
          </p:cNvPr>
          <p:cNvSpPr>
            <a:spLocks noGrp="1"/>
          </p:cNvSpPr>
          <p:nvPr>
            <p:ph type="ftr" sz="quarter" idx="17"/>
          </p:nvPr>
        </p:nvSpPr>
        <p:spPr>
          <a:xfrm>
            <a:off x="12192000" y="6858000"/>
            <a:ext cx="0" cy="0"/>
          </a:xfrm>
        </p:spPr>
        <p:txBody>
          <a:bodyPr anchor="b"/>
          <a:lstStyle>
            <a:lvl1pPr algn="r">
              <a:defRPr>
                <a:noFill/>
              </a:defRPr>
            </a:lvl1pPr>
          </a:lstStyle>
          <a:p>
            <a:r>
              <a:rPr lang="en-US"/>
              <a:t>Author © Continental AG</a:t>
            </a:r>
            <a:endParaRPr lang="en-US" dirty="0"/>
          </a:p>
        </p:txBody>
      </p:sp>
      <p:sp>
        <p:nvSpPr>
          <p:cNvPr id="6" name="Foliennummernplatzhalter 5">
            <a:extLst>
              <a:ext uri="{FF2B5EF4-FFF2-40B4-BE49-F238E27FC236}">
                <a16:creationId xmlns:a16="http://schemas.microsoft.com/office/drawing/2014/main" id="{68111916-1B0E-4985-9F06-8277EDF39A56}"/>
              </a:ext>
            </a:extLst>
          </p:cNvPr>
          <p:cNvSpPr>
            <a:spLocks noGrp="1"/>
          </p:cNvSpPr>
          <p:nvPr>
            <p:ph type="sldNum" sz="quarter" idx="18"/>
          </p:nvPr>
        </p:nvSpPr>
        <p:spPr>
          <a:xfrm>
            <a:off x="12192000" y="6858000"/>
            <a:ext cx="0" cy="0"/>
          </a:xfrm>
        </p:spPr>
        <p:txBody>
          <a:bodyPr anchor="b"/>
          <a:lstStyle>
            <a:lvl1pPr algn="r">
              <a:defRPr>
                <a:noFill/>
              </a:defRPr>
            </a:lvl1p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4135410858"/>
      </p:ext>
    </p:extLst>
  </p:cSld>
  <p:clrMapOvr>
    <a:masterClrMapping/>
  </p:clrMapOvr>
  <p:transition>
    <p:fade/>
  </p:transition>
  <p:extLst>
    <p:ext uri="{DCECCB84-F9BA-43D5-87BE-67443E8EF086}">
      <p15:sldGuideLst xmlns:p15="http://schemas.microsoft.com/office/powerpoint/2012/main">
        <p15:guide id="1" orient="horz" pos="2455">
          <p15:clr>
            <a:srgbClr val="FBAE40"/>
          </p15:clr>
        </p15:guide>
        <p15:guide id="2" pos="302">
          <p15:clr>
            <a:srgbClr val="FBAE40"/>
          </p15:clr>
        </p15:guide>
        <p15:guide id="3" pos="737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white)">
    <p:spTree>
      <p:nvGrpSpPr>
        <p:cNvPr id="1" name=""/>
        <p:cNvGrpSpPr/>
        <p:nvPr/>
      </p:nvGrpSpPr>
      <p:grpSpPr>
        <a:xfrm>
          <a:off x="0" y="0"/>
          <a:ext cx="0" cy="0"/>
          <a:chOff x="0" y="0"/>
          <a:chExt cx="0" cy="0"/>
        </a:xfrm>
      </p:grpSpPr>
      <p:sp>
        <p:nvSpPr>
          <p:cNvPr id="5" name="Inhaltsplatzhalter 2">
            <a:extLst>
              <a:ext uri="{FF2B5EF4-FFF2-40B4-BE49-F238E27FC236}">
                <a16:creationId xmlns:a16="http://schemas.microsoft.com/office/drawing/2014/main" id="{1089BDB9-B70F-4B87-A3C1-AFE761FA68B7}"/>
              </a:ext>
            </a:extLst>
          </p:cNvPr>
          <p:cNvSpPr>
            <a:spLocks noGrp="1"/>
          </p:cNvSpPr>
          <p:nvPr>
            <p:ph sz="quarter" idx="13"/>
          </p:nvPr>
        </p:nvSpPr>
        <p:spPr/>
        <p:txBody>
          <a:bodyPr/>
          <a:lstStyle>
            <a:lvl1pPr marL="0" indent="0">
              <a:buNone/>
              <a:defRPr/>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Titel 7">
            <a:extLst>
              <a:ext uri="{FF2B5EF4-FFF2-40B4-BE49-F238E27FC236}">
                <a16:creationId xmlns:a16="http://schemas.microsoft.com/office/drawing/2014/main" id="{504B9673-B248-485B-A90A-7C5253EC8ABC}"/>
              </a:ext>
            </a:extLst>
          </p:cNvPr>
          <p:cNvSpPr>
            <a:spLocks noGrp="1"/>
          </p:cNvSpPr>
          <p:nvPr>
            <p:ph type="title"/>
          </p:nvPr>
        </p:nvSpPr>
        <p:spPr/>
        <p:txBody>
          <a:bodyPr/>
          <a:lstStyle/>
          <a:p>
            <a:r>
              <a:rPr lang="de-DE"/>
              <a:t>Mastertitelformat bearbeiten</a:t>
            </a:r>
          </a:p>
        </p:txBody>
      </p:sp>
      <p:sp>
        <p:nvSpPr>
          <p:cNvPr id="11" name="MIO_LOGOPLACEHOLDER#Logo_16x9" hidden="1">
            <a:extLst>
              <a:ext uri="{FF2B5EF4-FFF2-40B4-BE49-F238E27FC236}">
                <a16:creationId xmlns:a16="http://schemas.microsoft.com/office/drawing/2014/main" id="{32F9D74A-FBE0-425D-9642-995123835A75}"/>
              </a:ext>
            </a:extLst>
          </p:cNvPr>
          <p:cNvSpPr/>
          <p:nvPr userDrawn="1"/>
        </p:nvSpPr>
        <p:spPr>
          <a:xfrm>
            <a:off x="10743630" y="476672"/>
            <a:ext cx="1050519" cy="430947"/>
          </a:xfrm>
          <a:prstGeom prst="rect">
            <a:avLst/>
          </a:prstGeom>
          <a:solidFill>
            <a:schemeClr val="tx1"/>
          </a:solidFill>
          <a:ln w="3175">
            <a:no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67" noProof="0" dirty="0">
              <a:solidFill>
                <a:srgbClr val="00B0F0"/>
              </a:solidFill>
            </a:endParaRPr>
          </a:p>
        </p:txBody>
      </p:sp>
      <p:sp>
        <p:nvSpPr>
          <p:cNvPr id="14" name="Masterfeld-Info-EN">
            <a:extLst>
              <a:ext uri="{FF2B5EF4-FFF2-40B4-BE49-F238E27FC236}">
                <a16:creationId xmlns:a16="http://schemas.microsoft.com/office/drawing/2014/main" id="{E788FAB4-76CB-4C6D-B621-6A743E02A41B}"/>
              </a:ext>
            </a:extLst>
          </p:cNvPr>
          <p:cNvSpPr txBox="1">
            <a:spLocks noChangeArrowheads="1"/>
          </p:cNvSpPr>
          <p:nvPr userDrawn="1">
            <p:custDataLst>
              <p:tags r:id="rId1"/>
            </p:custDataLst>
          </p:nvPr>
        </p:nvSpPr>
        <p:spPr bwMode="auto">
          <a:xfrm>
            <a:off x="2423592" y="6422400"/>
            <a:ext cx="2160000" cy="150440"/>
          </a:xfrm>
          <a:prstGeom prst="rect">
            <a:avLst/>
          </a:prstGeom>
          <a:noFill/>
          <a:ln w="9525">
            <a:noFill/>
            <a:miter lim="800000"/>
            <a:headEnd/>
            <a:tailEnd/>
          </a:ln>
          <a:effectLst/>
        </p:spPr>
        <p:txBody>
          <a:bodyPr lIns="0" tIns="0" rIns="0" bIns="0" anchor="ctr"/>
          <a:lstStyle/>
          <a:p>
            <a:pPr algn="l" defTabSz="1194487" rtl="0"/>
            <a:r>
              <a:rPr lang="de-DE" sz="800" b="0" noProof="0">
                <a:solidFill>
                  <a:schemeClr val="tx1"/>
                </a:solidFill>
                <a:latin typeface="+mn-lt"/>
              </a:rPr>
              <a:t>Space for individual information</a:t>
            </a:r>
            <a:endParaRPr lang="de-DE" sz="800" b="0" noProof="0" dirty="0">
              <a:solidFill>
                <a:schemeClr val="tx1"/>
              </a:solidFill>
              <a:latin typeface="+mn-lt"/>
            </a:endParaRPr>
          </a:p>
        </p:txBody>
      </p:sp>
      <p:sp>
        <p:nvSpPr>
          <p:cNvPr id="15" name="Masterfeld-Info-DE" hidden="1">
            <a:extLst>
              <a:ext uri="{FF2B5EF4-FFF2-40B4-BE49-F238E27FC236}">
                <a16:creationId xmlns:a16="http://schemas.microsoft.com/office/drawing/2014/main" id="{F7E1ACF2-8A1B-4DB6-BE92-3D6012F45AAD}"/>
              </a:ext>
            </a:extLst>
          </p:cNvPr>
          <p:cNvSpPr txBox="1">
            <a:spLocks noChangeArrowheads="1"/>
          </p:cNvSpPr>
          <p:nvPr userDrawn="1">
            <p:custDataLst>
              <p:tags r:id="rId2"/>
            </p:custDataLst>
          </p:nvPr>
        </p:nvSpPr>
        <p:spPr bwMode="auto">
          <a:xfrm>
            <a:off x="2423592" y="6422400"/>
            <a:ext cx="2160000" cy="150440"/>
          </a:xfrm>
          <a:prstGeom prst="rect">
            <a:avLst/>
          </a:prstGeom>
          <a:noFill/>
          <a:ln w="9525">
            <a:noFill/>
            <a:miter lim="800000"/>
            <a:headEnd/>
            <a:tailEnd/>
          </a:ln>
          <a:effectLst/>
        </p:spPr>
        <p:txBody>
          <a:bodyPr lIns="0" tIns="0" rIns="0" bIns="0" anchor="ctr"/>
          <a:lstStyle/>
          <a:p>
            <a:pPr algn="l" defTabSz="1194487" rtl="0"/>
            <a:r>
              <a:rPr lang="de-DE" sz="800" b="0" noProof="0">
                <a:solidFill>
                  <a:schemeClr val="tx1"/>
                </a:solidFill>
                <a:latin typeface="+mn-lt"/>
              </a:rPr>
              <a:t>Individueller Informationsbereich</a:t>
            </a:r>
            <a:endParaRPr lang="de-DE" sz="800" b="0" noProof="0" dirty="0">
              <a:solidFill>
                <a:schemeClr val="tx1"/>
              </a:solidFill>
              <a:latin typeface="+mn-lt"/>
            </a:endParaRPr>
          </a:p>
        </p:txBody>
      </p:sp>
      <p:sp>
        <p:nvSpPr>
          <p:cNvPr id="16" name="Masterfeld-Class-EN">
            <a:extLst>
              <a:ext uri="{FF2B5EF4-FFF2-40B4-BE49-F238E27FC236}">
                <a16:creationId xmlns:a16="http://schemas.microsoft.com/office/drawing/2014/main" id="{D947D2E2-B9BD-4867-96BB-0E2A9A807420}"/>
              </a:ext>
            </a:extLst>
          </p:cNvPr>
          <p:cNvSpPr txBox="1">
            <a:spLocks noChangeArrowheads="1"/>
          </p:cNvSpPr>
          <p:nvPr userDrawn="1">
            <p:custDataLst>
              <p:tags r:id="rId3"/>
            </p:custDataLst>
          </p:nvPr>
        </p:nvSpPr>
        <p:spPr bwMode="auto">
          <a:xfrm>
            <a:off x="7806211" y="6422426"/>
            <a:ext cx="1440000" cy="150414"/>
          </a:xfrm>
          <a:prstGeom prst="rect">
            <a:avLst/>
          </a:prstGeom>
          <a:noFill/>
          <a:ln w="9525">
            <a:noFill/>
            <a:miter lim="800000"/>
            <a:headEnd/>
            <a:tailEnd/>
          </a:ln>
          <a:effectLst/>
        </p:spPr>
        <p:txBody>
          <a:bodyPr lIns="0" tIns="0" rIns="0" bIns="0" anchor="ctr" anchorCtr="0"/>
          <a:lstStyle/>
          <a:p>
            <a:pPr algn="ctr" defTabSz="1194487" rtl="0"/>
            <a:r>
              <a:rPr lang="de-DE" sz="800" noProof="0">
                <a:solidFill>
                  <a:schemeClr val="tx1"/>
                </a:solidFill>
                <a:latin typeface="+mn-lt"/>
              </a:rPr>
              <a:t>Confidential</a:t>
            </a:r>
            <a:endParaRPr lang="de-DE" sz="800" noProof="0" dirty="0">
              <a:solidFill>
                <a:schemeClr val="tx1"/>
              </a:solidFill>
              <a:latin typeface="+mn-lt"/>
            </a:endParaRPr>
          </a:p>
        </p:txBody>
      </p:sp>
      <p:sp>
        <p:nvSpPr>
          <p:cNvPr id="17" name="Masterfeld-Class-DE" hidden="1">
            <a:extLst>
              <a:ext uri="{FF2B5EF4-FFF2-40B4-BE49-F238E27FC236}">
                <a16:creationId xmlns:a16="http://schemas.microsoft.com/office/drawing/2014/main" id="{C339FBF6-C82F-48A2-A44B-1587C009EB0D}"/>
              </a:ext>
            </a:extLst>
          </p:cNvPr>
          <p:cNvSpPr txBox="1">
            <a:spLocks noChangeArrowheads="1"/>
          </p:cNvSpPr>
          <p:nvPr userDrawn="1">
            <p:custDataLst>
              <p:tags r:id="rId4"/>
            </p:custDataLst>
          </p:nvPr>
        </p:nvSpPr>
        <p:spPr bwMode="auto">
          <a:xfrm>
            <a:off x="7806211" y="6422426"/>
            <a:ext cx="1440000" cy="150414"/>
          </a:xfrm>
          <a:prstGeom prst="rect">
            <a:avLst/>
          </a:prstGeom>
          <a:noFill/>
          <a:ln w="9525">
            <a:noFill/>
            <a:miter lim="800000"/>
            <a:headEnd/>
            <a:tailEnd/>
          </a:ln>
          <a:effectLst/>
        </p:spPr>
        <p:txBody>
          <a:bodyPr lIns="0" tIns="0" rIns="0" bIns="0" anchor="ctr" anchorCtr="0"/>
          <a:lstStyle/>
          <a:p>
            <a:pPr algn="ctr" defTabSz="1194487" rtl="0"/>
            <a:r>
              <a:rPr lang="de-DE" sz="800" noProof="0">
                <a:solidFill>
                  <a:schemeClr val="tx1"/>
                </a:solidFill>
                <a:latin typeface="+mn-lt"/>
              </a:rPr>
              <a:t>Vertraulich</a:t>
            </a:r>
            <a:endParaRPr lang="de-DE" sz="800" noProof="0" dirty="0">
              <a:solidFill>
                <a:schemeClr val="tx1"/>
              </a:solidFill>
              <a:latin typeface="+mn-lt"/>
            </a:endParaRPr>
          </a:p>
        </p:txBody>
      </p:sp>
      <p:sp>
        <p:nvSpPr>
          <p:cNvPr id="7" name="Datumsplatzhalter 6">
            <a:extLst>
              <a:ext uri="{FF2B5EF4-FFF2-40B4-BE49-F238E27FC236}">
                <a16:creationId xmlns:a16="http://schemas.microsoft.com/office/drawing/2014/main" id="{EACC22E2-F21B-4290-B56B-022F9C2C4E73}"/>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8" name="Fußzeilenplatzhalter 7">
            <a:extLst>
              <a:ext uri="{FF2B5EF4-FFF2-40B4-BE49-F238E27FC236}">
                <a16:creationId xmlns:a16="http://schemas.microsoft.com/office/drawing/2014/main" id="{BA898C5E-943F-4EF0-A433-E752FF2A5DAF}"/>
              </a:ext>
            </a:extLst>
          </p:cNvPr>
          <p:cNvSpPr>
            <a:spLocks noGrp="1"/>
          </p:cNvSpPr>
          <p:nvPr>
            <p:ph type="ftr" sz="quarter" idx="15"/>
          </p:nvPr>
        </p:nvSpPr>
        <p:spPr/>
        <p:txBody>
          <a:bodyPr/>
          <a:lstStyle/>
          <a:p>
            <a:pPr algn="ctr"/>
            <a:r>
              <a:rPr lang="en-US"/>
              <a:t>Author © Continental AG</a:t>
            </a:r>
            <a:endParaRPr lang="en-US" dirty="0"/>
          </a:p>
        </p:txBody>
      </p:sp>
      <p:sp>
        <p:nvSpPr>
          <p:cNvPr id="9" name="Foliennummernplatzhalter 8">
            <a:extLst>
              <a:ext uri="{FF2B5EF4-FFF2-40B4-BE49-F238E27FC236}">
                <a16:creationId xmlns:a16="http://schemas.microsoft.com/office/drawing/2014/main" id="{015EB725-AAD5-4A3E-84A9-A9B8DA2644A3}"/>
              </a:ext>
            </a:extLst>
          </p:cNvPr>
          <p:cNvSpPr>
            <a:spLocks noGrp="1"/>
          </p:cNvSpPr>
          <p:nvPr>
            <p:ph type="sldNum" sz="quarter" idx="16"/>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3001883440"/>
      </p:ext>
    </p:extLst>
  </p:cSld>
  <p:clrMapOvr>
    <a:masterClrMapping/>
  </p:clrMapOvr>
  <p:transition>
    <p:fade/>
  </p:transition>
  <p:hf hdr="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2ABA-9034-4688-B115-7E6E8A0E717E}"/>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A1CC631C-397B-4A91-BE5F-7478DDBA45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F5C5183-1FE1-483F-8700-C3CBBB1CCF09}"/>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69D49E33-F595-4DFB-9E3F-A91AA6ECD6DF}"/>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35FBDA99-3B59-4607-9C4E-9731299FD79E}"/>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67536517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AF5E-992A-4262-A3D9-82C97CF305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20BEFEF7-7C34-4457-93CB-73249145EB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558E8-B5D8-4710-BA90-0ACCF3996C62}"/>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C5B664B8-39BE-4D71-9D39-1D02D7A94147}"/>
              </a:ext>
            </a:extLst>
          </p:cNvPr>
          <p:cNvSpPr>
            <a:spLocks noGrp="1"/>
          </p:cNvSpPr>
          <p:nvPr>
            <p:ph type="ftr" sz="quarter" idx="11"/>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9B8830AF-3919-40C8-99DF-ABD716D6E108}"/>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322802489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05F8-4652-43C0-A421-08AFB8056216}"/>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50602988-9290-4B49-B1BD-499E3A00A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C500E52D-C1CF-469F-9857-0D019CA77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D71FC23C-CCD2-4379-9E79-283E9EAA850C}"/>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6" name="Footer Placeholder 5">
            <a:extLst>
              <a:ext uri="{FF2B5EF4-FFF2-40B4-BE49-F238E27FC236}">
                <a16:creationId xmlns:a16="http://schemas.microsoft.com/office/drawing/2014/main" id="{9F9F9651-D763-453B-820E-BE034BC0BBFB}"/>
              </a:ext>
            </a:extLst>
          </p:cNvPr>
          <p:cNvSpPr>
            <a:spLocks noGrp="1"/>
          </p:cNvSpPr>
          <p:nvPr>
            <p:ph type="ftr" sz="quarter" idx="11"/>
          </p:nvPr>
        </p:nvSpPr>
        <p:spPr/>
        <p:txBody>
          <a:bodyPr/>
          <a:lstStyle/>
          <a:p>
            <a:pPr algn="ctr"/>
            <a:r>
              <a:rPr lang="en-US"/>
              <a:t>Author © Continental AG</a:t>
            </a:r>
            <a:endParaRPr lang="en-US" dirty="0"/>
          </a:p>
        </p:txBody>
      </p:sp>
      <p:sp>
        <p:nvSpPr>
          <p:cNvPr id="7" name="Slide Number Placeholder 6">
            <a:extLst>
              <a:ext uri="{FF2B5EF4-FFF2-40B4-BE49-F238E27FC236}">
                <a16:creationId xmlns:a16="http://schemas.microsoft.com/office/drawing/2014/main" id="{B7AB03D4-5AAC-4B9A-9E5A-D3635EE889FE}"/>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58588024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770B-306A-4CDA-8E15-0B773B762C41}"/>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CB10AC44-00E7-48DA-A683-78EA5BA41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EFE7A-D77D-4C26-A531-2B59394DAC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6474532B-A560-4C55-B470-5BC2E6B126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F64B55-CE76-4DF4-B475-A92EADC79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CA51D5E7-05A3-4DC0-8456-6BD4FFD85C1A}"/>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8" name="Footer Placeholder 7">
            <a:extLst>
              <a:ext uri="{FF2B5EF4-FFF2-40B4-BE49-F238E27FC236}">
                <a16:creationId xmlns:a16="http://schemas.microsoft.com/office/drawing/2014/main" id="{831CAC07-49BD-41F8-80A4-F426E87F7464}"/>
              </a:ext>
            </a:extLst>
          </p:cNvPr>
          <p:cNvSpPr>
            <a:spLocks noGrp="1"/>
          </p:cNvSpPr>
          <p:nvPr>
            <p:ph type="ftr" sz="quarter" idx="11"/>
          </p:nvPr>
        </p:nvSpPr>
        <p:spPr/>
        <p:txBody>
          <a:bodyPr/>
          <a:lstStyle/>
          <a:p>
            <a:pPr algn="ctr"/>
            <a:r>
              <a:rPr lang="en-US"/>
              <a:t>Author © Continental AG</a:t>
            </a:r>
            <a:endParaRPr lang="en-US" dirty="0"/>
          </a:p>
        </p:txBody>
      </p:sp>
      <p:sp>
        <p:nvSpPr>
          <p:cNvPr id="9" name="Slide Number Placeholder 8">
            <a:extLst>
              <a:ext uri="{FF2B5EF4-FFF2-40B4-BE49-F238E27FC236}">
                <a16:creationId xmlns:a16="http://schemas.microsoft.com/office/drawing/2014/main" id="{89BAC7C2-F021-4B9E-84DC-80F6EA93EDC1}"/>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333851634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4037-EC4C-4C8E-8BA5-D9E39950B12A}"/>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1C291DC3-9746-4520-A1D6-8893717BDA3A}"/>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4" name="Footer Placeholder 3">
            <a:extLst>
              <a:ext uri="{FF2B5EF4-FFF2-40B4-BE49-F238E27FC236}">
                <a16:creationId xmlns:a16="http://schemas.microsoft.com/office/drawing/2014/main" id="{B0C0121D-5781-483C-8348-8B05201B0393}"/>
              </a:ext>
            </a:extLst>
          </p:cNvPr>
          <p:cNvSpPr>
            <a:spLocks noGrp="1"/>
          </p:cNvSpPr>
          <p:nvPr>
            <p:ph type="ftr" sz="quarter" idx="11"/>
          </p:nvPr>
        </p:nvSpPr>
        <p:spPr/>
        <p:txBody>
          <a:bodyPr/>
          <a:lstStyle/>
          <a:p>
            <a:pPr algn="ctr"/>
            <a:r>
              <a:rPr lang="en-US"/>
              <a:t>Author © Continental AG</a:t>
            </a:r>
            <a:endParaRPr lang="en-US" dirty="0"/>
          </a:p>
        </p:txBody>
      </p:sp>
      <p:sp>
        <p:nvSpPr>
          <p:cNvPr id="5" name="Slide Number Placeholder 4">
            <a:extLst>
              <a:ext uri="{FF2B5EF4-FFF2-40B4-BE49-F238E27FC236}">
                <a16:creationId xmlns:a16="http://schemas.microsoft.com/office/drawing/2014/main" id="{181C0F81-AAD4-4FEA-9666-F224555BA625}"/>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102502026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CABC7-1120-4887-8A83-038F0B6C406D}"/>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3" name="Footer Placeholder 2">
            <a:extLst>
              <a:ext uri="{FF2B5EF4-FFF2-40B4-BE49-F238E27FC236}">
                <a16:creationId xmlns:a16="http://schemas.microsoft.com/office/drawing/2014/main" id="{FA6530E7-2FD9-4BCE-835C-FEA20FEFC10B}"/>
              </a:ext>
            </a:extLst>
          </p:cNvPr>
          <p:cNvSpPr>
            <a:spLocks noGrp="1"/>
          </p:cNvSpPr>
          <p:nvPr>
            <p:ph type="ftr" sz="quarter" idx="11"/>
          </p:nvPr>
        </p:nvSpPr>
        <p:spPr/>
        <p:txBody>
          <a:bodyPr/>
          <a:lstStyle/>
          <a:p>
            <a:pPr algn="ctr"/>
            <a:r>
              <a:rPr lang="en-US"/>
              <a:t>Author © Continental AG</a:t>
            </a:r>
            <a:endParaRPr lang="en-US" dirty="0"/>
          </a:p>
        </p:txBody>
      </p:sp>
      <p:sp>
        <p:nvSpPr>
          <p:cNvPr id="4" name="Slide Number Placeholder 3">
            <a:extLst>
              <a:ext uri="{FF2B5EF4-FFF2-40B4-BE49-F238E27FC236}">
                <a16:creationId xmlns:a16="http://schemas.microsoft.com/office/drawing/2014/main" id="{AAFCDF0A-9937-44D7-B9EB-105ADC19E415}"/>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225466119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4C68-A77A-49FC-BBCC-52AF0E381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B24B372D-7498-45A8-AB24-97EE4ECE3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6AB75F60-830B-425C-9DE1-A28BFE089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9735E1-C20E-46F5-83AC-2005374E8251}"/>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6" name="Footer Placeholder 5">
            <a:extLst>
              <a:ext uri="{FF2B5EF4-FFF2-40B4-BE49-F238E27FC236}">
                <a16:creationId xmlns:a16="http://schemas.microsoft.com/office/drawing/2014/main" id="{FD87332D-297F-4EBC-9014-2903FED19B41}"/>
              </a:ext>
            </a:extLst>
          </p:cNvPr>
          <p:cNvSpPr>
            <a:spLocks noGrp="1"/>
          </p:cNvSpPr>
          <p:nvPr>
            <p:ph type="ftr" sz="quarter" idx="11"/>
          </p:nvPr>
        </p:nvSpPr>
        <p:spPr/>
        <p:txBody>
          <a:bodyPr/>
          <a:lstStyle/>
          <a:p>
            <a:pPr algn="ctr"/>
            <a:r>
              <a:rPr lang="en-US"/>
              <a:t>Author © Continental AG</a:t>
            </a:r>
            <a:endParaRPr lang="en-US" dirty="0"/>
          </a:p>
        </p:txBody>
      </p:sp>
      <p:sp>
        <p:nvSpPr>
          <p:cNvPr id="7" name="Slide Number Placeholder 6">
            <a:extLst>
              <a:ext uri="{FF2B5EF4-FFF2-40B4-BE49-F238E27FC236}">
                <a16:creationId xmlns:a16="http://schemas.microsoft.com/office/drawing/2014/main" id="{9CB55863-2FF9-4B71-90C8-E03573365E5C}"/>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271582591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B504-38E0-4237-942E-1C703A159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8F38A1F6-4791-4A90-8485-4AF626310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99BB831E-B9D2-4C44-B3C2-E82A94C9B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63661-0A88-401F-9369-DBA40CB4F579}"/>
              </a:ext>
            </a:extLst>
          </p:cNvPr>
          <p:cNvSpPr>
            <a:spLocks noGrp="1"/>
          </p:cNvSpPr>
          <p:nvPr>
            <p:ph type="dt" sz="half" idx="10"/>
          </p:nvPr>
        </p:nvSpPr>
        <p:spPr/>
        <p:txBody>
          <a:bodyPr/>
          <a:lstStyle/>
          <a:p>
            <a:fld id="{7AA5DA1E-6869-4A03-AEE2-7761825AD0A1}" type="datetime1">
              <a:rPr lang="en-US" smtClean="0"/>
              <a:pPr/>
              <a:t>8/25/2022</a:t>
            </a:fld>
            <a:endParaRPr lang="en-US" dirty="0"/>
          </a:p>
        </p:txBody>
      </p:sp>
      <p:sp>
        <p:nvSpPr>
          <p:cNvPr id="6" name="Footer Placeholder 5">
            <a:extLst>
              <a:ext uri="{FF2B5EF4-FFF2-40B4-BE49-F238E27FC236}">
                <a16:creationId xmlns:a16="http://schemas.microsoft.com/office/drawing/2014/main" id="{42AB924B-A730-4FCC-8BFA-58BB1DA83815}"/>
              </a:ext>
            </a:extLst>
          </p:cNvPr>
          <p:cNvSpPr>
            <a:spLocks noGrp="1"/>
          </p:cNvSpPr>
          <p:nvPr>
            <p:ph type="ftr" sz="quarter" idx="11"/>
          </p:nvPr>
        </p:nvSpPr>
        <p:spPr/>
        <p:txBody>
          <a:bodyPr/>
          <a:lstStyle/>
          <a:p>
            <a:pPr algn="ctr"/>
            <a:r>
              <a:rPr lang="en-US"/>
              <a:t>Author © Continental AG</a:t>
            </a:r>
            <a:endParaRPr lang="en-US" dirty="0"/>
          </a:p>
        </p:txBody>
      </p:sp>
      <p:sp>
        <p:nvSpPr>
          <p:cNvPr id="7" name="Slide Number Placeholder 6">
            <a:extLst>
              <a:ext uri="{FF2B5EF4-FFF2-40B4-BE49-F238E27FC236}">
                <a16:creationId xmlns:a16="http://schemas.microsoft.com/office/drawing/2014/main" id="{CE4A5CF0-E0F7-4219-BC04-499F5AE7FE05}"/>
              </a:ext>
            </a:extLst>
          </p:cNvPr>
          <p:cNvSpPr>
            <a:spLocks noGrp="1"/>
          </p:cNvSpPr>
          <p:nvPr>
            <p:ph type="sldNum" sz="quarter" idx="12"/>
          </p:nvPr>
        </p:nvSpPr>
        <p:spPr/>
        <p:txBody>
          <a:bodyPr/>
          <a:lstStyle/>
          <a:p>
            <a:fld id="{ADA48181-2C78-49CB-8C52-912A07842C2E}" type="slidenum">
              <a:rPr lang="en-US" smtClean="0"/>
              <a:pPr/>
              <a:t>‹#›</a:t>
            </a:fld>
            <a:endParaRPr lang="en-US" dirty="0"/>
          </a:p>
        </p:txBody>
      </p:sp>
    </p:spTree>
    <p:extLst>
      <p:ext uri="{BB962C8B-B14F-4D97-AF65-F5344CB8AC3E}">
        <p14:creationId xmlns:p14="http://schemas.microsoft.com/office/powerpoint/2010/main" val="416564580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DA69F-4589-4672-8616-E3533F457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B318F830-A88B-417C-8A2D-2AEB6BB8A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EBCFEE2-B8EE-41F2-A69A-1D94610817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5DA1E-6869-4A03-AEE2-7761825AD0A1}" type="datetime1">
              <a:rPr lang="en-US" smtClean="0"/>
              <a:pPr/>
              <a:t>8/25/2022</a:t>
            </a:fld>
            <a:endParaRPr lang="en-US" dirty="0"/>
          </a:p>
        </p:txBody>
      </p:sp>
      <p:sp>
        <p:nvSpPr>
          <p:cNvPr id="5" name="Footer Placeholder 4">
            <a:extLst>
              <a:ext uri="{FF2B5EF4-FFF2-40B4-BE49-F238E27FC236}">
                <a16:creationId xmlns:a16="http://schemas.microsoft.com/office/drawing/2014/main" id="{2CB80670-C582-4C8E-9F39-C9EA67892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A8CBA94A-8DF2-4615-B0F6-1F3F343DC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48181-2C78-49CB-8C52-912A07842C2E}" type="slidenum">
              <a:rPr lang="en-US" smtClean="0"/>
              <a:pPr/>
              <a:t>‹#›</a:t>
            </a:fld>
            <a:endParaRPr lang="en-US" dirty="0"/>
          </a:p>
        </p:txBody>
      </p:sp>
      <p:cxnSp>
        <p:nvCxnSpPr>
          <p:cNvPr id="7" name="Black Line">
            <a:extLst>
              <a:ext uri="{FF2B5EF4-FFF2-40B4-BE49-F238E27FC236}">
                <a16:creationId xmlns:a16="http://schemas.microsoft.com/office/drawing/2014/main" id="{6827BDAC-08DA-4FA3-8EC6-54C2F8737B26}"/>
              </a:ext>
            </a:extLst>
          </p:cNvPr>
          <p:cNvCxnSpPr>
            <a:cxnSpLocks/>
          </p:cNvCxnSpPr>
          <p:nvPr userDrawn="1"/>
        </p:nvCxnSpPr>
        <p:spPr>
          <a:xfrm>
            <a:off x="407987" y="6303600"/>
            <a:ext cx="11376000"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LOGO">
            <a:extLst>
              <a:ext uri="{FF2B5EF4-FFF2-40B4-BE49-F238E27FC236}">
                <a16:creationId xmlns:a16="http://schemas.microsoft.com/office/drawing/2014/main" id="{23C13897-5E18-45BD-8EFA-CE7F8C799A6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bwMode="black">
          <a:xfrm>
            <a:off x="324590" y="6336000"/>
            <a:ext cx="1054886" cy="324000"/>
          </a:xfrm>
          <a:prstGeom prst="rect">
            <a:avLst/>
          </a:prstGeom>
          <a:noFill/>
          <a:ln>
            <a:noFill/>
          </a:ln>
        </p:spPr>
      </p:pic>
    </p:spTree>
    <p:extLst>
      <p:ext uri="{BB962C8B-B14F-4D97-AF65-F5344CB8AC3E}">
        <p14:creationId xmlns:p14="http://schemas.microsoft.com/office/powerpoint/2010/main" val="2577336516"/>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6" r:id="rId12"/>
    <p:sldLayoutId id="2147483807" r:id="rId13"/>
  </p:sldLayoutIdLst>
  <p:transition>
    <p:fade/>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gnu.org/gnu/thegnuproject.html" TargetMode="External"/><Relationship Id="rId2" Type="http://schemas.openxmlformats.org/officeDocument/2006/relationships/hyperlink" Target="https://www.cs.cmu.edu/~awb/linux.history.htm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3221AB15-BCA4-4312-9395-7F4805D55FF2}"/>
              </a:ext>
            </a:extLst>
          </p:cNvPr>
          <p:cNvSpPr>
            <a:spLocks noGrp="1"/>
          </p:cNvSpPr>
          <p:nvPr>
            <p:ph type="pic" sz="quarter" idx="15"/>
          </p:nvPr>
        </p:nvSpPr>
        <p:spPr/>
      </p:sp>
      <p:sp>
        <p:nvSpPr>
          <p:cNvPr id="2" name="Titel 1">
            <a:extLst>
              <a:ext uri="{FF2B5EF4-FFF2-40B4-BE49-F238E27FC236}">
                <a16:creationId xmlns:a16="http://schemas.microsoft.com/office/drawing/2014/main" id="{64748DDE-22AC-4993-98C8-1162B3666379}"/>
              </a:ext>
            </a:extLst>
          </p:cNvPr>
          <p:cNvSpPr>
            <a:spLocks noGrp="1"/>
          </p:cNvSpPr>
          <p:nvPr>
            <p:ph type="ctrTitle"/>
          </p:nvPr>
        </p:nvSpPr>
        <p:spPr/>
        <p:txBody>
          <a:bodyPr/>
          <a:lstStyle/>
          <a:p>
            <a:r>
              <a:rPr lang="es-MX" sz="3200" dirty="0">
                <a:solidFill>
                  <a:srgbClr val="000000"/>
                </a:solidFill>
                <a:effectLst/>
                <a:latin typeface="Arial" panose="020B0604020202020204" pitchFamily="34" charset="0"/>
                <a:ea typeface="Calibri" panose="020F0502020204030204" pitchFamily="34" charset="0"/>
              </a:rPr>
              <a:t>Historia y filosofía de GNU Linux / open </a:t>
            </a:r>
            <a:r>
              <a:rPr lang="es-MX" sz="3200" dirty="0" err="1">
                <a:solidFill>
                  <a:srgbClr val="000000"/>
                </a:solidFill>
                <a:effectLst/>
                <a:latin typeface="Arial" panose="020B0604020202020204" pitchFamily="34" charset="0"/>
                <a:ea typeface="Calibri" panose="020F0502020204030204" pitchFamily="34" charset="0"/>
              </a:rPr>
              <a:t>source</a:t>
            </a:r>
            <a:br>
              <a:rPr lang="es-MX" b="0" dirty="0"/>
            </a:br>
            <a:endParaRPr lang="en-US" dirty="0"/>
          </a:p>
        </p:txBody>
      </p:sp>
      <p:sp>
        <p:nvSpPr>
          <p:cNvPr id="3" name="Untertitel 2">
            <a:extLst>
              <a:ext uri="{FF2B5EF4-FFF2-40B4-BE49-F238E27FC236}">
                <a16:creationId xmlns:a16="http://schemas.microsoft.com/office/drawing/2014/main" id="{422279B9-E1B8-4446-B819-F18DD3C38166}"/>
              </a:ext>
            </a:extLst>
          </p:cNvPr>
          <p:cNvSpPr>
            <a:spLocks noGrp="1"/>
          </p:cNvSpPr>
          <p:nvPr>
            <p:ph type="subTitle" idx="1"/>
          </p:nvPr>
        </p:nvSpPr>
        <p:spPr/>
        <p:txBody>
          <a:bodyPr/>
          <a:lstStyle/>
          <a:p>
            <a:r>
              <a:rPr lang="en-US" sz="1400" dirty="0" err="1"/>
              <a:t>Su</a:t>
            </a:r>
            <a:r>
              <a:rPr lang="en-US" sz="1400" dirty="0"/>
              <a:t> </a:t>
            </a:r>
            <a:r>
              <a:rPr lang="es-MX" sz="1400" dirty="0"/>
              <a:t>historia</a:t>
            </a:r>
            <a:r>
              <a:rPr lang="en-US" sz="1400" dirty="0"/>
              <a:t>, </a:t>
            </a:r>
            <a:r>
              <a:rPr lang="en-US" sz="1400" dirty="0" err="1"/>
              <a:t>filosofía</a:t>
            </a:r>
            <a:r>
              <a:rPr lang="en-US" sz="1400" dirty="0"/>
              <a:t>, </a:t>
            </a:r>
            <a:r>
              <a:rPr lang="en-US" sz="1400" dirty="0" err="1"/>
              <a:t>aplicaciones</a:t>
            </a:r>
            <a:r>
              <a:rPr lang="en-US" sz="1400" dirty="0"/>
              <a:t> e </a:t>
            </a:r>
            <a:r>
              <a:rPr lang="en-US" sz="1400" dirty="0" err="1"/>
              <a:t>importancia</a:t>
            </a:r>
            <a:r>
              <a:rPr lang="en-US" sz="1400" dirty="0"/>
              <a:t> </a:t>
            </a:r>
            <a:r>
              <a:rPr lang="en-US" sz="1400" dirty="0" err="1"/>
              <a:t>en</a:t>
            </a:r>
            <a:r>
              <a:rPr lang="en-US" sz="1400" dirty="0"/>
              <a:t> la </a:t>
            </a:r>
            <a:r>
              <a:rPr lang="en-US" sz="1400" dirty="0" err="1"/>
              <a:t>industria</a:t>
            </a:r>
            <a:r>
              <a:rPr lang="en-US" sz="1400" dirty="0"/>
              <a:t>.</a:t>
            </a:r>
          </a:p>
        </p:txBody>
      </p:sp>
      <p:sp>
        <p:nvSpPr>
          <p:cNvPr id="4" name="Textplatzhalter 3">
            <a:extLst>
              <a:ext uri="{FF2B5EF4-FFF2-40B4-BE49-F238E27FC236}">
                <a16:creationId xmlns:a16="http://schemas.microsoft.com/office/drawing/2014/main" id="{56FB1EEF-34FE-4B44-AC52-94F1AC20BFEE}"/>
              </a:ext>
            </a:extLst>
          </p:cNvPr>
          <p:cNvSpPr>
            <a:spLocks noGrp="1"/>
          </p:cNvSpPr>
          <p:nvPr>
            <p:ph type="body" sz="quarter" idx="10"/>
          </p:nvPr>
        </p:nvSpPr>
        <p:spPr/>
        <p:txBody>
          <a:bodyPr/>
          <a:lstStyle/>
          <a:p>
            <a:endParaRPr lang="en-US" dirty="0"/>
          </a:p>
        </p:txBody>
      </p:sp>
      <p:sp>
        <p:nvSpPr>
          <p:cNvPr id="5" name="Textplatzhalter 4">
            <a:extLst>
              <a:ext uri="{FF2B5EF4-FFF2-40B4-BE49-F238E27FC236}">
                <a16:creationId xmlns:a16="http://schemas.microsoft.com/office/drawing/2014/main" id="{B4608FC4-9DED-4A67-8256-57A3DA0A44E1}"/>
              </a:ext>
            </a:extLst>
          </p:cNvPr>
          <p:cNvSpPr>
            <a:spLocks noGrp="1"/>
          </p:cNvSpPr>
          <p:nvPr>
            <p:ph type="body" sz="quarter" idx="11"/>
          </p:nvPr>
        </p:nvSpPr>
        <p:spPr/>
        <p:txBody>
          <a:bodyPr/>
          <a:lstStyle/>
          <a:p>
            <a:endParaRPr lang="en-US" dirty="0"/>
          </a:p>
        </p:txBody>
      </p:sp>
      <p:sp>
        <p:nvSpPr>
          <p:cNvPr id="6" name="Textplatzhalter 5">
            <a:extLst>
              <a:ext uri="{FF2B5EF4-FFF2-40B4-BE49-F238E27FC236}">
                <a16:creationId xmlns:a16="http://schemas.microsoft.com/office/drawing/2014/main" id="{022C2FDA-1108-43ED-A4D1-43EEA32FC193}"/>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9038504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a:xfrm>
            <a:off x="838200" y="1825625"/>
            <a:ext cx="8102116" cy="4351338"/>
          </a:xfrm>
        </p:spPr>
        <p:txBody>
          <a:bodyPr>
            <a:normAutofit lnSpcReduction="10000"/>
          </a:bodyPr>
          <a:lstStyle/>
          <a:p>
            <a:r>
              <a:rPr lang="es-MX" dirty="0"/>
              <a:t>El proyecto GNU fue iniciado por Richard Stallman en 1983 con la motivación de formar una comunidad que provea la libertad hacer uso de software de manera libre. Libre en el sentido de usar, acceder, cambiar y distribuir el software sin restricciones impuestas por software propietarios.[2]</a:t>
            </a:r>
          </a:p>
          <a:p>
            <a:endParaRPr lang="es-MX" dirty="0"/>
          </a:p>
          <a:p>
            <a:r>
              <a:rPr lang="es-MX" dirty="0"/>
              <a:t>Para formar dicha comunidad, se necesitaba proveer un software que fuera de uso común y la primera decisión lógica fue el desarrollo de un sistema operativo.</a:t>
            </a:r>
          </a:p>
          <a:p>
            <a:endParaRPr lang="es-MX" dirty="0"/>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GNU</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2</a:t>
            </a:fld>
            <a:endParaRPr lang="en-US" dirty="0"/>
          </a:p>
        </p:txBody>
      </p:sp>
      <p:pic>
        <p:nvPicPr>
          <p:cNvPr id="3074" name="Picture 2">
            <a:extLst>
              <a:ext uri="{FF2B5EF4-FFF2-40B4-BE49-F238E27FC236}">
                <a16:creationId xmlns:a16="http://schemas.microsoft.com/office/drawing/2014/main" id="{76EC7490-2A28-4B0C-BBFA-9FB8107D1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4169807"/>
            <a:ext cx="3287742" cy="209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4218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p:txBody>
          <a:bodyPr>
            <a:normAutofit/>
          </a:bodyPr>
          <a:lstStyle/>
          <a:p>
            <a:r>
              <a:rPr lang="es-MX" dirty="0"/>
              <a:t>Un sistema operativo no solo se compone de un </a:t>
            </a:r>
            <a:r>
              <a:rPr lang="es-MX" dirty="0" err="1"/>
              <a:t>kernel</a:t>
            </a:r>
            <a:r>
              <a:rPr lang="es-MX" dirty="0"/>
              <a:t>. Se necesitaba de compiladores, ensambladores, depuradores, editores de texto y otra serie de aplicaciones en espacio de usuario [2].</a:t>
            </a:r>
          </a:p>
          <a:p>
            <a:endParaRPr lang="es-MX" dirty="0"/>
          </a:p>
          <a:p>
            <a:r>
              <a:rPr lang="es-MX" dirty="0"/>
              <a:t>El primer paso para crear un sistema operativo era crear un compilador. Stallman se vio en la necesidad de desarrollar su propio compilador al no tener uno disponible. En 1985 comenzó el desarrollo de GCC.</a:t>
            </a:r>
          </a:p>
          <a:p>
            <a:r>
              <a:rPr lang="es-MX" dirty="0"/>
              <a:t>Nota: previamente a este desarrollo, Stallman también había desarrollado en 1984 su propio editor, Emacs.</a:t>
            </a:r>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GNU</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3</a:t>
            </a:fld>
            <a:endParaRPr lang="en-US" dirty="0"/>
          </a:p>
        </p:txBody>
      </p:sp>
    </p:spTree>
    <p:extLst>
      <p:ext uri="{BB962C8B-B14F-4D97-AF65-F5344CB8AC3E}">
        <p14:creationId xmlns:p14="http://schemas.microsoft.com/office/powerpoint/2010/main" val="28108131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p:txBody>
          <a:bodyPr>
            <a:normAutofit/>
          </a:bodyPr>
          <a:lstStyle/>
          <a:p>
            <a:r>
              <a:rPr lang="es-MX" dirty="0"/>
              <a:t>Conforme el proyecto GNU fue creciendo, los programas que se iban creando se iban volviendo mas populares. Dicha popularidad ayuda a financiar el proyecto pero también le exigía mantener la funcionalidad de dichos programas y extenderla. Esto trajo como consecuencia el retraso del desarrollo del componente final para el desarrollo del sistema operativo libre, el </a:t>
            </a:r>
            <a:r>
              <a:rPr lang="es-MX" dirty="0" err="1"/>
              <a:t>kernel</a:t>
            </a:r>
            <a:r>
              <a:rPr lang="es-MX" dirty="0"/>
              <a:t>.</a:t>
            </a:r>
          </a:p>
          <a:p>
            <a:endParaRPr lang="es-MX" dirty="0"/>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GNU</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4</a:t>
            </a:fld>
            <a:endParaRPr lang="en-US" dirty="0"/>
          </a:p>
        </p:txBody>
      </p:sp>
    </p:spTree>
    <p:extLst>
      <p:ext uri="{BB962C8B-B14F-4D97-AF65-F5344CB8AC3E}">
        <p14:creationId xmlns:p14="http://schemas.microsoft.com/office/powerpoint/2010/main" val="41562778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a:solidFill>
                  <a:schemeClr val="tx1"/>
                </a:solidFill>
                <a:latin typeface="+mj-lt"/>
                <a:ea typeface="+mj-ea"/>
                <a:cs typeface="+mj-cs"/>
              </a:rPr>
              <a:t>Linux</a:t>
            </a:r>
          </a:p>
        </p:txBody>
      </p:sp>
      <p:pic>
        <p:nvPicPr>
          <p:cNvPr id="1028" name="Picture 4">
            <a:extLst>
              <a:ext uri="{FF2B5EF4-FFF2-40B4-BE49-F238E27FC236}">
                <a16:creationId xmlns:a16="http://schemas.microsoft.com/office/drawing/2014/main" id="{C5E19E93-E6DC-400E-8793-B0FCE614AC6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1344" y="3356992"/>
            <a:ext cx="2239184" cy="265166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a:xfrm>
            <a:off x="3215681" y="1412777"/>
            <a:ext cx="8332852" cy="4764186"/>
          </a:xfrm>
        </p:spPr>
        <p:txBody>
          <a:bodyPr vert="horz" lIns="91440" tIns="45720" rIns="91440" bIns="45720" rtlCol="0">
            <a:normAutofit/>
          </a:bodyPr>
          <a:lstStyle/>
          <a:p>
            <a:pPr indent="-228600">
              <a:buFont typeface="Arial" panose="020B0604020202020204" pitchFamily="34" charset="0"/>
              <a:buChar char="•"/>
            </a:pPr>
            <a:r>
              <a:rPr lang="en-US" sz="2400" dirty="0"/>
              <a:t>Bajo las </a:t>
            </a:r>
            <a:r>
              <a:rPr lang="en-US" sz="2400" dirty="0" err="1"/>
              <a:t>condiciones</a:t>
            </a:r>
            <a:r>
              <a:rPr lang="en-US" sz="2400" dirty="0"/>
              <a:t> </a:t>
            </a:r>
            <a:r>
              <a:rPr lang="en-US" sz="2400" dirty="0" err="1"/>
              <a:t>actuales</a:t>
            </a:r>
            <a:r>
              <a:rPr lang="en-US" sz="2400" dirty="0"/>
              <a:t>, </a:t>
            </a:r>
            <a:r>
              <a:rPr lang="en-US" sz="2400" dirty="0" err="1"/>
              <a:t>el</a:t>
            </a:r>
            <a:r>
              <a:rPr lang="en-US" sz="2400" dirty="0"/>
              <a:t> </a:t>
            </a:r>
            <a:r>
              <a:rPr lang="en-US" sz="2400" dirty="0" err="1"/>
              <a:t>desarrollo</a:t>
            </a:r>
            <a:r>
              <a:rPr lang="en-US" sz="2400" dirty="0"/>
              <a:t> del kernel de GNU se </a:t>
            </a:r>
            <a:r>
              <a:rPr lang="en-US" sz="2400" dirty="0" err="1"/>
              <a:t>vio</a:t>
            </a:r>
            <a:r>
              <a:rPr lang="en-US" sz="2400" dirty="0"/>
              <a:t> </a:t>
            </a:r>
            <a:r>
              <a:rPr lang="en-US" sz="2400" dirty="0" err="1"/>
              <a:t>estancado</a:t>
            </a:r>
            <a:r>
              <a:rPr lang="en-US" sz="2400" dirty="0"/>
              <a:t>.</a:t>
            </a:r>
          </a:p>
          <a:p>
            <a:pPr indent="-228600">
              <a:buFont typeface="Arial" panose="020B0604020202020204" pitchFamily="34" charset="0"/>
              <a:buChar char="•"/>
            </a:pPr>
            <a:r>
              <a:rPr lang="en-US" sz="2400" dirty="0" err="1"/>
              <a:t>En</a:t>
            </a:r>
            <a:r>
              <a:rPr lang="en-US" sz="2400" dirty="0"/>
              <a:t> 1991, Linus Torvalds </a:t>
            </a:r>
            <a:r>
              <a:rPr lang="en-US" sz="2400" dirty="0" err="1"/>
              <a:t>creó</a:t>
            </a:r>
            <a:r>
              <a:rPr lang="en-US" sz="2400" dirty="0"/>
              <a:t> la primer </a:t>
            </a:r>
            <a:r>
              <a:rPr lang="en-US" sz="2400" dirty="0" err="1"/>
              <a:t>versión</a:t>
            </a:r>
            <a:r>
              <a:rPr lang="en-US" sz="2400" dirty="0"/>
              <a:t> de Linux[1], </a:t>
            </a:r>
            <a:r>
              <a:rPr lang="en-US" sz="2400" dirty="0" err="1"/>
              <a:t>basado</a:t>
            </a:r>
            <a:r>
              <a:rPr lang="en-US" sz="2400" dirty="0"/>
              <a:t> </a:t>
            </a:r>
            <a:r>
              <a:rPr lang="en-US" sz="2400" dirty="0" err="1"/>
              <a:t>en</a:t>
            </a:r>
            <a:r>
              <a:rPr lang="en-US" sz="2400" dirty="0"/>
              <a:t> </a:t>
            </a:r>
            <a:r>
              <a:rPr lang="en-US" sz="2400" dirty="0" err="1"/>
              <a:t>Minix</a:t>
            </a:r>
            <a:r>
              <a:rPr lang="en-US" sz="2400" dirty="0"/>
              <a:t>, </a:t>
            </a:r>
            <a:r>
              <a:rPr lang="en-US" sz="2400" dirty="0" err="1"/>
              <a:t>el</a:t>
            </a:r>
            <a:r>
              <a:rPr lang="en-US" sz="2400" dirty="0"/>
              <a:t> </a:t>
            </a:r>
            <a:r>
              <a:rPr lang="en-US" sz="2400" dirty="0" err="1"/>
              <a:t>cual</a:t>
            </a:r>
            <a:r>
              <a:rPr lang="en-US" sz="2400" dirty="0"/>
              <a:t> </a:t>
            </a:r>
            <a:r>
              <a:rPr lang="en-US" sz="2400" dirty="0" err="1"/>
              <a:t>proveía</a:t>
            </a:r>
            <a:r>
              <a:rPr lang="en-US" sz="2400" dirty="0"/>
              <a:t> </a:t>
            </a:r>
            <a:r>
              <a:rPr lang="en-US" sz="2400" dirty="0" err="1"/>
              <a:t>su</a:t>
            </a:r>
            <a:r>
              <a:rPr lang="en-US" sz="2400" dirty="0"/>
              <a:t> </a:t>
            </a:r>
            <a:r>
              <a:rPr lang="en-US" sz="2400" dirty="0" err="1"/>
              <a:t>código</a:t>
            </a:r>
            <a:r>
              <a:rPr lang="en-US" sz="2400" dirty="0"/>
              <a:t> </a:t>
            </a:r>
            <a:r>
              <a:rPr lang="en-US" sz="2400" dirty="0" err="1"/>
              <a:t>fuente</a:t>
            </a:r>
            <a:r>
              <a:rPr lang="en-US" sz="2400" dirty="0"/>
              <a:t> </a:t>
            </a:r>
            <a:r>
              <a:rPr lang="en-US" sz="2400" dirty="0" err="1"/>
              <a:t>pero</a:t>
            </a:r>
            <a:r>
              <a:rPr lang="en-US" sz="2400" dirty="0"/>
              <a:t> no era libre. </a:t>
            </a:r>
          </a:p>
          <a:p>
            <a:pPr indent="-228600">
              <a:buFont typeface="Arial" panose="020B0604020202020204" pitchFamily="34" charset="0"/>
              <a:buChar char="•"/>
            </a:pPr>
            <a:r>
              <a:rPr lang="en-US" sz="2400" dirty="0" err="1"/>
              <a:t>Estuvo</a:t>
            </a:r>
            <a:r>
              <a:rPr lang="en-US" sz="2400" dirty="0"/>
              <a:t> </a:t>
            </a:r>
            <a:r>
              <a:rPr lang="en-US" sz="2400" dirty="0" err="1"/>
              <a:t>listo</a:t>
            </a:r>
            <a:r>
              <a:rPr lang="en-US" sz="2400" dirty="0"/>
              <a:t> antes Hurd dado que </a:t>
            </a:r>
            <a:r>
              <a:rPr lang="en-US" sz="2400" dirty="0" err="1"/>
              <a:t>su</a:t>
            </a:r>
            <a:r>
              <a:rPr lang="en-US" sz="2400" dirty="0"/>
              <a:t> </a:t>
            </a:r>
            <a:r>
              <a:rPr lang="en-US" sz="2400" dirty="0" err="1"/>
              <a:t>diseño</a:t>
            </a:r>
            <a:r>
              <a:rPr lang="en-US" sz="2400" dirty="0"/>
              <a:t> </a:t>
            </a:r>
            <a:r>
              <a:rPr lang="en-US" sz="2400" dirty="0" err="1"/>
              <a:t>fue</a:t>
            </a:r>
            <a:r>
              <a:rPr lang="en-US" sz="2400" dirty="0"/>
              <a:t> </a:t>
            </a:r>
            <a:r>
              <a:rPr lang="en-US" sz="2400" dirty="0" err="1"/>
              <a:t>monolitico</a:t>
            </a:r>
            <a:r>
              <a:rPr lang="en-US" sz="2400" dirty="0"/>
              <a:t> es </a:t>
            </a:r>
            <a:r>
              <a:rPr lang="en-US" sz="2400" dirty="0" err="1"/>
              <a:t>vez</a:t>
            </a:r>
            <a:r>
              <a:rPr lang="en-US" sz="2400" dirty="0"/>
              <a:t> de micro-kernel </a:t>
            </a:r>
            <a:r>
              <a:rPr lang="en-US" sz="2400" dirty="0" err="1"/>
              <a:t>el</a:t>
            </a:r>
            <a:r>
              <a:rPr lang="en-US" sz="2400" dirty="0"/>
              <a:t> </a:t>
            </a:r>
            <a:r>
              <a:rPr lang="en-US" sz="2400" dirty="0" err="1"/>
              <a:t>cual</a:t>
            </a:r>
            <a:r>
              <a:rPr lang="en-US" sz="2400" dirty="0"/>
              <a:t> era un </a:t>
            </a:r>
            <a:r>
              <a:rPr lang="en-US" sz="2400" dirty="0" err="1"/>
              <a:t>diseño</a:t>
            </a:r>
            <a:r>
              <a:rPr lang="en-US" sz="2400" dirty="0"/>
              <a:t> con mas </a:t>
            </a:r>
            <a:r>
              <a:rPr lang="en-US" sz="2400" dirty="0" err="1"/>
              <a:t>complejidas</a:t>
            </a:r>
            <a:r>
              <a:rPr lang="en-US" sz="2400" dirty="0"/>
              <a:t> que </a:t>
            </a:r>
            <a:r>
              <a:rPr lang="en-US" sz="2400" dirty="0" err="1"/>
              <a:t>retrasaron</a:t>
            </a:r>
            <a:r>
              <a:rPr lang="en-US" sz="2400" dirty="0"/>
              <a:t> </a:t>
            </a:r>
            <a:r>
              <a:rPr lang="en-US" sz="2400" dirty="0" err="1"/>
              <a:t>su</a:t>
            </a:r>
            <a:r>
              <a:rPr lang="en-US" sz="2400" dirty="0"/>
              <a:t> </a:t>
            </a:r>
            <a:r>
              <a:rPr lang="en-US" sz="2400" dirty="0" err="1"/>
              <a:t>finalizacion</a:t>
            </a:r>
            <a:r>
              <a:rPr lang="en-US" sz="2400" dirty="0"/>
              <a:t>.</a:t>
            </a:r>
          </a:p>
          <a:p>
            <a:pPr indent="-228600">
              <a:buFont typeface="Arial" panose="020B0604020202020204" pitchFamily="34" charset="0"/>
              <a:buChar char="•"/>
            </a:pPr>
            <a:r>
              <a:rPr lang="en-US" sz="2400" dirty="0" err="1"/>
              <a:t>En</a:t>
            </a:r>
            <a:r>
              <a:rPr lang="en-US" sz="2400" dirty="0"/>
              <a:t> 1992, Linux </a:t>
            </a:r>
            <a:r>
              <a:rPr lang="en-US" sz="2400" dirty="0" err="1"/>
              <a:t>fue</a:t>
            </a:r>
            <a:r>
              <a:rPr lang="en-US" sz="2400" dirty="0"/>
              <a:t> </a:t>
            </a:r>
            <a:r>
              <a:rPr lang="en-US" sz="2400" dirty="0" err="1"/>
              <a:t>publicado</a:t>
            </a:r>
            <a:r>
              <a:rPr lang="en-US" sz="2400" dirty="0"/>
              <a:t> bajo la </a:t>
            </a:r>
            <a:r>
              <a:rPr lang="en-US" sz="2400" dirty="0" err="1"/>
              <a:t>licencia</a:t>
            </a:r>
            <a:r>
              <a:rPr lang="en-US" sz="2400" dirty="0"/>
              <a:t> de GPL y </a:t>
            </a:r>
            <a:r>
              <a:rPr lang="en-US" sz="2400" dirty="0" err="1"/>
              <a:t>esto</a:t>
            </a:r>
            <a:r>
              <a:rPr lang="en-US" sz="2400" dirty="0"/>
              <a:t> le </a:t>
            </a:r>
            <a:r>
              <a:rPr lang="en-US" sz="2400" dirty="0" err="1"/>
              <a:t>permitio</a:t>
            </a:r>
            <a:r>
              <a:rPr lang="en-US" sz="2400" dirty="0"/>
              <a:t> la </a:t>
            </a:r>
            <a:r>
              <a:rPr lang="en-US" sz="2400" dirty="0" err="1"/>
              <a:t>integracion</a:t>
            </a:r>
            <a:r>
              <a:rPr lang="en-US" sz="2400" dirty="0"/>
              <a:t> con </a:t>
            </a:r>
            <a:r>
              <a:rPr lang="en-US" sz="2400" dirty="0" err="1"/>
              <a:t>el</a:t>
            </a:r>
            <a:r>
              <a:rPr lang="en-US" sz="2400" dirty="0"/>
              <a:t> Proyecto de GNU.</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a:xfrm>
            <a:off x="838200" y="6356350"/>
            <a:ext cx="2743200" cy="365125"/>
          </a:xfrm>
        </p:spPr>
        <p:txBody>
          <a:bodyPr vert="horz" lIns="91440" tIns="45720" rIns="91440" bIns="45720" rtlCol="0" anchor="ctr">
            <a:normAutofit/>
          </a:bodyPr>
          <a:lstStyle/>
          <a:p>
            <a:pPr>
              <a:spcAft>
                <a:spcPts val="600"/>
              </a:spcAft>
            </a:pPr>
            <a:fld id="{D130BD2F-1847-40FB-9D07-D2F2A07011D2}" type="datetime1">
              <a:rPr lang="en-US">
                <a:solidFill>
                  <a:schemeClr val="bg1">
                    <a:alpha val="80000"/>
                  </a:schemeClr>
                </a:solidFill>
              </a:rPr>
              <a:pPr>
                <a:spcAft>
                  <a:spcPts val="600"/>
                </a:spcAft>
              </a:pPr>
              <a:t>8/25/2022</a:t>
            </a:fld>
            <a:endParaRPr lang="en-US">
              <a:solidFill>
                <a:schemeClr val="bg1">
                  <a:alpha val="80000"/>
                </a:schemeClr>
              </a:solidFill>
            </a:endParaRPr>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a:xfrm>
            <a:off x="4686300" y="6356350"/>
            <a:ext cx="3756660" cy="365125"/>
          </a:xfrm>
        </p:spPr>
        <p:txBody>
          <a:bodyPr vert="horz" lIns="91440" tIns="45720" rIns="91440" bIns="45720" rtlCol="0" anchor="ctr">
            <a:normAutofit/>
          </a:bodyPr>
          <a:lstStyle/>
          <a:p>
            <a:pPr algn="l">
              <a:spcAft>
                <a:spcPts val="600"/>
              </a:spcAft>
            </a:pPr>
            <a:r>
              <a:rPr lang="en-US" kern="1200" dirty="0">
                <a:solidFill>
                  <a:schemeClr val="tx1">
                    <a:alpha val="80000"/>
                  </a:schemeClr>
                </a:solidFill>
                <a:latin typeface="+mn-lt"/>
                <a:ea typeface="+mn-ea"/>
                <a:cs typeface="+mn-cs"/>
              </a:rPr>
              <a:t>Author © Continental AG</a:t>
            </a:r>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a:xfrm>
            <a:off x="8610600" y="6356350"/>
            <a:ext cx="2743200" cy="365125"/>
          </a:xfrm>
        </p:spPr>
        <p:txBody>
          <a:bodyPr vert="horz" lIns="91440" tIns="45720" rIns="91440" bIns="45720" rtlCol="0" anchor="ctr">
            <a:normAutofit/>
          </a:bodyPr>
          <a:lstStyle/>
          <a:p>
            <a:pPr>
              <a:spcAft>
                <a:spcPts val="600"/>
              </a:spcAft>
            </a:pPr>
            <a:fld id="{ADA48181-2C78-49CB-8C52-912A07842C2E}" type="slidenum">
              <a:rPr lang="en-US">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32887726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E5B11-8A04-47D3-BD41-BA71E6D4659A}"/>
              </a:ext>
            </a:extLst>
          </p:cNvPr>
          <p:cNvSpPr>
            <a:spLocks noGrp="1"/>
          </p:cNvSpPr>
          <p:nvPr>
            <p:ph sz="quarter" idx="13"/>
          </p:nvPr>
        </p:nvSpPr>
        <p:spPr/>
        <p:txBody>
          <a:bodyPr/>
          <a:lstStyle/>
          <a:p>
            <a:r>
              <a:rPr lang="es-MX" dirty="0"/>
              <a:t>GNU/Linux es la combinación de las utilerías provistas por el proyecto GNU mas el </a:t>
            </a:r>
            <a:r>
              <a:rPr lang="es-MX" dirty="0" err="1"/>
              <a:t>kernel</a:t>
            </a:r>
            <a:r>
              <a:rPr lang="es-MX" dirty="0"/>
              <a:t> de Linux que en conjunto proveen un sistema operativo libre y funcional.</a:t>
            </a:r>
          </a:p>
          <a:p>
            <a:endParaRPr lang="es-MX" dirty="0"/>
          </a:p>
          <a:p>
            <a:r>
              <a:rPr lang="es-MX" dirty="0"/>
              <a:t>En la actualidad esta combinación se usa en múltiples sistemas computacionales y se le conoce como GNU/Linux debido al involucramiento de </a:t>
            </a:r>
            <a:r>
              <a:rPr lang="es-MX"/>
              <a:t>ambos proyectos.</a:t>
            </a:r>
            <a:endParaRPr lang="es-MX" dirty="0"/>
          </a:p>
        </p:txBody>
      </p:sp>
      <p:sp>
        <p:nvSpPr>
          <p:cNvPr id="3" name="Title 2">
            <a:extLst>
              <a:ext uri="{FF2B5EF4-FFF2-40B4-BE49-F238E27FC236}">
                <a16:creationId xmlns:a16="http://schemas.microsoft.com/office/drawing/2014/main" id="{A5235C1C-0463-471D-BE2A-01E8F19D94F1}"/>
              </a:ext>
            </a:extLst>
          </p:cNvPr>
          <p:cNvSpPr>
            <a:spLocks noGrp="1"/>
          </p:cNvSpPr>
          <p:nvPr>
            <p:ph type="title"/>
          </p:nvPr>
        </p:nvSpPr>
        <p:spPr/>
        <p:txBody>
          <a:bodyPr/>
          <a:lstStyle/>
          <a:p>
            <a:r>
              <a:rPr lang="es-MX" dirty="0"/>
              <a:t>GNU/Linux</a:t>
            </a:r>
          </a:p>
        </p:txBody>
      </p:sp>
      <p:sp>
        <p:nvSpPr>
          <p:cNvPr id="4" name="Date Placeholder 3">
            <a:extLst>
              <a:ext uri="{FF2B5EF4-FFF2-40B4-BE49-F238E27FC236}">
                <a16:creationId xmlns:a16="http://schemas.microsoft.com/office/drawing/2014/main" id="{30926ADC-3F72-4B05-8D28-375AE8533D7F}"/>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0CB75F83-17A0-4E55-AE62-C495E4EC06AD}"/>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8E28AB64-E55E-481E-8631-0D6357A63BA5}"/>
              </a:ext>
            </a:extLst>
          </p:cNvPr>
          <p:cNvSpPr>
            <a:spLocks noGrp="1"/>
          </p:cNvSpPr>
          <p:nvPr>
            <p:ph type="sldNum" sz="quarter" idx="16"/>
          </p:nvPr>
        </p:nvSpPr>
        <p:spPr/>
        <p:txBody>
          <a:bodyPr/>
          <a:lstStyle/>
          <a:p>
            <a:fld id="{ADA48181-2C78-49CB-8C52-912A07842C2E}" type="slidenum">
              <a:rPr lang="en-US" smtClean="0"/>
              <a:pPr/>
              <a:t>6</a:t>
            </a:fld>
            <a:endParaRPr lang="en-US" dirty="0"/>
          </a:p>
        </p:txBody>
      </p:sp>
    </p:spTree>
    <p:extLst>
      <p:ext uri="{BB962C8B-B14F-4D97-AF65-F5344CB8AC3E}">
        <p14:creationId xmlns:p14="http://schemas.microsoft.com/office/powerpoint/2010/main" val="30998778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13624-00D5-450D-BCE2-D1A30FC1AE67}"/>
              </a:ext>
            </a:extLst>
          </p:cNvPr>
          <p:cNvSpPr>
            <a:spLocks noGrp="1"/>
          </p:cNvSpPr>
          <p:nvPr>
            <p:ph sz="quarter" idx="13"/>
          </p:nvPr>
        </p:nvSpPr>
        <p:spPr/>
        <p:txBody>
          <a:bodyPr>
            <a:normAutofit/>
          </a:bodyPr>
          <a:lstStyle/>
          <a:p>
            <a:r>
              <a:rPr lang="es-MX" dirty="0"/>
              <a:t>[1] </a:t>
            </a:r>
            <a:r>
              <a:rPr lang="es-MX" dirty="0">
                <a:hlinkClick r:id="rId2"/>
              </a:rPr>
              <a:t>https://www.cs.cmu.edu/~awb/linux.history.html</a:t>
            </a:r>
            <a:endParaRPr lang="es-MX" dirty="0"/>
          </a:p>
          <a:p>
            <a:r>
              <a:rPr lang="es-MX" dirty="0"/>
              <a:t>[2] </a:t>
            </a:r>
            <a:r>
              <a:rPr lang="es-MX" dirty="0">
                <a:hlinkClick r:id="rId3"/>
              </a:rPr>
              <a:t>https://www.gnu.org/gnu/thegnuproject.html</a:t>
            </a:r>
            <a:endParaRPr lang="es-MX" dirty="0"/>
          </a:p>
          <a:p>
            <a:endParaRPr lang="en-US" dirty="0"/>
          </a:p>
          <a:p>
            <a:endParaRPr lang="en-US" dirty="0"/>
          </a:p>
          <a:p>
            <a:endParaRPr lang="en-US" dirty="0"/>
          </a:p>
          <a:p>
            <a:endParaRPr lang="es-MX" dirty="0"/>
          </a:p>
          <a:p>
            <a:endParaRPr lang="es-MX" dirty="0"/>
          </a:p>
          <a:p>
            <a:endParaRPr lang="es-MX" dirty="0"/>
          </a:p>
        </p:txBody>
      </p:sp>
      <p:sp>
        <p:nvSpPr>
          <p:cNvPr id="3" name="Title 2">
            <a:extLst>
              <a:ext uri="{FF2B5EF4-FFF2-40B4-BE49-F238E27FC236}">
                <a16:creationId xmlns:a16="http://schemas.microsoft.com/office/drawing/2014/main" id="{F29F742C-0BD4-471F-96F3-B1E78AC5DAE9}"/>
              </a:ext>
            </a:extLst>
          </p:cNvPr>
          <p:cNvSpPr>
            <a:spLocks noGrp="1"/>
          </p:cNvSpPr>
          <p:nvPr>
            <p:ph type="title"/>
          </p:nvPr>
        </p:nvSpPr>
        <p:spPr/>
        <p:txBody>
          <a:bodyPr/>
          <a:lstStyle/>
          <a:p>
            <a:r>
              <a:rPr lang="es-MX" dirty="0"/>
              <a:t>Referencias</a:t>
            </a:r>
          </a:p>
        </p:txBody>
      </p:sp>
      <p:sp>
        <p:nvSpPr>
          <p:cNvPr id="4" name="Date Placeholder 3">
            <a:extLst>
              <a:ext uri="{FF2B5EF4-FFF2-40B4-BE49-F238E27FC236}">
                <a16:creationId xmlns:a16="http://schemas.microsoft.com/office/drawing/2014/main" id="{30CD739E-E098-4D7F-8B5B-326281A1912A}"/>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2C53E2D-BC86-48DF-BC6E-9992A13F8638}"/>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B3AF81A0-88B8-499F-A552-D21159401C29}"/>
              </a:ext>
            </a:extLst>
          </p:cNvPr>
          <p:cNvSpPr>
            <a:spLocks noGrp="1"/>
          </p:cNvSpPr>
          <p:nvPr>
            <p:ph type="sldNum" sz="quarter" idx="16"/>
          </p:nvPr>
        </p:nvSpPr>
        <p:spPr/>
        <p:txBody>
          <a:bodyPr/>
          <a:lstStyle/>
          <a:p>
            <a:fld id="{ADA48181-2C78-49CB-8C52-912A07842C2E}" type="slidenum">
              <a:rPr lang="en-US" smtClean="0"/>
              <a:pPr/>
              <a:t>7</a:t>
            </a:fld>
            <a:endParaRPr lang="en-US" dirty="0"/>
          </a:p>
        </p:txBody>
      </p:sp>
    </p:spTree>
    <p:extLst>
      <p:ext uri="{BB962C8B-B14F-4D97-AF65-F5344CB8AC3E}">
        <p14:creationId xmlns:p14="http://schemas.microsoft.com/office/powerpoint/2010/main" val="17249599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A8606-8F57-4703-82BA-91CA5989B75D}"/>
              </a:ext>
            </a:extLst>
          </p:cNvPr>
          <p:cNvSpPr>
            <a:spLocks noGrp="1"/>
          </p:cNvSpPr>
          <p:nvPr>
            <p:ph sz="quarter" idx="13"/>
          </p:nvPr>
        </p:nvSpPr>
        <p:spPr/>
        <p:txBody>
          <a:bodyPr/>
          <a:lstStyle/>
          <a:p>
            <a:endParaRPr lang="es-MX"/>
          </a:p>
        </p:txBody>
      </p:sp>
      <p:sp>
        <p:nvSpPr>
          <p:cNvPr id="3" name="Title 2">
            <a:extLst>
              <a:ext uri="{FF2B5EF4-FFF2-40B4-BE49-F238E27FC236}">
                <a16:creationId xmlns:a16="http://schemas.microsoft.com/office/drawing/2014/main" id="{0F552BD9-EB63-41E2-AB09-83DBD91E5CA1}"/>
              </a:ext>
            </a:extLst>
          </p:cNvPr>
          <p:cNvSpPr>
            <a:spLocks noGrp="1"/>
          </p:cNvSpPr>
          <p:nvPr>
            <p:ph type="title"/>
          </p:nvPr>
        </p:nvSpPr>
        <p:spPr/>
        <p:txBody>
          <a:bodyPr/>
          <a:lstStyle/>
          <a:p>
            <a:r>
              <a:rPr lang="es-MX" dirty="0"/>
              <a:t>Gracias!</a:t>
            </a:r>
          </a:p>
        </p:txBody>
      </p:sp>
      <p:sp>
        <p:nvSpPr>
          <p:cNvPr id="4" name="Date Placeholder 3">
            <a:extLst>
              <a:ext uri="{FF2B5EF4-FFF2-40B4-BE49-F238E27FC236}">
                <a16:creationId xmlns:a16="http://schemas.microsoft.com/office/drawing/2014/main" id="{6EA4497D-1822-497D-B58A-55B6908786D2}"/>
              </a:ext>
            </a:extLst>
          </p:cNvPr>
          <p:cNvSpPr>
            <a:spLocks noGrp="1"/>
          </p:cNvSpPr>
          <p:nvPr>
            <p:ph type="dt" sz="half" idx="14"/>
          </p:nvPr>
        </p:nvSpPr>
        <p:spPr/>
        <p:txBody>
          <a:bodyPr/>
          <a:lstStyle/>
          <a:p>
            <a:fld id="{D130BD2F-1847-40FB-9D07-D2F2A07011D2}" type="datetime1">
              <a:rPr lang="en-US" smtClean="0"/>
              <a:pPr/>
              <a:t>8/25/2022</a:t>
            </a:fld>
            <a:endParaRPr lang="en-US" dirty="0"/>
          </a:p>
        </p:txBody>
      </p:sp>
      <p:sp>
        <p:nvSpPr>
          <p:cNvPr id="5" name="Footer Placeholder 4">
            <a:extLst>
              <a:ext uri="{FF2B5EF4-FFF2-40B4-BE49-F238E27FC236}">
                <a16:creationId xmlns:a16="http://schemas.microsoft.com/office/drawing/2014/main" id="{1858A0F5-D13E-4E45-8B7A-A3E87F256FAF}"/>
              </a:ext>
            </a:extLst>
          </p:cNvPr>
          <p:cNvSpPr>
            <a:spLocks noGrp="1"/>
          </p:cNvSpPr>
          <p:nvPr>
            <p:ph type="ftr" sz="quarter" idx="15"/>
          </p:nvPr>
        </p:nvSpPr>
        <p:spPr/>
        <p:txBody>
          <a:bodyPr/>
          <a:lstStyle/>
          <a:p>
            <a:pPr algn="ctr"/>
            <a:r>
              <a:rPr lang="en-US"/>
              <a:t>Author © Continental AG</a:t>
            </a:r>
            <a:endParaRPr lang="en-US" dirty="0"/>
          </a:p>
        </p:txBody>
      </p:sp>
      <p:sp>
        <p:nvSpPr>
          <p:cNvPr id="6" name="Slide Number Placeholder 5">
            <a:extLst>
              <a:ext uri="{FF2B5EF4-FFF2-40B4-BE49-F238E27FC236}">
                <a16:creationId xmlns:a16="http://schemas.microsoft.com/office/drawing/2014/main" id="{17AB32B5-D253-4EA8-95AF-E339B2AFA7E1}"/>
              </a:ext>
            </a:extLst>
          </p:cNvPr>
          <p:cNvSpPr>
            <a:spLocks noGrp="1"/>
          </p:cNvSpPr>
          <p:nvPr>
            <p:ph type="sldNum" sz="quarter" idx="16"/>
          </p:nvPr>
        </p:nvSpPr>
        <p:spPr/>
        <p:txBody>
          <a:bodyPr/>
          <a:lstStyle/>
          <a:p>
            <a:fld id="{ADA48181-2C78-49CB-8C52-912A07842C2E}" type="slidenum">
              <a:rPr lang="en-US" smtClean="0"/>
              <a:pPr/>
              <a:t>8</a:t>
            </a:fld>
            <a:endParaRPr lang="en-US" dirty="0"/>
          </a:p>
        </p:txBody>
      </p:sp>
    </p:spTree>
    <p:extLst>
      <p:ext uri="{BB962C8B-B14F-4D97-AF65-F5344CB8AC3E}">
        <p14:creationId xmlns:p14="http://schemas.microsoft.com/office/powerpoint/2010/main" val="141870847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 name="UNDO_REDO_REVISION" val="0"/>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wMBAQEBAQEBAQEBAQEBAQIAAAAAAAAAAwAAAAMAAAAA/////wQA0wsAAAAAAAAAAAAAIAD///////////////8AAAD///////////////8DAAAAAgD///////8DAAAAAgD///////8DAAAAAgD///////8DAAAAAgD///////8DAAAAAgD///////8DAAAAAgD///////8DAAAAAgD///////8DAAAAAgD///////8DAAAAAgD///////8DAAAAAgD///////8DAAAAAgD///////////////////////////////////////////////////////////////////////////////////////////////////////////////////////////////////////////////////////////////////////////////////////////////////////////////////////////////////////////////////////////////////////////////////////////////////////////////////////////////////////////////8BACAA////////////////AAAO////////AwAAAAMA////////////////////////////////////////////////////////////////////////////////////////////////////////////////////////////////////////////////////////////////////////////////////////////////////////////////////////////////////////////////////////////////////////////////////////////////////////////////////////////////////////////////////////////////////////////////////////////////////////////////////////////////////////////////////////////////////////////////////////////////////////////////////////AgALAP///////wQAAAACABAAC+OZMivCpvdPiM/sKBaFslUFAAAAAAADAAAAAAADAAAAAwADAAAAAAD///////8DAAAAAAD///////8DAAAAAAD///////8DAAAAAAD///////8DAAAAAAD///////8DAAAAAAD///////8DAAAAAAD///////8DAAAAAAD///////8DAAAAAAD///////8DAAAAAAD///////8DAAEA////////BAAAAAMAEAALJ791aQfSmEmWsI2G/t5Z8A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BQMAAAAAAAAAAAAACAB////////////////AAAA////////////////BAAAAAMA////////BAAAAAIA////////BAAAAAIA////////////////////////////////////////////////////////////////////////////////////////////////////////////////////////////////////////////////////////////////////////////////////////////////////////////////////////////////////////////////////////////////////////////////////////////////////////////////////////////////////////////////////////////////////////////////////////////////////////////////////////////////////////////////////////////////////////////////AQAgAf///////////////wAADv///////wQAAAACAP///////////////////////////////////////////////////////////////////////////////////////////////////////////////////////////////////////////////////////////////////////////////////////////////////////////////////////////////////////////////////////////////////////////////////////////////////////////////////////////////////////////////////////////////////////////////////////////////////////////////////////////////////////////////////////////////////////////////////////////////////////////////////////wIAAwEDAAAAAgD///////8aAAZMaW5rZWRTaGFwZXNEYXRhUHJvcGVydHlfMAUAAAAAAAQAAAADAAQAAAABAAQAAAAAAP///////wQAAAAAAP///////w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OOZMivCpvdPiM/sKBaFslUDRGF0YQAbAAAABExpbmtlZFNoYXBlRGF0YQAFAAAAAAACTmFtZQAZAAAATGlua2VkU2hhcGVzRGF0YVByb3BlcnR5ABBWZXJzaW9uAAAAAAAJTGFzdFdyaXRlANFb6Ph3AQAAAAEA/////50AnQAAAAVfaWQAEAAAAAQnv3VpB9KYSZawjYb+3lnwA0RhdGEAKgAAAAhQcmVzZW50YXRpb25TY2FubmVkRm9yTGlua2VkU2hhcGVzAAEAAk5hbWUAJAAAAExpbmtlZFNoYXBlUHJlc2VudGF0aW9uU2V0dGluZ3NEYXRhABBWZXJzaW9uAAAAAAAJTGFzdFdyaXRlAPxb6Ph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MIO_PRESENTATION_LANGUAGE" val="1033"/>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Individual information;Please enter your individual information:"/>
  <p:tag name="MIO_USER_INPUT_LANGUAGE" val="en-US"/>
  <p:tag name="MIO_USER_INPUT_TEXT" val=" "/>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Individueller Informationsbereich;Bitte fügen Sie Ihre individuelle Information hinzu:"/>
  <p:tag name="MIO_USER_INPUT_LANGUAGE" val="de-DE"/>
  <p:tag name="MIO_USER_INPUT_TEXT" val=" "/>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Classification and Control of Information;Please select the level of confidentiality:"/>
  <p:tag name="MIO_USER_INPUT_LANGUAGE" val="en-US"/>
  <p:tag name="MIO_USER_INPUT_OPTIONS" val="Public;Internal;Confidential;Strictly Confidential"/>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Klassifizierung und Vertraulichkeitsstufen;Bitte wählen Sie den Grad der Vertraulichkeit"/>
  <p:tag name="MIO_USER_INPUT_LANGUAGE" val="de-DE"/>
  <p:tag name="MIO_USER_INPUT_OPTIONS" val="Öffentlich;Intern;Vertraulich;streng vertraulich"/>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662</Words>
  <Application>Microsoft Office PowerPoint</Application>
  <PresentationFormat>Widescreen</PresentationFormat>
  <Paragraphs>60</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Historia y filosofía de GNU Linux / open source </vt:lpstr>
      <vt:lpstr>GNU</vt:lpstr>
      <vt:lpstr>GNU</vt:lpstr>
      <vt:lpstr>GNU</vt:lpstr>
      <vt:lpstr>Linux</vt:lpstr>
      <vt:lpstr>GNU/Linux</vt:lpstr>
      <vt:lpstr>Referencias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Leon Kirchner_ext</dc:creator>
  <cp:lastModifiedBy>Torres, Cristopherson</cp:lastModifiedBy>
  <cp:revision>105</cp:revision>
  <dcterms:created xsi:type="dcterms:W3CDTF">2019-04-24T08:42:37Z</dcterms:created>
  <dcterms:modified xsi:type="dcterms:W3CDTF">2022-08-25T20:30:47Z</dcterms:modified>
</cp:coreProperties>
</file>