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3" r:id="rId1"/>
  </p:sldMasterIdLst>
  <p:notesMasterIdLst>
    <p:notesMasterId r:id="rId20"/>
  </p:notesMasterIdLst>
  <p:sldIdLst>
    <p:sldId id="325" r:id="rId2"/>
    <p:sldId id="283" r:id="rId3"/>
    <p:sldId id="303" r:id="rId4"/>
    <p:sldId id="304" r:id="rId5"/>
    <p:sldId id="302" r:id="rId6"/>
    <p:sldId id="305" r:id="rId7"/>
    <p:sldId id="299" r:id="rId8"/>
    <p:sldId id="306" r:id="rId9"/>
    <p:sldId id="307" r:id="rId10"/>
    <p:sldId id="315" r:id="rId11"/>
    <p:sldId id="316" r:id="rId12"/>
    <p:sldId id="269" r:id="rId13"/>
    <p:sldId id="309" r:id="rId14"/>
    <p:sldId id="310" r:id="rId15"/>
    <p:sldId id="311" r:id="rId16"/>
    <p:sldId id="275" r:id="rId17"/>
    <p:sldId id="308" r:id="rId18"/>
    <p:sldId id="276" r:id="rId19"/>
  </p:sldIdLst>
  <p:sldSz cx="12192000" cy="6858000"/>
  <p:notesSz cx="6797675" cy="9926638"/>
  <p:custDataLst>
    <p:tags r:id="rId21"/>
  </p:custData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5F5F5F"/>
    <a:srgbClr val="747474"/>
    <a:srgbClr val="A6A6A6"/>
    <a:srgbClr val="B2B2B2"/>
    <a:srgbClr val="FFFDFD"/>
    <a:srgbClr val="FFFDFE"/>
    <a:srgbClr val="FFFEFE"/>
    <a:srgbClr val="FFF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19" autoAdjust="0"/>
    <p:restoredTop sz="77673" autoAdjust="0"/>
  </p:normalViewPr>
  <p:slideViewPr>
    <p:cSldViewPr snapToObjects="1" showGuides="1">
      <p:cViewPr varScale="1">
        <p:scale>
          <a:sx n="66" d="100"/>
          <a:sy n="66" d="100"/>
        </p:scale>
        <p:origin x="662" y="62"/>
      </p:cViewPr>
      <p:guideLst>
        <p:guide pos="3840"/>
        <p:guide orient="horz" pos="2160"/>
      </p:guideLst>
    </p:cSldViewPr>
  </p:slideViewPr>
  <p:outlineViewPr>
    <p:cViewPr>
      <p:scale>
        <a:sx n="33" d="100"/>
        <a:sy n="33" d="100"/>
      </p:scale>
      <p:origin x="0" y="-21996"/>
    </p:cViewPr>
  </p:outlineViewPr>
  <p:notesTextViewPr>
    <p:cViewPr>
      <p:scale>
        <a:sx n="1" d="1"/>
        <a:sy n="1" d="1"/>
      </p:scale>
      <p:origin x="0" y="0"/>
    </p:cViewPr>
  </p:notesTextViewPr>
  <p:sorterViewPr>
    <p:cViewPr>
      <p:scale>
        <a:sx n="100" d="100"/>
        <a:sy n="100" d="100"/>
      </p:scale>
      <p:origin x="0" y="-2004"/>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8/25/2022</a:t>
            </a:fld>
            <a:endParaRPr lang="en-US"/>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5DCD5AE8-B077-49EA-8F01-5B4042BFABD6}" type="slidenum">
              <a:rPr lang="en-US" smtClean="0"/>
              <a:pPr/>
              <a:t>1</a:t>
            </a:fld>
            <a:endParaRPr lang="en-US" dirty="0"/>
          </a:p>
        </p:txBody>
      </p:sp>
    </p:spTree>
    <p:extLst>
      <p:ext uri="{BB962C8B-B14F-4D97-AF65-F5344CB8AC3E}">
        <p14:creationId xmlns:p14="http://schemas.microsoft.com/office/powerpoint/2010/main" val="7202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E6E6-1CE8-41F9-98F4-39DD34834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3B1D92AC-44A5-4ADA-9EB6-6FD7ACCE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A5F9094D-D4E0-43D4-9162-F1901CB99DB8}"/>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1C8B1BDD-F3CC-43FC-AE03-BC9EB7DCEDB7}"/>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D57F157D-5648-49D7-B76C-ACD034B508E2}"/>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61370883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7896-C6B4-4397-93A5-462535F19C54}"/>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34E8E9F-85C5-4A55-9370-48D7DCDB5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F08DA2C-7772-4563-BD2B-75A0BE167AD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F449B517-8F57-43D9-AC2E-7B93D9747EA4}"/>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4D3FAD0F-E87F-4A66-AD03-EF94F76D6E49}"/>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89668769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15A98-DB4F-421F-9CE7-A0BD91F8C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8897C41C-AE72-478B-83A0-B2FB661FA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5B4FE08-9675-4CCE-A6D7-5859D80058FD}"/>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88ABDCFA-251C-4160-AB03-8027D0B69CEF}"/>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1858644-AF50-4A84-8FC0-5694BA012DDB}"/>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8359053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small picture)">
    <p:bg>
      <p:bgPr>
        <a:solidFill>
          <a:schemeClr val="bg1"/>
        </a:solidFill>
        <a:effectLst/>
      </p:bgPr>
    </p:bg>
    <p:spTree>
      <p:nvGrpSpPr>
        <p:cNvPr id="1" name=""/>
        <p:cNvGrpSpPr/>
        <p:nvPr/>
      </p:nvGrpSpPr>
      <p:grpSpPr>
        <a:xfrm>
          <a:off x="0" y="0"/>
          <a:ext cx="0" cy="0"/>
          <a:chOff x="0" y="0"/>
          <a:chExt cx="0" cy="0"/>
        </a:xfrm>
      </p:grpSpPr>
      <p:grpSp>
        <p:nvGrpSpPr>
          <p:cNvPr id="14" name="FRAME White">
            <a:extLst>
              <a:ext uri="{FF2B5EF4-FFF2-40B4-BE49-F238E27FC236}">
                <a16:creationId xmlns:a16="http://schemas.microsoft.com/office/drawing/2014/main" id="{15DAF63E-3799-4D6A-959B-7DE1A063DBBF}"/>
              </a:ext>
            </a:extLst>
          </p:cNvPr>
          <p:cNvGrpSpPr/>
          <p:nvPr userDrawn="1"/>
        </p:nvGrpSpPr>
        <p:grpSpPr>
          <a:xfrm>
            <a:off x="0" y="0"/>
            <a:ext cx="12193200" cy="6858001"/>
            <a:chOff x="0" y="0"/>
            <a:chExt cx="12193200" cy="6858001"/>
          </a:xfrm>
        </p:grpSpPr>
        <p:sp>
          <p:nvSpPr>
            <p:cNvPr id="15" name="Rechteck 14">
              <a:extLst>
                <a:ext uri="{FF2B5EF4-FFF2-40B4-BE49-F238E27FC236}">
                  <a16:creationId xmlns:a16="http://schemas.microsoft.com/office/drawing/2014/main" id="{A146DD86-BBB9-4F16-BDE4-93175C4C67B1}"/>
                </a:ext>
              </a:extLst>
            </p:cNvPr>
            <p:cNvSpPr/>
            <p:nvPr userDrawn="1"/>
          </p:nvSpPr>
          <p:spPr>
            <a:xfrm>
              <a:off x="0" y="0"/>
              <a:ext cx="12193200" cy="18920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0" name="Rechteck 19">
              <a:extLst>
                <a:ext uri="{FF2B5EF4-FFF2-40B4-BE49-F238E27FC236}">
                  <a16:creationId xmlns:a16="http://schemas.microsoft.com/office/drawing/2014/main" id="{7577A2A5-0C0B-4048-A501-27F709D10B73}"/>
                </a:ext>
              </a:extLst>
            </p:cNvPr>
            <p:cNvSpPr/>
            <p:nvPr userDrawn="1"/>
          </p:nvSpPr>
          <p:spPr>
            <a:xfrm>
              <a:off x="0" y="6668791"/>
              <a:ext cx="12193200" cy="18920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1" name="Rechteck 20">
              <a:extLst>
                <a:ext uri="{FF2B5EF4-FFF2-40B4-BE49-F238E27FC236}">
                  <a16:creationId xmlns:a16="http://schemas.microsoft.com/office/drawing/2014/main" id="{E2475753-285F-487A-AEEF-6F0E0B816F2F}"/>
                </a:ext>
              </a:extLst>
            </p:cNvPr>
            <p:cNvSpPr/>
            <p:nvPr userDrawn="1"/>
          </p:nvSpPr>
          <p:spPr>
            <a:xfrm>
              <a:off x="0" y="1"/>
              <a:ext cx="192220" cy="685800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2" name="Rechteck 21">
              <a:extLst>
                <a:ext uri="{FF2B5EF4-FFF2-40B4-BE49-F238E27FC236}">
                  <a16:creationId xmlns:a16="http://schemas.microsoft.com/office/drawing/2014/main" id="{42B760C1-D34C-47B0-B44E-83FCED00374F}"/>
                </a:ext>
              </a:extLst>
            </p:cNvPr>
            <p:cNvSpPr/>
            <p:nvPr userDrawn="1"/>
          </p:nvSpPr>
          <p:spPr>
            <a:xfrm>
              <a:off x="11999779" y="1"/>
              <a:ext cx="192221" cy="685800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grpSp>
      <p:sp>
        <p:nvSpPr>
          <p:cNvPr id="24" name="Bildplatzhalter">
            <a:extLst>
              <a:ext uri="{FF2B5EF4-FFF2-40B4-BE49-F238E27FC236}">
                <a16:creationId xmlns:a16="http://schemas.microsoft.com/office/drawing/2014/main" id="{830BE22D-5FF6-42FB-85B3-DB82480465F7}"/>
              </a:ext>
            </a:extLst>
          </p:cNvPr>
          <p:cNvSpPr>
            <a:spLocks noGrp="1"/>
          </p:cNvSpPr>
          <p:nvPr>
            <p:ph type="pic" sz="quarter" idx="15"/>
          </p:nvPr>
        </p:nvSpPr>
        <p:spPr>
          <a:xfrm>
            <a:off x="192088" y="188911"/>
            <a:ext cx="11807827" cy="3708402"/>
          </a:xfrm>
          <a:custGeom>
            <a:avLst/>
            <a:gdLst>
              <a:gd name="connsiteX0" fmla="*/ 0 w 11807827"/>
              <a:gd name="connsiteY0" fmla="*/ 0 h 3708402"/>
              <a:gd name="connsiteX1" fmla="*/ 288941 w 11807827"/>
              <a:gd name="connsiteY1" fmla="*/ 0 h 3708402"/>
              <a:gd name="connsiteX2" fmla="*/ 288941 w 11807827"/>
              <a:gd name="connsiteY2" fmla="*/ 1058993 h 3708402"/>
              <a:gd name="connsiteX3" fmla="*/ 2752882 w 11807827"/>
              <a:gd name="connsiteY3" fmla="*/ 1058993 h 3708402"/>
              <a:gd name="connsiteX4" fmla="*/ 2752882 w 11807827"/>
              <a:gd name="connsiteY4" fmla="*/ 0 h 3708402"/>
              <a:gd name="connsiteX5" fmla="*/ 11807827 w 11807827"/>
              <a:gd name="connsiteY5" fmla="*/ 0 h 3708402"/>
              <a:gd name="connsiteX6" fmla="*/ 11807827 w 11807827"/>
              <a:gd name="connsiteY6" fmla="*/ 3708402 h 3708402"/>
              <a:gd name="connsiteX7" fmla="*/ 0 w 11807827"/>
              <a:gd name="connsiteY7" fmla="*/ 3708402 h 370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07827" h="3708402">
                <a:moveTo>
                  <a:pt x="0" y="0"/>
                </a:moveTo>
                <a:lnTo>
                  <a:pt x="288941" y="0"/>
                </a:lnTo>
                <a:lnTo>
                  <a:pt x="288941" y="1058993"/>
                </a:lnTo>
                <a:lnTo>
                  <a:pt x="2752882" y="1058993"/>
                </a:lnTo>
                <a:lnTo>
                  <a:pt x="2752882" y="0"/>
                </a:lnTo>
                <a:lnTo>
                  <a:pt x="11807827" y="0"/>
                </a:lnTo>
                <a:lnTo>
                  <a:pt x="11807827" y="3708402"/>
                </a:lnTo>
                <a:lnTo>
                  <a:pt x="0" y="3708402"/>
                </a:lnTo>
                <a:close/>
              </a:path>
            </a:pathLst>
          </a:custGeom>
          <a:pattFill prst="wdUpDiag">
            <a:fgClr>
              <a:schemeClr val="bg2"/>
            </a:fgClr>
            <a:bgClr>
              <a:schemeClr val="bg1"/>
            </a:bgClr>
          </a:pattFill>
        </p:spPr>
        <p:txBody>
          <a:bodyPr wrap="square" tIns="2628000">
            <a:noAutofit/>
          </a:bodyPr>
          <a:lstStyle>
            <a:lvl1pPr marL="0" indent="0" algn="ctr">
              <a:buNone/>
              <a:defRPr/>
            </a:lvl1pPr>
          </a:lstStyle>
          <a:p>
            <a:r>
              <a:rPr lang="de-DE" dirty="0"/>
              <a:t>Bild durch Klicken auf Symbol hinzufügen</a:t>
            </a:r>
          </a:p>
        </p:txBody>
      </p:sp>
      <p:sp>
        <p:nvSpPr>
          <p:cNvPr id="2" name="Titel"/>
          <p:cNvSpPr>
            <a:spLocks noGrp="1"/>
          </p:cNvSpPr>
          <p:nvPr>
            <p:ph type="ctrTitle"/>
          </p:nvPr>
        </p:nvSpPr>
        <p:spPr>
          <a:xfrm>
            <a:off x="479425" y="4149080"/>
            <a:ext cx="11233151" cy="540000"/>
          </a:xfrm>
        </p:spPr>
        <p:txBody>
          <a:bodyPr tIns="0" rIns="0" bIns="0" anchor="t" anchorCtr="0">
            <a:noAutofit/>
          </a:bodyPr>
          <a:lstStyle>
            <a:lvl1pPr algn="l">
              <a:defRPr sz="3200">
                <a:solidFill>
                  <a:schemeClr val="accent1"/>
                </a:solidFill>
              </a:defRPr>
            </a:lvl1pPr>
          </a:lstStyle>
          <a:p>
            <a:r>
              <a:rPr lang="de-DE" noProof="0" dirty="0"/>
              <a:t>Mastertitelformat bearbeiten</a:t>
            </a:r>
            <a:endParaRPr lang="en-US" noProof="0" dirty="0"/>
          </a:p>
        </p:txBody>
      </p:sp>
      <p:sp>
        <p:nvSpPr>
          <p:cNvPr id="3" name="Untertitel"/>
          <p:cNvSpPr>
            <a:spLocks noGrp="1"/>
          </p:cNvSpPr>
          <p:nvPr>
            <p:ph type="subTitle" idx="1"/>
          </p:nvPr>
        </p:nvSpPr>
        <p:spPr>
          <a:xfrm>
            <a:off x="479424" y="4609880"/>
            <a:ext cx="11233151" cy="1198126"/>
          </a:xfrm>
        </p:spPr>
        <p:txBody>
          <a:bodyPr tIns="0" rIns="0" bIns="0" anchor="t" anchorCtr="0">
            <a:noAutofit/>
          </a:bodyPr>
          <a:lstStyle>
            <a:lvl1pPr marL="0" indent="0" algn="l">
              <a:spcAft>
                <a:spcPts val="0"/>
              </a:spcAft>
              <a:buNone/>
              <a:defRPr sz="280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noProof="0" dirty="0"/>
              <a:t>Master-Untertitelformat bearbeiten</a:t>
            </a:r>
            <a:endParaRPr lang="en-US" noProof="0" dirty="0"/>
          </a:p>
        </p:txBody>
      </p:sp>
      <p:sp>
        <p:nvSpPr>
          <p:cNvPr id="10" name="URL"/>
          <p:cNvSpPr>
            <a:spLocks noGrp="1"/>
          </p:cNvSpPr>
          <p:nvPr>
            <p:ph type="body" sz="quarter" idx="10" hasCustomPrompt="1"/>
          </p:nvPr>
        </p:nvSpPr>
        <p:spPr>
          <a:xfrm>
            <a:off x="479425" y="6034835"/>
            <a:ext cx="3600000" cy="382497"/>
          </a:xfrm>
        </p:spPr>
        <p:txBody>
          <a:bodyPr tIns="0" bIns="0" anchor="b" anchorCtr="0">
            <a:normAutofit/>
          </a:bodyPr>
          <a:lstStyle>
            <a:lvl1pPr marL="0" indent="0">
              <a:spcAft>
                <a:spcPts val="0"/>
              </a:spcAft>
              <a:buNone/>
              <a:defRPr sz="1200" b="0"/>
            </a:lvl1pPr>
          </a:lstStyle>
          <a:p>
            <a:pPr lvl="0"/>
            <a:r>
              <a:rPr lang="en-US" noProof="0" dirty="0"/>
              <a:t>URL</a:t>
            </a:r>
          </a:p>
        </p:txBody>
      </p:sp>
      <p:sp>
        <p:nvSpPr>
          <p:cNvPr id="11" name="Division"/>
          <p:cNvSpPr>
            <a:spLocks noGrp="1"/>
          </p:cNvSpPr>
          <p:nvPr>
            <p:ph type="body" sz="quarter" idx="11" hasCustomPrompt="1"/>
          </p:nvPr>
        </p:nvSpPr>
        <p:spPr>
          <a:xfrm>
            <a:off x="6312575" y="6031834"/>
            <a:ext cx="5400000" cy="382498"/>
          </a:xfrm>
        </p:spPr>
        <p:txBody>
          <a:bodyPr tIns="0" bIns="0" anchor="b" anchorCtr="0">
            <a:normAutofit/>
          </a:bodyPr>
          <a:lstStyle>
            <a:lvl1pPr marL="0" indent="0" algn="r">
              <a:spcAft>
                <a:spcPts val="0"/>
              </a:spcAft>
              <a:buNone/>
              <a:defRPr sz="1200" b="0"/>
            </a:lvl1pPr>
          </a:lstStyle>
          <a:p>
            <a:pPr lvl="0"/>
            <a:r>
              <a:rPr lang="en-US" noProof="0" dirty="0"/>
              <a:t>Business Area Naming</a:t>
            </a:r>
          </a:p>
        </p:txBody>
      </p:sp>
      <p:sp>
        <p:nvSpPr>
          <p:cNvPr id="25" name="Logo">
            <a:extLst>
              <a:ext uri="{FF2B5EF4-FFF2-40B4-BE49-F238E27FC236}">
                <a16:creationId xmlns:a16="http://schemas.microsoft.com/office/drawing/2014/main" id="{05907349-0A63-4400-8904-0092523F0C32}"/>
              </a:ext>
            </a:extLst>
          </p:cNvPr>
          <p:cNvSpPr>
            <a:spLocks noGrp="1"/>
          </p:cNvSpPr>
          <p:nvPr>
            <p:ph type="body" sz="quarter" idx="12" hasCustomPrompt="1"/>
          </p:nvPr>
        </p:nvSpPr>
        <p:spPr>
          <a:xfrm>
            <a:off x="481029" y="0"/>
            <a:ext cx="2463941" cy="1247904"/>
          </a:xfrm>
          <a:blipFill>
            <a:blip r:embed="rId2"/>
            <a:stretch>
              <a:fillRect/>
            </a:stretch>
          </a:blipFill>
        </p:spPr>
        <p:txBody>
          <a:bodyPr>
            <a:normAutofit/>
          </a:bodyPr>
          <a:lstStyle>
            <a:lvl1pPr marL="0" indent="0" algn="ctr">
              <a:spcAft>
                <a:spcPts val="0"/>
              </a:spcAft>
              <a:buNone/>
              <a:defRPr sz="800"/>
            </a:lvl1pPr>
          </a:lstStyle>
          <a:p>
            <a:pPr lvl="0"/>
            <a:r>
              <a:rPr lang="en-US" noProof="0" dirty="0"/>
              <a:t> </a:t>
            </a:r>
          </a:p>
        </p:txBody>
      </p:sp>
      <p:sp>
        <p:nvSpPr>
          <p:cNvPr id="4" name="Datumsplatzhalter 3">
            <a:extLst>
              <a:ext uri="{FF2B5EF4-FFF2-40B4-BE49-F238E27FC236}">
                <a16:creationId xmlns:a16="http://schemas.microsoft.com/office/drawing/2014/main" id="{05D68D9D-A71B-4491-8644-B948906D9288}"/>
              </a:ext>
            </a:extLst>
          </p:cNvPr>
          <p:cNvSpPr>
            <a:spLocks noGrp="1"/>
          </p:cNvSpPr>
          <p:nvPr>
            <p:ph type="dt" sz="half" idx="16"/>
          </p:nvPr>
        </p:nvSpPr>
        <p:spPr>
          <a:xfrm>
            <a:off x="12192000" y="6858000"/>
            <a:ext cx="0" cy="0"/>
          </a:xfrm>
        </p:spPr>
        <p:txBody>
          <a:bodyPr anchor="b"/>
          <a:lstStyle>
            <a:lvl1pPr algn="r">
              <a:defRPr>
                <a:noFill/>
              </a:defRPr>
            </a:lvl1pPr>
          </a:lstStyle>
          <a:p>
            <a:fld id="{7AA5DA1E-6869-4A03-AEE2-7761825AD0A1}" type="datetime1">
              <a:rPr lang="en-US" smtClean="0"/>
              <a:pPr/>
              <a:t>8/25/2022</a:t>
            </a:fld>
            <a:endParaRPr lang="en-US" dirty="0"/>
          </a:p>
        </p:txBody>
      </p:sp>
      <p:sp>
        <p:nvSpPr>
          <p:cNvPr id="5" name="Fußzeilenplatzhalter 4">
            <a:extLst>
              <a:ext uri="{FF2B5EF4-FFF2-40B4-BE49-F238E27FC236}">
                <a16:creationId xmlns:a16="http://schemas.microsoft.com/office/drawing/2014/main" id="{7DDCFEC8-1D53-47C5-ACF7-F4A3F6140CB2}"/>
              </a:ext>
            </a:extLst>
          </p:cNvPr>
          <p:cNvSpPr>
            <a:spLocks noGrp="1"/>
          </p:cNvSpPr>
          <p:nvPr>
            <p:ph type="ftr" sz="quarter" idx="17"/>
          </p:nvPr>
        </p:nvSpPr>
        <p:spPr>
          <a:xfrm>
            <a:off x="12192000" y="6858000"/>
            <a:ext cx="0" cy="0"/>
          </a:xfrm>
        </p:spPr>
        <p:txBody>
          <a:bodyPr anchor="b"/>
          <a:lstStyle>
            <a:lvl1pPr algn="r">
              <a:defRPr>
                <a:noFill/>
              </a:defRPr>
            </a:lvl1pPr>
          </a:lstStyle>
          <a:p>
            <a:r>
              <a:rPr lang="en-US"/>
              <a:t>Author © Continental AG</a:t>
            </a:r>
            <a:endParaRPr lang="en-US" dirty="0"/>
          </a:p>
        </p:txBody>
      </p:sp>
      <p:sp>
        <p:nvSpPr>
          <p:cNvPr id="6" name="Foliennummernplatzhalter 5">
            <a:extLst>
              <a:ext uri="{FF2B5EF4-FFF2-40B4-BE49-F238E27FC236}">
                <a16:creationId xmlns:a16="http://schemas.microsoft.com/office/drawing/2014/main" id="{68111916-1B0E-4985-9F06-8277EDF39A56}"/>
              </a:ext>
            </a:extLst>
          </p:cNvPr>
          <p:cNvSpPr>
            <a:spLocks noGrp="1"/>
          </p:cNvSpPr>
          <p:nvPr>
            <p:ph type="sldNum" sz="quarter" idx="18"/>
          </p:nvPr>
        </p:nvSpPr>
        <p:spPr>
          <a:xfrm>
            <a:off x="12192000" y="6858000"/>
            <a:ext cx="0" cy="0"/>
          </a:xfrm>
        </p:spPr>
        <p:txBody>
          <a:bodyPr anchor="b"/>
          <a:lstStyle>
            <a:lvl1pPr algn="r">
              <a:defRPr>
                <a:noFill/>
              </a:defRPr>
            </a:lvl1p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4135410858"/>
      </p:ext>
    </p:extLst>
  </p:cSld>
  <p:clrMapOvr>
    <a:masterClrMapping/>
  </p:clrMapOvr>
  <p:transition>
    <p:fade/>
  </p:transition>
  <p:extLst>
    <p:ext uri="{DCECCB84-F9BA-43D5-87BE-67443E8EF086}">
      <p15:sldGuideLst xmlns:p15="http://schemas.microsoft.com/office/powerpoint/2012/main">
        <p15:guide id="1" orient="horz" pos="2455">
          <p15:clr>
            <a:srgbClr val="FBAE40"/>
          </p15:clr>
        </p15:guide>
        <p15:guide id="2" pos="302">
          <p15:clr>
            <a:srgbClr val="FBAE40"/>
          </p15:clr>
        </p15:guide>
        <p15:guide id="3" pos="737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white)">
    <p:spTree>
      <p:nvGrpSpPr>
        <p:cNvPr id="1" name=""/>
        <p:cNvGrpSpPr/>
        <p:nvPr/>
      </p:nvGrpSpPr>
      <p:grpSpPr>
        <a:xfrm>
          <a:off x="0" y="0"/>
          <a:ext cx="0" cy="0"/>
          <a:chOff x="0" y="0"/>
          <a:chExt cx="0" cy="0"/>
        </a:xfrm>
      </p:grpSpPr>
      <p:sp>
        <p:nvSpPr>
          <p:cNvPr id="5" name="Inhaltsplatzhalter 2">
            <a:extLst>
              <a:ext uri="{FF2B5EF4-FFF2-40B4-BE49-F238E27FC236}">
                <a16:creationId xmlns:a16="http://schemas.microsoft.com/office/drawing/2014/main" id="{1089BDB9-B70F-4B87-A3C1-AFE761FA68B7}"/>
              </a:ext>
            </a:extLst>
          </p:cNvPr>
          <p:cNvSpPr>
            <a:spLocks noGrp="1"/>
          </p:cNvSpPr>
          <p:nvPr>
            <p:ph sz="quarter" idx="13"/>
          </p:nvPr>
        </p:nvSpPr>
        <p:spPr/>
        <p:txBody>
          <a:bodyPr/>
          <a:lstStyle>
            <a:lvl1pPr marL="0" indent="0">
              <a:buNone/>
              <a:defRPr/>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7">
            <a:extLst>
              <a:ext uri="{FF2B5EF4-FFF2-40B4-BE49-F238E27FC236}">
                <a16:creationId xmlns:a16="http://schemas.microsoft.com/office/drawing/2014/main" id="{504B9673-B248-485B-A90A-7C5253EC8ABC}"/>
              </a:ext>
            </a:extLst>
          </p:cNvPr>
          <p:cNvSpPr>
            <a:spLocks noGrp="1"/>
          </p:cNvSpPr>
          <p:nvPr>
            <p:ph type="title"/>
          </p:nvPr>
        </p:nvSpPr>
        <p:spPr/>
        <p:txBody>
          <a:bodyPr/>
          <a:lstStyle/>
          <a:p>
            <a:r>
              <a:rPr lang="de-DE"/>
              <a:t>Mastertitelformat bearbeiten</a:t>
            </a:r>
          </a:p>
        </p:txBody>
      </p:sp>
      <p:sp>
        <p:nvSpPr>
          <p:cNvPr id="11" name="MIO_LOGOPLACEHOLDER#Logo_16x9" hidden="1">
            <a:extLst>
              <a:ext uri="{FF2B5EF4-FFF2-40B4-BE49-F238E27FC236}">
                <a16:creationId xmlns:a16="http://schemas.microsoft.com/office/drawing/2014/main" id="{32F9D74A-FBE0-425D-9642-995123835A75}"/>
              </a:ext>
            </a:extLst>
          </p:cNvPr>
          <p:cNvSpPr/>
          <p:nvPr userDrawn="1"/>
        </p:nvSpPr>
        <p:spPr>
          <a:xfrm>
            <a:off x="10743630" y="476672"/>
            <a:ext cx="1050519" cy="430947"/>
          </a:xfrm>
          <a:prstGeom prst="rect">
            <a:avLst/>
          </a:prstGeom>
          <a:solidFill>
            <a:schemeClr val="tx1"/>
          </a:solidFill>
          <a:ln w="3175">
            <a:no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67" noProof="0" dirty="0">
              <a:solidFill>
                <a:srgbClr val="00B0F0"/>
              </a:solidFill>
            </a:endParaRPr>
          </a:p>
        </p:txBody>
      </p:sp>
      <p:sp>
        <p:nvSpPr>
          <p:cNvPr id="14" name="Masterfeld-Info-EN">
            <a:extLst>
              <a:ext uri="{FF2B5EF4-FFF2-40B4-BE49-F238E27FC236}">
                <a16:creationId xmlns:a16="http://schemas.microsoft.com/office/drawing/2014/main" id="{E788FAB4-76CB-4C6D-B621-6A743E02A41B}"/>
              </a:ext>
            </a:extLst>
          </p:cNvPr>
          <p:cNvSpPr txBox="1">
            <a:spLocks noChangeArrowheads="1"/>
          </p:cNvSpPr>
          <p:nvPr userDrawn="1">
            <p:custDataLst>
              <p:tags r:id="rId1"/>
            </p:custDataLst>
          </p:nvPr>
        </p:nvSpPr>
        <p:spPr bwMode="auto">
          <a:xfrm>
            <a:off x="2423592" y="6422400"/>
            <a:ext cx="2160000" cy="150440"/>
          </a:xfrm>
          <a:prstGeom prst="rect">
            <a:avLst/>
          </a:prstGeom>
          <a:noFill/>
          <a:ln w="9525">
            <a:noFill/>
            <a:miter lim="800000"/>
            <a:headEnd/>
            <a:tailEnd/>
          </a:ln>
          <a:effectLst/>
        </p:spPr>
        <p:txBody>
          <a:bodyPr lIns="0" tIns="0" rIns="0" bIns="0" anchor="ctr"/>
          <a:lstStyle/>
          <a:p>
            <a:pPr algn="l" defTabSz="1194487" rtl="0"/>
            <a:r>
              <a:rPr lang="de-DE" sz="800" b="0" noProof="0">
                <a:solidFill>
                  <a:schemeClr val="tx1"/>
                </a:solidFill>
                <a:latin typeface="+mn-lt"/>
              </a:rPr>
              <a:t>Space for individual information</a:t>
            </a:r>
            <a:endParaRPr lang="de-DE" sz="800" b="0" noProof="0" dirty="0">
              <a:solidFill>
                <a:schemeClr val="tx1"/>
              </a:solidFill>
              <a:latin typeface="+mn-lt"/>
            </a:endParaRPr>
          </a:p>
        </p:txBody>
      </p:sp>
      <p:sp>
        <p:nvSpPr>
          <p:cNvPr id="15" name="Masterfeld-Info-DE" hidden="1">
            <a:extLst>
              <a:ext uri="{FF2B5EF4-FFF2-40B4-BE49-F238E27FC236}">
                <a16:creationId xmlns:a16="http://schemas.microsoft.com/office/drawing/2014/main" id="{F7E1ACF2-8A1B-4DB6-BE92-3D6012F45AAD}"/>
              </a:ext>
            </a:extLst>
          </p:cNvPr>
          <p:cNvSpPr txBox="1">
            <a:spLocks noChangeArrowheads="1"/>
          </p:cNvSpPr>
          <p:nvPr userDrawn="1">
            <p:custDataLst>
              <p:tags r:id="rId2"/>
            </p:custDataLst>
          </p:nvPr>
        </p:nvSpPr>
        <p:spPr bwMode="auto">
          <a:xfrm>
            <a:off x="2423592" y="6422400"/>
            <a:ext cx="2160000" cy="150440"/>
          </a:xfrm>
          <a:prstGeom prst="rect">
            <a:avLst/>
          </a:prstGeom>
          <a:noFill/>
          <a:ln w="9525">
            <a:noFill/>
            <a:miter lim="800000"/>
            <a:headEnd/>
            <a:tailEnd/>
          </a:ln>
          <a:effectLst/>
        </p:spPr>
        <p:txBody>
          <a:bodyPr lIns="0" tIns="0" rIns="0" bIns="0" anchor="ctr"/>
          <a:lstStyle/>
          <a:p>
            <a:pPr algn="l" defTabSz="1194487" rtl="0"/>
            <a:r>
              <a:rPr lang="de-DE" sz="800" b="0" noProof="0">
                <a:solidFill>
                  <a:schemeClr val="tx1"/>
                </a:solidFill>
                <a:latin typeface="+mn-lt"/>
              </a:rPr>
              <a:t>Individueller Informationsbereich</a:t>
            </a:r>
            <a:endParaRPr lang="de-DE" sz="800" b="0" noProof="0" dirty="0">
              <a:solidFill>
                <a:schemeClr val="tx1"/>
              </a:solidFill>
              <a:latin typeface="+mn-lt"/>
            </a:endParaRPr>
          </a:p>
        </p:txBody>
      </p:sp>
      <p:sp>
        <p:nvSpPr>
          <p:cNvPr id="16" name="Masterfeld-Class-EN">
            <a:extLst>
              <a:ext uri="{FF2B5EF4-FFF2-40B4-BE49-F238E27FC236}">
                <a16:creationId xmlns:a16="http://schemas.microsoft.com/office/drawing/2014/main" id="{D947D2E2-B9BD-4867-96BB-0E2A9A807420}"/>
              </a:ext>
            </a:extLst>
          </p:cNvPr>
          <p:cNvSpPr txBox="1">
            <a:spLocks noChangeArrowheads="1"/>
          </p:cNvSpPr>
          <p:nvPr userDrawn="1">
            <p:custDataLst>
              <p:tags r:id="rId3"/>
            </p:custDataLst>
          </p:nvPr>
        </p:nvSpPr>
        <p:spPr bwMode="auto">
          <a:xfrm>
            <a:off x="7806211" y="6422426"/>
            <a:ext cx="1440000" cy="150414"/>
          </a:xfrm>
          <a:prstGeom prst="rect">
            <a:avLst/>
          </a:prstGeom>
          <a:noFill/>
          <a:ln w="9525">
            <a:noFill/>
            <a:miter lim="800000"/>
            <a:headEnd/>
            <a:tailEnd/>
          </a:ln>
          <a:effectLst/>
        </p:spPr>
        <p:txBody>
          <a:bodyPr lIns="0" tIns="0" rIns="0" bIns="0" anchor="ctr" anchorCtr="0"/>
          <a:lstStyle/>
          <a:p>
            <a:pPr algn="ctr" defTabSz="1194487" rtl="0"/>
            <a:r>
              <a:rPr lang="de-DE" sz="800" noProof="0">
                <a:solidFill>
                  <a:schemeClr val="tx1"/>
                </a:solidFill>
                <a:latin typeface="+mn-lt"/>
              </a:rPr>
              <a:t>Confidential</a:t>
            </a:r>
            <a:endParaRPr lang="de-DE" sz="800" noProof="0" dirty="0">
              <a:solidFill>
                <a:schemeClr val="tx1"/>
              </a:solidFill>
              <a:latin typeface="+mn-lt"/>
            </a:endParaRPr>
          </a:p>
        </p:txBody>
      </p:sp>
      <p:sp>
        <p:nvSpPr>
          <p:cNvPr id="17" name="Masterfeld-Class-DE" hidden="1">
            <a:extLst>
              <a:ext uri="{FF2B5EF4-FFF2-40B4-BE49-F238E27FC236}">
                <a16:creationId xmlns:a16="http://schemas.microsoft.com/office/drawing/2014/main" id="{C339FBF6-C82F-48A2-A44B-1587C009EB0D}"/>
              </a:ext>
            </a:extLst>
          </p:cNvPr>
          <p:cNvSpPr txBox="1">
            <a:spLocks noChangeArrowheads="1"/>
          </p:cNvSpPr>
          <p:nvPr userDrawn="1">
            <p:custDataLst>
              <p:tags r:id="rId4"/>
            </p:custDataLst>
          </p:nvPr>
        </p:nvSpPr>
        <p:spPr bwMode="auto">
          <a:xfrm>
            <a:off x="7806211" y="6422426"/>
            <a:ext cx="1440000" cy="150414"/>
          </a:xfrm>
          <a:prstGeom prst="rect">
            <a:avLst/>
          </a:prstGeom>
          <a:noFill/>
          <a:ln w="9525">
            <a:noFill/>
            <a:miter lim="800000"/>
            <a:headEnd/>
            <a:tailEnd/>
          </a:ln>
          <a:effectLst/>
        </p:spPr>
        <p:txBody>
          <a:bodyPr lIns="0" tIns="0" rIns="0" bIns="0" anchor="ctr" anchorCtr="0"/>
          <a:lstStyle/>
          <a:p>
            <a:pPr algn="ctr" defTabSz="1194487" rtl="0"/>
            <a:r>
              <a:rPr lang="de-DE" sz="800" noProof="0">
                <a:solidFill>
                  <a:schemeClr val="tx1"/>
                </a:solidFill>
                <a:latin typeface="+mn-lt"/>
              </a:rPr>
              <a:t>Vertraulich</a:t>
            </a:r>
            <a:endParaRPr lang="de-DE" sz="800" noProof="0" dirty="0">
              <a:solidFill>
                <a:schemeClr val="tx1"/>
              </a:solidFill>
              <a:latin typeface="+mn-lt"/>
            </a:endParaRPr>
          </a:p>
        </p:txBody>
      </p:sp>
      <p:sp>
        <p:nvSpPr>
          <p:cNvPr id="7" name="Datumsplatzhalter 6">
            <a:extLst>
              <a:ext uri="{FF2B5EF4-FFF2-40B4-BE49-F238E27FC236}">
                <a16:creationId xmlns:a16="http://schemas.microsoft.com/office/drawing/2014/main" id="{EACC22E2-F21B-4290-B56B-022F9C2C4E73}"/>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8" name="Fußzeilenplatzhalter 7">
            <a:extLst>
              <a:ext uri="{FF2B5EF4-FFF2-40B4-BE49-F238E27FC236}">
                <a16:creationId xmlns:a16="http://schemas.microsoft.com/office/drawing/2014/main" id="{BA898C5E-943F-4EF0-A433-E752FF2A5DAF}"/>
              </a:ext>
            </a:extLst>
          </p:cNvPr>
          <p:cNvSpPr>
            <a:spLocks noGrp="1"/>
          </p:cNvSpPr>
          <p:nvPr>
            <p:ph type="ftr" sz="quarter" idx="15"/>
          </p:nvPr>
        </p:nvSpPr>
        <p:spPr/>
        <p:txBody>
          <a:bodyPr/>
          <a:lstStyle/>
          <a:p>
            <a:pPr algn="ctr"/>
            <a:r>
              <a:rPr lang="en-US"/>
              <a:t>Author © Continental AG</a:t>
            </a:r>
            <a:endParaRPr lang="en-US" dirty="0"/>
          </a:p>
        </p:txBody>
      </p:sp>
      <p:sp>
        <p:nvSpPr>
          <p:cNvPr id="9" name="Foliennummernplatzhalter 8">
            <a:extLst>
              <a:ext uri="{FF2B5EF4-FFF2-40B4-BE49-F238E27FC236}">
                <a16:creationId xmlns:a16="http://schemas.microsoft.com/office/drawing/2014/main" id="{015EB725-AAD5-4A3E-84A9-A9B8DA2644A3}"/>
              </a:ext>
            </a:extLst>
          </p:cNvPr>
          <p:cNvSpPr>
            <a:spLocks noGrp="1"/>
          </p:cNvSpPr>
          <p:nvPr>
            <p:ph type="sldNum" sz="quarter" idx="16"/>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001883440"/>
      </p:ext>
    </p:extLst>
  </p:cSld>
  <p:clrMapOvr>
    <a:masterClrMapping/>
  </p:clrMapOvr>
  <p:transition>
    <p:fade/>
  </p:transition>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2ABA-9034-4688-B115-7E6E8A0E717E}"/>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A1CC631C-397B-4A91-BE5F-7478DDBA4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F5C5183-1FE1-483F-8700-C3CBBB1CCF09}"/>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69D49E33-F595-4DFB-9E3F-A91AA6ECD6DF}"/>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35FBDA99-3B59-4607-9C4E-9731299FD79E}"/>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6753651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AF5E-992A-4262-A3D9-82C97CF30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20BEFEF7-7C34-4457-93CB-73249145E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558E8-B5D8-4710-BA90-0ACCF3996C62}"/>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C5B664B8-39BE-4D71-9D39-1D02D7A94147}"/>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B8830AF-3919-40C8-99DF-ABD716D6E108}"/>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22802489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05F8-4652-43C0-A421-08AFB8056216}"/>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50602988-9290-4B49-B1BD-499E3A00A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C500E52D-C1CF-469F-9857-0D019CA7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D71FC23C-CCD2-4379-9E79-283E9EAA850C}"/>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9F9F9651-D763-453B-820E-BE034BC0BBFB}"/>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B7AB03D4-5AAC-4B9A-9E5A-D3635EE889FE}"/>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58588024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70B-306A-4CDA-8E15-0B773B762C41}"/>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CB10AC44-00E7-48DA-A683-78EA5BA41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EFE7A-D77D-4C26-A531-2B59394DA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6474532B-A560-4C55-B470-5BC2E6B12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64B55-CE76-4DF4-B475-A92EADC79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CA51D5E7-05A3-4DC0-8456-6BD4FFD85C1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8" name="Footer Placeholder 7">
            <a:extLst>
              <a:ext uri="{FF2B5EF4-FFF2-40B4-BE49-F238E27FC236}">
                <a16:creationId xmlns:a16="http://schemas.microsoft.com/office/drawing/2014/main" id="{831CAC07-49BD-41F8-80A4-F426E87F7464}"/>
              </a:ext>
            </a:extLst>
          </p:cNvPr>
          <p:cNvSpPr>
            <a:spLocks noGrp="1"/>
          </p:cNvSpPr>
          <p:nvPr>
            <p:ph type="ftr" sz="quarter" idx="11"/>
          </p:nvPr>
        </p:nvSpPr>
        <p:spPr/>
        <p:txBody>
          <a:bodyPr/>
          <a:lstStyle/>
          <a:p>
            <a:pPr algn="ctr"/>
            <a:r>
              <a:rPr lang="en-US"/>
              <a:t>Author © Continental AG</a:t>
            </a:r>
            <a:endParaRPr lang="en-US" dirty="0"/>
          </a:p>
        </p:txBody>
      </p:sp>
      <p:sp>
        <p:nvSpPr>
          <p:cNvPr id="9" name="Slide Number Placeholder 8">
            <a:extLst>
              <a:ext uri="{FF2B5EF4-FFF2-40B4-BE49-F238E27FC236}">
                <a16:creationId xmlns:a16="http://schemas.microsoft.com/office/drawing/2014/main" id="{89BAC7C2-F021-4B9E-84DC-80F6EA93EDC1}"/>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33851634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4037-EC4C-4C8E-8BA5-D9E39950B12A}"/>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1C291DC3-9746-4520-A1D6-8893717BDA3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4" name="Footer Placeholder 3">
            <a:extLst>
              <a:ext uri="{FF2B5EF4-FFF2-40B4-BE49-F238E27FC236}">
                <a16:creationId xmlns:a16="http://schemas.microsoft.com/office/drawing/2014/main" id="{B0C0121D-5781-483C-8348-8B05201B0393}"/>
              </a:ext>
            </a:extLst>
          </p:cNvPr>
          <p:cNvSpPr>
            <a:spLocks noGrp="1"/>
          </p:cNvSpPr>
          <p:nvPr>
            <p:ph type="ftr" sz="quarter" idx="11"/>
          </p:nvPr>
        </p:nvSpPr>
        <p:spPr/>
        <p:txBody>
          <a:bodyPr/>
          <a:lstStyle/>
          <a:p>
            <a:pPr algn="ctr"/>
            <a:r>
              <a:rPr lang="en-US"/>
              <a:t>Author © Continental AG</a:t>
            </a:r>
            <a:endParaRPr lang="en-US" dirty="0"/>
          </a:p>
        </p:txBody>
      </p:sp>
      <p:sp>
        <p:nvSpPr>
          <p:cNvPr id="5" name="Slide Number Placeholder 4">
            <a:extLst>
              <a:ext uri="{FF2B5EF4-FFF2-40B4-BE49-F238E27FC236}">
                <a16:creationId xmlns:a16="http://schemas.microsoft.com/office/drawing/2014/main" id="{181C0F81-AAD4-4FEA-9666-F224555BA62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02502026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CABC7-1120-4887-8A83-038F0B6C406D}"/>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3" name="Footer Placeholder 2">
            <a:extLst>
              <a:ext uri="{FF2B5EF4-FFF2-40B4-BE49-F238E27FC236}">
                <a16:creationId xmlns:a16="http://schemas.microsoft.com/office/drawing/2014/main" id="{FA6530E7-2FD9-4BCE-835C-FEA20FEFC10B}"/>
              </a:ext>
            </a:extLst>
          </p:cNvPr>
          <p:cNvSpPr>
            <a:spLocks noGrp="1"/>
          </p:cNvSpPr>
          <p:nvPr>
            <p:ph type="ftr" sz="quarter" idx="11"/>
          </p:nvPr>
        </p:nvSpPr>
        <p:spPr/>
        <p:txBody>
          <a:bodyPr/>
          <a:lstStyle/>
          <a:p>
            <a:pPr algn="ctr"/>
            <a:r>
              <a:rPr lang="en-US"/>
              <a:t>Author © Continental AG</a:t>
            </a:r>
            <a:endParaRPr lang="en-US" dirty="0"/>
          </a:p>
        </p:txBody>
      </p:sp>
      <p:sp>
        <p:nvSpPr>
          <p:cNvPr id="4" name="Slide Number Placeholder 3">
            <a:extLst>
              <a:ext uri="{FF2B5EF4-FFF2-40B4-BE49-F238E27FC236}">
                <a16:creationId xmlns:a16="http://schemas.microsoft.com/office/drawing/2014/main" id="{AAFCDF0A-9937-44D7-B9EB-105ADC19E41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225466119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4C68-A77A-49FC-BBCC-52AF0E381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B24B372D-7498-45A8-AB24-97EE4ECE3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6AB75F60-830B-425C-9DE1-A28BFE08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735E1-C20E-46F5-83AC-2005374E8251}"/>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FD87332D-297F-4EBC-9014-2903FED19B41}"/>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9CB55863-2FF9-4B71-90C8-E03573365E5C}"/>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271582591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B504-38E0-4237-942E-1C703A159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8F38A1F6-4791-4A90-8485-4AF626310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99BB831E-B9D2-4C44-B3C2-E82A94C9B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63661-0A88-401F-9369-DBA40CB4F579}"/>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42AB924B-A730-4FCC-8BFA-58BB1DA83815}"/>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CE4A5CF0-E0F7-4219-BC04-499F5AE7FE0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416564580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DA69F-4589-4672-8616-E3533F457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B318F830-A88B-417C-8A2D-2AEB6BB8A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EBCFEE2-B8EE-41F2-A69A-1D9461081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2CB80670-C582-4C8E-9F39-C9EA6789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A8CBA94A-8DF2-4615-B0F6-1F3F343DC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48181-2C78-49CB-8C52-912A07842C2E}" type="slidenum">
              <a:rPr lang="en-US" smtClean="0"/>
              <a:pPr/>
              <a:t>‹#›</a:t>
            </a:fld>
            <a:endParaRPr lang="en-US" dirty="0"/>
          </a:p>
        </p:txBody>
      </p:sp>
      <p:cxnSp>
        <p:nvCxnSpPr>
          <p:cNvPr id="7" name="Black Line">
            <a:extLst>
              <a:ext uri="{FF2B5EF4-FFF2-40B4-BE49-F238E27FC236}">
                <a16:creationId xmlns:a16="http://schemas.microsoft.com/office/drawing/2014/main" id="{6827BDAC-08DA-4FA3-8EC6-54C2F8737B26}"/>
              </a:ext>
            </a:extLst>
          </p:cNvPr>
          <p:cNvCxnSpPr>
            <a:cxnSpLocks/>
          </p:cNvCxnSpPr>
          <p:nvPr userDrawn="1"/>
        </p:nvCxnSpPr>
        <p:spPr>
          <a:xfrm>
            <a:off x="407987" y="6303600"/>
            <a:ext cx="11376000"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LOGO">
            <a:extLst>
              <a:ext uri="{FF2B5EF4-FFF2-40B4-BE49-F238E27FC236}">
                <a16:creationId xmlns:a16="http://schemas.microsoft.com/office/drawing/2014/main" id="{23C13897-5E18-45BD-8EFA-CE7F8C799A6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bwMode="black">
          <a:xfrm>
            <a:off x="324590" y="6336000"/>
            <a:ext cx="1054886" cy="324000"/>
          </a:xfrm>
          <a:prstGeom prst="rect">
            <a:avLst/>
          </a:prstGeom>
          <a:noFill/>
          <a:ln>
            <a:noFill/>
          </a:ln>
        </p:spPr>
      </p:pic>
    </p:spTree>
    <p:extLst>
      <p:ext uri="{BB962C8B-B14F-4D97-AF65-F5344CB8AC3E}">
        <p14:creationId xmlns:p14="http://schemas.microsoft.com/office/powerpoint/2010/main" val="257733651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6" r:id="rId12"/>
    <p:sldLayoutId id="2147483807" r:id="rId13"/>
  </p:sldLayoutIdLst>
  <p:transition>
    <p:fade/>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linux.die.net/man/2/close" TargetMode="External"/><Relationship Id="rId2" Type="http://schemas.openxmlformats.org/officeDocument/2006/relationships/hyperlink" Target="https://linux.die.net/man/2/open" TargetMode="External"/><Relationship Id="rId1" Type="http://schemas.openxmlformats.org/officeDocument/2006/relationships/slideLayout" Target="../slideLayouts/slideLayout13.xml"/><Relationship Id="rId5" Type="http://schemas.openxmlformats.org/officeDocument/2006/relationships/hyperlink" Target="https://linux.die.net/man/2/write" TargetMode="External"/><Relationship Id="rId4" Type="http://schemas.openxmlformats.org/officeDocument/2006/relationships/hyperlink" Target="https://linux.die.net/man/2/rea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man7.org/linux/man-pages/man5/proc.5.html" TargetMode="External"/><Relationship Id="rId2" Type="http://schemas.openxmlformats.org/officeDocument/2006/relationships/hyperlink" Target="https://www.oreilly.com/library/view/unix-filesystems-evolution/9780471456759/18_chap11.html" TargetMode="External"/><Relationship Id="rId1" Type="http://schemas.openxmlformats.org/officeDocument/2006/relationships/slideLayout" Target="../slideLayouts/slideLayout13.xml"/><Relationship Id="rId5" Type="http://schemas.openxmlformats.org/officeDocument/2006/relationships/hyperlink" Target="https://tldp.org/LDP/Linux-Filesystem-Hierarchy/html/dev.html" TargetMode="External"/><Relationship Id="rId4" Type="http://schemas.openxmlformats.org/officeDocument/2006/relationships/hyperlink" Target="https://man7.org/linux/man-pages/man5/sysfs.5.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3221AB15-BCA4-4312-9395-7F4805D55FF2}"/>
              </a:ext>
            </a:extLst>
          </p:cNvPr>
          <p:cNvSpPr>
            <a:spLocks noGrp="1"/>
          </p:cNvSpPr>
          <p:nvPr>
            <p:ph type="pic" sz="quarter" idx="15"/>
          </p:nvPr>
        </p:nvSpPr>
        <p:spPr/>
      </p:sp>
      <p:sp>
        <p:nvSpPr>
          <p:cNvPr id="2" name="Titel 1">
            <a:extLst>
              <a:ext uri="{FF2B5EF4-FFF2-40B4-BE49-F238E27FC236}">
                <a16:creationId xmlns:a16="http://schemas.microsoft.com/office/drawing/2014/main" id="{64748DDE-22AC-4993-98C8-1162B3666379}"/>
              </a:ext>
            </a:extLst>
          </p:cNvPr>
          <p:cNvSpPr>
            <a:spLocks noGrp="1"/>
          </p:cNvSpPr>
          <p:nvPr>
            <p:ph type="ctrTitle"/>
          </p:nvPr>
        </p:nvSpPr>
        <p:spPr/>
        <p:txBody>
          <a:bodyPr/>
          <a:lstStyle/>
          <a:p>
            <a:r>
              <a:rPr lang="es-MX" b="0" dirty="0"/>
              <a:t>Sistema de Archivos</a:t>
            </a:r>
            <a:br>
              <a:rPr lang="es-MX" b="0" dirty="0"/>
            </a:br>
            <a:endParaRPr lang="en-US" dirty="0"/>
          </a:p>
        </p:txBody>
      </p:sp>
      <p:sp>
        <p:nvSpPr>
          <p:cNvPr id="3" name="Untertitel 2">
            <a:extLst>
              <a:ext uri="{FF2B5EF4-FFF2-40B4-BE49-F238E27FC236}">
                <a16:creationId xmlns:a16="http://schemas.microsoft.com/office/drawing/2014/main" id="{422279B9-E1B8-4446-B819-F18DD3C38166}"/>
              </a:ext>
            </a:extLst>
          </p:cNvPr>
          <p:cNvSpPr>
            <a:spLocks noGrp="1"/>
          </p:cNvSpPr>
          <p:nvPr>
            <p:ph type="subTitle" idx="1"/>
          </p:nvPr>
        </p:nvSpPr>
        <p:spPr/>
        <p:txBody>
          <a:bodyPr/>
          <a:lstStyle/>
          <a:p>
            <a:r>
              <a:rPr lang="es-MX" sz="1400" dirty="0"/>
              <a:t>Información, manipulación y pseudo sistemas de archivos</a:t>
            </a:r>
          </a:p>
        </p:txBody>
      </p:sp>
      <p:sp>
        <p:nvSpPr>
          <p:cNvPr id="4" name="Textplatzhalter 3">
            <a:extLst>
              <a:ext uri="{FF2B5EF4-FFF2-40B4-BE49-F238E27FC236}">
                <a16:creationId xmlns:a16="http://schemas.microsoft.com/office/drawing/2014/main" id="{56FB1EEF-34FE-4B44-AC52-94F1AC20BFEE}"/>
              </a:ext>
            </a:extLst>
          </p:cNvPr>
          <p:cNvSpPr>
            <a:spLocks noGrp="1"/>
          </p:cNvSpPr>
          <p:nvPr>
            <p:ph type="body" sz="quarter" idx="10"/>
          </p:nvPr>
        </p:nvSpPr>
        <p:spPr/>
        <p:txBody>
          <a:bodyPr/>
          <a:lstStyle/>
          <a:p>
            <a:endParaRPr lang="en-US" dirty="0"/>
          </a:p>
        </p:txBody>
      </p:sp>
      <p:sp>
        <p:nvSpPr>
          <p:cNvPr id="5" name="Textplatzhalter 4">
            <a:extLst>
              <a:ext uri="{FF2B5EF4-FFF2-40B4-BE49-F238E27FC236}">
                <a16:creationId xmlns:a16="http://schemas.microsoft.com/office/drawing/2014/main" id="{B4608FC4-9DED-4A67-8256-57A3DA0A44E1}"/>
              </a:ext>
            </a:extLst>
          </p:cNvPr>
          <p:cNvSpPr>
            <a:spLocks noGrp="1"/>
          </p:cNvSpPr>
          <p:nvPr>
            <p:ph type="body" sz="quarter" idx="11"/>
          </p:nvPr>
        </p:nvSpPr>
        <p:spPr/>
        <p:txBody>
          <a:bodyPr/>
          <a:lstStyle/>
          <a:p>
            <a:endParaRPr lang="en-US" dirty="0"/>
          </a:p>
        </p:txBody>
      </p:sp>
      <p:sp>
        <p:nvSpPr>
          <p:cNvPr id="6" name="Textplatzhalter 5">
            <a:extLst>
              <a:ext uri="{FF2B5EF4-FFF2-40B4-BE49-F238E27FC236}">
                <a16:creationId xmlns:a16="http://schemas.microsoft.com/office/drawing/2014/main" id="{022C2FDA-1108-43ED-A4D1-43EEA32FC193}"/>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66844371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C052F0-07AB-47BE-A337-820BEA24C76E}"/>
              </a:ext>
            </a:extLst>
          </p:cNvPr>
          <p:cNvSpPr>
            <a:spLocks noGrp="1"/>
          </p:cNvSpPr>
          <p:nvPr>
            <p:ph sz="quarter" idx="13"/>
          </p:nvPr>
        </p:nvSpPr>
        <p:spPr/>
        <p:txBody>
          <a:bodyPr/>
          <a:lstStyle/>
          <a:p>
            <a:r>
              <a:rPr lang="es-MX" dirty="0"/>
              <a:t>Tipos de sistemas de Archivo</a:t>
            </a:r>
          </a:p>
          <a:p>
            <a:pPr marL="457200" indent="-457200">
              <a:buFontTx/>
              <a:buChar char="-"/>
            </a:pPr>
            <a:r>
              <a:rPr lang="es-MX" dirty="0"/>
              <a:t>EXT4</a:t>
            </a:r>
          </a:p>
          <a:p>
            <a:pPr marL="457200" indent="-457200">
              <a:buFontTx/>
              <a:buChar char="-"/>
            </a:pPr>
            <a:r>
              <a:rPr lang="es-MX" dirty="0"/>
              <a:t>UBIFS</a:t>
            </a:r>
          </a:p>
        </p:txBody>
      </p:sp>
      <p:sp>
        <p:nvSpPr>
          <p:cNvPr id="3" name="Title 2">
            <a:extLst>
              <a:ext uri="{FF2B5EF4-FFF2-40B4-BE49-F238E27FC236}">
                <a16:creationId xmlns:a16="http://schemas.microsoft.com/office/drawing/2014/main" id="{7A7C5E95-377F-4FED-8505-E9A9ACA5E7BC}"/>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47EE75C4-D0A6-4579-A6F4-3C5CB7B2794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65CE3D52-7638-4883-AB9F-0FC1F0CC7D45}"/>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6043EFED-BB73-4F88-8D42-464A7C0715AF}"/>
              </a:ext>
            </a:extLst>
          </p:cNvPr>
          <p:cNvSpPr>
            <a:spLocks noGrp="1"/>
          </p:cNvSpPr>
          <p:nvPr>
            <p:ph type="sldNum" sz="quarter" idx="16"/>
          </p:nvPr>
        </p:nvSpPr>
        <p:spPr/>
        <p:txBody>
          <a:bodyPr/>
          <a:lstStyle/>
          <a:p>
            <a:fld id="{ADA48181-2C78-49CB-8C52-912A07842C2E}" type="slidenum">
              <a:rPr lang="en-US" smtClean="0"/>
              <a:pPr/>
              <a:t>10</a:t>
            </a:fld>
            <a:endParaRPr lang="en-US" dirty="0"/>
          </a:p>
        </p:txBody>
      </p:sp>
    </p:spTree>
    <p:extLst>
      <p:ext uri="{BB962C8B-B14F-4D97-AF65-F5344CB8AC3E}">
        <p14:creationId xmlns:p14="http://schemas.microsoft.com/office/powerpoint/2010/main" val="2006723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C052F0-07AB-47BE-A337-820BEA24C76E}"/>
              </a:ext>
            </a:extLst>
          </p:cNvPr>
          <p:cNvSpPr>
            <a:spLocks noGrp="1"/>
          </p:cNvSpPr>
          <p:nvPr>
            <p:ph sz="quarter" idx="13"/>
          </p:nvPr>
        </p:nvSpPr>
        <p:spPr/>
        <p:txBody>
          <a:bodyPr>
            <a:normAutofit lnSpcReduction="10000"/>
          </a:bodyPr>
          <a:lstStyle/>
          <a:p>
            <a:r>
              <a:rPr lang="es-MX" dirty="0"/>
              <a:t>Tipos de archivos</a:t>
            </a:r>
          </a:p>
          <a:p>
            <a:pPr marL="457200" indent="-457200">
              <a:buFontTx/>
              <a:buChar char="-"/>
            </a:pPr>
            <a:r>
              <a:rPr lang="es-MX" dirty="0"/>
              <a:t>Directorio</a:t>
            </a:r>
          </a:p>
          <a:p>
            <a:pPr marL="457200" indent="-457200">
              <a:buFontTx/>
              <a:buChar char="-"/>
            </a:pPr>
            <a:r>
              <a:rPr lang="es-MX" dirty="0"/>
              <a:t>Archivo regular</a:t>
            </a:r>
          </a:p>
          <a:p>
            <a:pPr marL="457200" indent="-457200">
              <a:buFontTx/>
              <a:buChar char="-"/>
            </a:pPr>
            <a:r>
              <a:rPr lang="es-MX" dirty="0"/>
              <a:t>Archivo de caracteres</a:t>
            </a:r>
          </a:p>
          <a:p>
            <a:pPr marL="457200" indent="-457200">
              <a:buFontTx/>
              <a:buChar char="-"/>
            </a:pPr>
            <a:r>
              <a:rPr lang="es-MX" dirty="0"/>
              <a:t>Archivo de bloques</a:t>
            </a:r>
          </a:p>
          <a:p>
            <a:pPr marL="457200" indent="-457200">
              <a:buFontTx/>
              <a:buChar char="-"/>
            </a:pPr>
            <a:r>
              <a:rPr lang="es-MX" dirty="0"/>
              <a:t>Enlace simbólico</a:t>
            </a:r>
          </a:p>
          <a:p>
            <a:pPr marL="1143000" lvl="1" indent="-457200">
              <a:buFontTx/>
              <a:buChar char="-"/>
            </a:pPr>
            <a:r>
              <a:rPr lang="es-MX" dirty="0"/>
              <a:t>Duro</a:t>
            </a:r>
          </a:p>
          <a:p>
            <a:pPr marL="1143000" lvl="1" indent="-457200">
              <a:buFontTx/>
              <a:buChar char="-"/>
            </a:pPr>
            <a:r>
              <a:rPr lang="es-MX" dirty="0"/>
              <a:t>Suave</a:t>
            </a:r>
          </a:p>
          <a:p>
            <a:pPr marL="457200" indent="-457200">
              <a:buFontTx/>
              <a:buChar char="-"/>
            </a:pPr>
            <a:endParaRPr lang="es-MX" dirty="0"/>
          </a:p>
          <a:p>
            <a:pPr lvl="2" indent="0">
              <a:buNone/>
            </a:pPr>
            <a:r>
              <a:rPr lang="es-MX" dirty="0"/>
              <a:t>	</a:t>
            </a:r>
          </a:p>
        </p:txBody>
      </p:sp>
      <p:sp>
        <p:nvSpPr>
          <p:cNvPr id="3" name="Title 2">
            <a:extLst>
              <a:ext uri="{FF2B5EF4-FFF2-40B4-BE49-F238E27FC236}">
                <a16:creationId xmlns:a16="http://schemas.microsoft.com/office/drawing/2014/main" id="{7A7C5E95-377F-4FED-8505-E9A9ACA5E7BC}"/>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47EE75C4-D0A6-4579-A6F4-3C5CB7B2794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65CE3D52-7638-4883-AB9F-0FC1F0CC7D45}"/>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6043EFED-BB73-4F88-8D42-464A7C0715AF}"/>
              </a:ext>
            </a:extLst>
          </p:cNvPr>
          <p:cNvSpPr>
            <a:spLocks noGrp="1"/>
          </p:cNvSpPr>
          <p:nvPr>
            <p:ph type="sldNum" sz="quarter" idx="16"/>
          </p:nvPr>
        </p:nvSpPr>
        <p:spPr/>
        <p:txBody>
          <a:bodyPr/>
          <a:lstStyle/>
          <a:p>
            <a:fld id="{ADA48181-2C78-49CB-8C52-912A07842C2E}" type="slidenum">
              <a:rPr lang="en-US" smtClean="0"/>
              <a:pPr/>
              <a:t>11</a:t>
            </a:fld>
            <a:endParaRPr lang="en-US" dirty="0"/>
          </a:p>
        </p:txBody>
      </p:sp>
    </p:spTree>
    <p:extLst>
      <p:ext uri="{BB962C8B-B14F-4D97-AF65-F5344CB8AC3E}">
        <p14:creationId xmlns:p14="http://schemas.microsoft.com/office/powerpoint/2010/main" val="12774009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196625" cy="4572000"/>
          </a:xfrm>
        </p:spPr>
        <p:txBody>
          <a:bodyPr/>
          <a:lstStyle/>
          <a:p>
            <a:r>
              <a:rPr lang="es-MX" dirty="0"/>
              <a:t>Como se mencionó anteriormente, /</a:t>
            </a:r>
            <a:r>
              <a:rPr lang="es-MX" dirty="0" err="1"/>
              <a:t>proc</a:t>
            </a:r>
            <a:r>
              <a:rPr lang="es-MX" dirty="0"/>
              <a:t>, /</a:t>
            </a:r>
            <a:r>
              <a:rPr lang="es-MX" dirty="0" err="1"/>
              <a:t>sys</a:t>
            </a:r>
            <a:r>
              <a:rPr lang="es-MX" dirty="0"/>
              <a:t> y /</a:t>
            </a:r>
            <a:r>
              <a:rPr lang="es-MX" dirty="0" err="1"/>
              <a:t>dev</a:t>
            </a:r>
            <a:r>
              <a:rPr lang="es-MX" dirty="0"/>
              <a:t> son pseudo sistema de archivos. Los cuales se definen como sistemas de archivos que no son almacenados físicamente en los dispositivos de almacenamiento, sin embargo proveen datos importantes sobre el sistema [8].</a:t>
            </a:r>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Pseudo sistemas de archivos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12</a:t>
            </a:fld>
            <a:endParaRPr lang="en-US" dirty="0"/>
          </a:p>
        </p:txBody>
      </p:sp>
    </p:spTree>
    <p:extLst>
      <p:ext uri="{BB962C8B-B14F-4D97-AF65-F5344CB8AC3E}">
        <p14:creationId xmlns:p14="http://schemas.microsoft.com/office/powerpoint/2010/main" val="23039697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196625" cy="4572000"/>
          </a:xfrm>
        </p:spPr>
        <p:txBody>
          <a:bodyPr/>
          <a:lstStyle/>
          <a:p>
            <a:r>
              <a:rPr lang="es-MX" dirty="0" err="1"/>
              <a:t>procfs</a:t>
            </a:r>
            <a:r>
              <a:rPr lang="es-MX" dirty="0"/>
              <a:t>: contiene información de la computadora y los procesos corriendo en ella[9]</a:t>
            </a:r>
          </a:p>
          <a:p>
            <a:r>
              <a:rPr lang="es-MX" dirty="0"/>
              <a:t>Algunos archivos/directorios de interés:</a:t>
            </a:r>
          </a:p>
          <a:p>
            <a:pPr marL="457200" indent="-457200">
              <a:buFontTx/>
              <a:buChar char="-"/>
            </a:pPr>
            <a:r>
              <a:rPr lang="es-MX" dirty="0"/>
              <a:t>/</a:t>
            </a:r>
            <a:r>
              <a:rPr lang="es-MX" dirty="0" err="1"/>
              <a:t>proc</a:t>
            </a:r>
            <a:r>
              <a:rPr lang="es-MX" dirty="0"/>
              <a:t>/[</a:t>
            </a:r>
            <a:r>
              <a:rPr lang="es-MX" dirty="0" err="1"/>
              <a:t>pid</a:t>
            </a:r>
            <a:r>
              <a:rPr lang="es-MX" dirty="0"/>
              <a:t>] : Contiene subdirectorios por cada proceso corriendo, siendo representados por su ID único. Cada subdirectorio contiene información referente al proceso en ejecución.</a:t>
            </a:r>
          </a:p>
          <a:p>
            <a:pPr marL="457200" indent="-457200">
              <a:buFontTx/>
              <a:buChar char="-"/>
            </a:pPr>
            <a:r>
              <a:rPr lang="es-MX" dirty="0"/>
              <a:t>/</a:t>
            </a:r>
            <a:r>
              <a:rPr lang="es-MX" dirty="0" err="1"/>
              <a:t>proc</a:t>
            </a:r>
            <a:r>
              <a:rPr lang="es-MX" dirty="0"/>
              <a:t>/</a:t>
            </a:r>
            <a:r>
              <a:rPr lang="es-MX" dirty="0" err="1"/>
              <a:t>sys</a:t>
            </a:r>
            <a:r>
              <a:rPr lang="es-MX" dirty="0"/>
              <a:t>/</a:t>
            </a:r>
            <a:r>
              <a:rPr lang="es-MX" dirty="0" err="1"/>
              <a:t>kernel</a:t>
            </a:r>
            <a:r>
              <a:rPr lang="es-MX" dirty="0"/>
              <a:t> : Archivos de escritura que permiten control diferentes parámetros del </a:t>
            </a:r>
            <a:r>
              <a:rPr lang="es-MX" dirty="0" err="1"/>
              <a:t>kernel</a:t>
            </a:r>
            <a:r>
              <a:rPr lang="es-MX" dirty="0"/>
              <a:t>.</a:t>
            </a:r>
          </a:p>
          <a:p>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Pseudo sistemas de archivos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13</a:t>
            </a:fld>
            <a:endParaRPr lang="en-US" dirty="0"/>
          </a:p>
        </p:txBody>
      </p:sp>
    </p:spTree>
    <p:extLst>
      <p:ext uri="{BB962C8B-B14F-4D97-AF65-F5344CB8AC3E}">
        <p14:creationId xmlns:p14="http://schemas.microsoft.com/office/powerpoint/2010/main" val="38413758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196625" cy="4572000"/>
          </a:xfrm>
        </p:spPr>
        <p:txBody>
          <a:bodyPr/>
          <a:lstStyle/>
          <a:p>
            <a:r>
              <a:rPr lang="es-MX" dirty="0" err="1"/>
              <a:t>sysfs</a:t>
            </a:r>
            <a:r>
              <a:rPr lang="es-MX" dirty="0"/>
              <a:t>: Contiene información de objetos y estructuras de datos del </a:t>
            </a:r>
            <a:r>
              <a:rPr lang="es-MX" dirty="0" err="1"/>
              <a:t>kernel</a:t>
            </a:r>
            <a:r>
              <a:rPr lang="es-MX" dirty="0"/>
              <a:t>[10]</a:t>
            </a:r>
          </a:p>
          <a:p>
            <a:r>
              <a:rPr lang="es-MX" dirty="0"/>
              <a:t>Muchos de los archivos contenidos aquí son de solo lectura pero hay varios que permiten escritura para cambio el comportamiento del </a:t>
            </a:r>
            <a:r>
              <a:rPr lang="es-MX" dirty="0" err="1"/>
              <a:t>kernel</a:t>
            </a:r>
            <a:r>
              <a:rPr lang="es-MX" dirty="0"/>
              <a:t> en la ejecución actual.</a:t>
            </a:r>
          </a:p>
          <a:p>
            <a:r>
              <a:rPr lang="es-MX" dirty="0"/>
              <a:t>Algunos directorios relevantes:</a:t>
            </a:r>
          </a:p>
          <a:p>
            <a:pPr marL="457200" indent="-457200">
              <a:buFontTx/>
              <a:buChar char="-"/>
            </a:pPr>
            <a:r>
              <a:rPr lang="es-MX" dirty="0"/>
              <a:t>/</a:t>
            </a:r>
            <a:r>
              <a:rPr lang="es-MX" dirty="0" err="1"/>
              <a:t>sys</a:t>
            </a:r>
            <a:r>
              <a:rPr lang="es-MX" dirty="0"/>
              <a:t>/</a:t>
            </a:r>
            <a:r>
              <a:rPr lang="es-MX" dirty="0" err="1"/>
              <a:t>class</a:t>
            </a:r>
            <a:r>
              <a:rPr lang="es-MX" dirty="0"/>
              <a:t> : Una capa de </a:t>
            </a:r>
            <a:r>
              <a:rPr lang="es-MX" dirty="0" err="1"/>
              <a:t>sub-carpetas</a:t>
            </a:r>
            <a:r>
              <a:rPr lang="es-MX" dirty="0"/>
              <a:t> para cada dispositivo conectado</a:t>
            </a:r>
          </a:p>
          <a:p>
            <a:pPr marL="457200" indent="-457200">
              <a:buFontTx/>
              <a:buChar char="-"/>
            </a:pPr>
            <a:r>
              <a:rPr lang="es-MX" dirty="0"/>
              <a:t>/</a:t>
            </a:r>
            <a:r>
              <a:rPr lang="es-MX" dirty="0" err="1"/>
              <a:t>sys</a:t>
            </a:r>
            <a:r>
              <a:rPr lang="es-MX" dirty="0"/>
              <a:t>/</a:t>
            </a:r>
            <a:r>
              <a:rPr lang="es-MX" dirty="0" err="1"/>
              <a:t>devices</a:t>
            </a:r>
            <a:r>
              <a:rPr lang="es-MX" dirty="0"/>
              <a:t>: Contiene un sistema de archivos que representa el </a:t>
            </a:r>
            <a:r>
              <a:rPr lang="es-MX" dirty="0" err="1"/>
              <a:t>device</a:t>
            </a:r>
            <a:r>
              <a:rPr lang="es-MX" dirty="0"/>
              <a:t> </a:t>
            </a:r>
            <a:r>
              <a:rPr lang="es-MX" dirty="0" err="1"/>
              <a:t>tree</a:t>
            </a:r>
            <a:r>
              <a:rPr lang="es-MX" dirty="0"/>
              <a:t> del </a:t>
            </a:r>
            <a:r>
              <a:rPr lang="es-MX" dirty="0" err="1"/>
              <a:t>kernel</a:t>
            </a:r>
            <a:endParaRPr lang="es-MX" dirty="0"/>
          </a:p>
          <a:p>
            <a:pPr marL="457200" indent="-457200">
              <a:buFontTx/>
              <a:buChar char="-"/>
            </a:pPr>
            <a:r>
              <a:rPr lang="es-MX" dirty="0"/>
              <a:t>/</a:t>
            </a:r>
            <a:r>
              <a:rPr lang="es-MX" dirty="0" err="1"/>
              <a:t>sys</a:t>
            </a:r>
            <a:r>
              <a:rPr lang="es-MX" dirty="0"/>
              <a:t>/</a:t>
            </a:r>
            <a:r>
              <a:rPr lang="es-MX" dirty="0" err="1"/>
              <a:t>kernel</a:t>
            </a:r>
            <a:r>
              <a:rPr lang="es-MX" dirty="0"/>
              <a:t>: archivos que contienen información sobre el </a:t>
            </a:r>
            <a:r>
              <a:rPr lang="es-MX" dirty="0" err="1"/>
              <a:t>kernel</a:t>
            </a:r>
            <a:r>
              <a:rPr lang="es-MX" dirty="0"/>
              <a:t> en </a:t>
            </a:r>
            <a:r>
              <a:rPr lang="es-MX" dirty="0" err="1"/>
              <a:t>ejecucion</a:t>
            </a:r>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Pseudo sistemas de archivos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14</a:t>
            </a:fld>
            <a:endParaRPr lang="en-US" dirty="0"/>
          </a:p>
        </p:txBody>
      </p:sp>
    </p:spTree>
    <p:extLst>
      <p:ext uri="{BB962C8B-B14F-4D97-AF65-F5344CB8AC3E}">
        <p14:creationId xmlns:p14="http://schemas.microsoft.com/office/powerpoint/2010/main" val="33413947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196625" cy="4572000"/>
          </a:xfrm>
        </p:spPr>
        <p:txBody>
          <a:bodyPr/>
          <a:lstStyle/>
          <a:p>
            <a:r>
              <a:rPr lang="es-MX" dirty="0" err="1"/>
              <a:t>devfs</a:t>
            </a:r>
            <a:r>
              <a:rPr lang="es-MX" dirty="0"/>
              <a:t>: Contiene archivos especiales que permiten el acceso a dispositivos y otros controladores [11]</a:t>
            </a:r>
          </a:p>
          <a:p>
            <a:r>
              <a:rPr lang="es-MX" dirty="0"/>
              <a:t>La mayoría de los archivos dentro de /</a:t>
            </a:r>
            <a:r>
              <a:rPr lang="es-MX" dirty="0" err="1"/>
              <a:t>dev</a:t>
            </a:r>
            <a:r>
              <a:rPr lang="es-MX" dirty="0"/>
              <a:t> son archivos de bloque o de caracteres:</a:t>
            </a:r>
          </a:p>
          <a:p>
            <a:pPr marL="457200" indent="-457200">
              <a:buFontTx/>
              <a:buChar char="-"/>
            </a:pPr>
            <a:r>
              <a:rPr lang="es-MX" dirty="0"/>
              <a:t>Archivos de bloque: Son archivos que almacenan datos. Tales como memorias USB y dispositivos de almacenamiento (/</a:t>
            </a:r>
            <a:r>
              <a:rPr lang="es-MX" dirty="0" err="1"/>
              <a:t>dev</a:t>
            </a:r>
            <a:r>
              <a:rPr lang="es-MX" dirty="0"/>
              <a:t>/</a:t>
            </a:r>
            <a:r>
              <a:rPr lang="es-MX" dirty="0" err="1"/>
              <a:t>sda</a:t>
            </a:r>
            <a:r>
              <a:rPr lang="es-MX" dirty="0"/>
              <a:t>)</a:t>
            </a:r>
          </a:p>
          <a:p>
            <a:pPr marL="457200" indent="-457200">
              <a:buFontTx/>
              <a:buChar char="-"/>
            </a:pPr>
            <a:r>
              <a:rPr lang="es-MX" dirty="0"/>
              <a:t>Archivos de caracteres: Son archivos que transfieren datos tales como impresoras (/</a:t>
            </a:r>
            <a:r>
              <a:rPr lang="es-MX" dirty="0" err="1"/>
              <a:t>dev</a:t>
            </a:r>
            <a:r>
              <a:rPr lang="es-MX" dirty="0"/>
              <a:t>/lp0), teclados(/</a:t>
            </a:r>
            <a:r>
              <a:rPr lang="es-MX" dirty="0" err="1"/>
              <a:t>dev</a:t>
            </a:r>
            <a:r>
              <a:rPr lang="es-MX" dirty="0"/>
              <a:t>/input), consolas (/</a:t>
            </a:r>
            <a:r>
              <a:rPr lang="es-MX" dirty="0" err="1"/>
              <a:t>dev</a:t>
            </a:r>
            <a:r>
              <a:rPr lang="es-MX" dirty="0"/>
              <a:t>/ttyS0), etc.</a:t>
            </a:r>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Pseudo sistemas de archivos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15</a:t>
            </a:fld>
            <a:endParaRPr lang="en-US" dirty="0"/>
          </a:p>
        </p:txBody>
      </p:sp>
    </p:spTree>
    <p:extLst>
      <p:ext uri="{BB962C8B-B14F-4D97-AF65-F5344CB8AC3E}">
        <p14:creationId xmlns:p14="http://schemas.microsoft.com/office/powerpoint/2010/main" val="12503364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p:txBody>
          <a:bodyPr>
            <a:normAutofit/>
          </a:bodyPr>
          <a:lstStyle/>
          <a:p>
            <a:r>
              <a:rPr lang="es-MX" dirty="0"/>
              <a:t>[4] </a:t>
            </a:r>
            <a:r>
              <a:rPr lang="en-US" dirty="0">
                <a:hlinkClick r:id="rId2"/>
              </a:rPr>
              <a:t>https://linux.die.net/man/2/open</a:t>
            </a:r>
            <a:endParaRPr lang="en-US" dirty="0"/>
          </a:p>
          <a:p>
            <a:r>
              <a:rPr lang="en-US" dirty="0"/>
              <a:t>[5] </a:t>
            </a:r>
            <a:r>
              <a:rPr lang="en-US" dirty="0">
                <a:hlinkClick r:id="rId3"/>
              </a:rPr>
              <a:t>https://linux.die.net/man/2/close</a:t>
            </a:r>
            <a:endParaRPr lang="en-US" dirty="0"/>
          </a:p>
          <a:p>
            <a:r>
              <a:rPr lang="en-US" dirty="0"/>
              <a:t>[6] </a:t>
            </a:r>
            <a:r>
              <a:rPr lang="en-US" dirty="0">
                <a:hlinkClick r:id="rId4"/>
              </a:rPr>
              <a:t>https://linux.die.net/man/2/read</a:t>
            </a:r>
            <a:endParaRPr lang="en-US" dirty="0"/>
          </a:p>
          <a:p>
            <a:r>
              <a:rPr lang="en-US" dirty="0"/>
              <a:t>[7] </a:t>
            </a:r>
            <a:r>
              <a:rPr lang="en-US" dirty="0">
                <a:hlinkClick r:id="rId5"/>
              </a:rPr>
              <a:t>https://linux.die.net/man/2/write</a:t>
            </a:r>
            <a:endParaRPr lang="en-US" dirty="0"/>
          </a:p>
          <a:p>
            <a:endParaRPr lang="en-US" dirty="0"/>
          </a:p>
          <a:p>
            <a:endParaRPr lang="en-US" dirty="0"/>
          </a:p>
          <a:p>
            <a:endParaRPr lang="en-US" dirty="0"/>
          </a:p>
          <a:p>
            <a:endParaRPr lang="es-MX" dirty="0"/>
          </a:p>
          <a:p>
            <a:endParaRPr lang="es-MX" dirty="0"/>
          </a:p>
          <a:p>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Referencias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16</a:t>
            </a:fld>
            <a:endParaRPr lang="en-US" dirty="0"/>
          </a:p>
        </p:txBody>
      </p:sp>
    </p:spTree>
    <p:extLst>
      <p:ext uri="{BB962C8B-B14F-4D97-AF65-F5344CB8AC3E}">
        <p14:creationId xmlns:p14="http://schemas.microsoft.com/office/powerpoint/2010/main" val="17249599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p:txBody>
          <a:bodyPr>
            <a:normAutofit/>
          </a:bodyPr>
          <a:lstStyle/>
          <a:p>
            <a:r>
              <a:rPr lang="es-MX" dirty="0"/>
              <a:t>[8] </a:t>
            </a:r>
            <a:r>
              <a:rPr lang="es-MX" dirty="0">
                <a:hlinkClick r:id="rId2"/>
              </a:rPr>
              <a:t>https://www.oreilly.com/library/view/unix-filesystems-evolution/9780471456759/18_chap11.html</a:t>
            </a:r>
            <a:r>
              <a:rPr lang="es-MX" dirty="0"/>
              <a:t> </a:t>
            </a:r>
          </a:p>
          <a:p>
            <a:r>
              <a:rPr lang="es-MX" dirty="0"/>
              <a:t>[9] </a:t>
            </a:r>
            <a:r>
              <a:rPr lang="es-MX" dirty="0">
                <a:hlinkClick r:id="rId3"/>
              </a:rPr>
              <a:t>https://man7.org/linux/man-pages/man5/proc.5.html</a:t>
            </a:r>
            <a:r>
              <a:rPr lang="es-MX" dirty="0"/>
              <a:t> </a:t>
            </a:r>
          </a:p>
          <a:p>
            <a:r>
              <a:rPr lang="es-MX" dirty="0"/>
              <a:t>[10] </a:t>
            </a:r>
            <a:r>
              <a:rPr lang="es-MX" dirty="0">
                <a:hlinkClick r:id="rId4"/>
              </a:rPr>
              <a:t>https://man7.org/linux/man-pages/man5/sysfs.5.html</a:t>
            </a:r>
            <a:endParaRPr lang="es-MX" dirty="0"/>
          </a:p>
          <a:p>
            <a:r>
              <a:rPr lang="es-MX" dirty="0"/>
              <a:t>[11] </a:t>
            </a:r>
            <a:r>
              <a:rPr lang="es-MX" dirty="0">
                <a:hlinkClick r:id="rId5"/>
              </a:rPr>
              <a:t>https://tldp.org/LDP/Linux-Filesystem-Hierarchy/html/dev.html</a:t>
            </a:r>
            <a:endParaRPr lang="es-MX" dirty="0"/>
          </a:p>
          <a:p>
            <a:endParaRPr lang="es-MX" dirty="0"/>
          </a:p>
          <a:p>
            <a:endParaRPr lang="es-MX" dirty="0"/>
          </a:p>
          <a:p>
            <a:endParaRPr lang="es-MX" dirty="0"/>
          </a:p>
          <a:p>
            <a:endParaRPr lang="es-MX" dirty="0"/>
          </a:p>
          <a:p>
            <a:endParaRPr lang="en-US" dirty="0"/>
          </a:p>
          <a:p>
            <a:endParaRPr lang="en-US" dirty="0"/>
          </a:p>
          <a:p>
            <a:endParaRPr lang="en-US" dirty="0"/>
          </a:p>
          <a:p>
            <a:endParaRPr lang="es-MX" dirty="0"/>
          </a:p>
          <a:p>
            <a:endParaRPr lang="es-MX" dirty="0"/>
          </a:p>
          <a:p>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Referencias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17</a:t>
            </a:fld>
            <a:endParaRPr lang="en-US" dirty="0"/>
          </a:p>
        </p:txBody>
      </p:sp>
    </p:spTree>
    <p:extLst>
      <p:ext uri="{BB962C8B-B14F-4D97-AF65-F5344CB8AC3E}">
        <p14:creationId xmlns:p14="http://schemas.microsoft.com/office/powerpoint/2010/main" val="9425695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A8606-8F57-4703-82BA-91CA5989B75D}"/>
              </a:ext>
            </a:extLst>
          </p:cNvPr>
          <p:cNvSpPr>
            <a:spLocks noGrp="1"/>
          </p:cNvSpPr>
          <p:nvPr>
            <p:ph sz="quarter" idx="13"/>
          </p:nvPr>
        </p:nvSpPr>
        <p:spPr/>
        <p:txBody>
          <a:bodyPr/>
          <a:lstStyle/>
          <a:p>
            <a:endParaRPr lang="es-MX"/>
          </a:p>
        </p:txBody>
      </p:sp>
      <p:sp>
        <p:nvSpPr>
          <p:cNvPr id="3" name="Title 2">
            <a:extLst>
              <a:ext uri="{FF2B5EF4-FFF2-40B4-BE49-F238E27FC236}">
                <a16:creationId xmlns:a16="http://schemas.microsoft.com/office/drawing/2014/main" id="{0F552BD9-EB63-41E2-AB09-83DBD91E5CA1}"/>
              </a:ext>
            </a:extLst>
          </p:cNvPr>
          <p:cNvSpPr>
            <a:spLocks noGrp="1"/>
          </p:cNvSpPr>
          <p:nvPr>
            <p:ph type="title"/>
          </p:nvPr>
        </p:nvSpPr>
        <p:spPr/>
        <p:txBody>
          <a:bodyPr/>
          <a:lstStyle/>
          <a:p>
            <a:r>
              <a:rPr lang="es-MX" dirty="0"/>
              <a:t>Gracias!</a:t>
            </a:r>
          </a:p>
        </p:txBody>
      </p:sp>
      <p:sp>
        <p:nvSpPr>
          <p:cNvPr id="4" name="Date Placeholder 3">
            <a:extLst>
              <a:ext uri="{FF2B5EF4-FFF2-40B4-BE49-F238E27FC236}">
                <a16:creationId xmlns:a16="http://schemas.microsoft.com/office/drawing/2014/main" id="{6EA4497D-1822-497D-B58A-55B6908786D2}"/>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858A0F5-D13E-4E45-8B7A-A3E87F256FAF}"/>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17AB32B5-D253-4EA8-95AF-E339B2AFA7E1}"/>
              </a:ext>
            </a:extLst>
          </p:cNvPr>
          <p:cNvSpPr>
            <a:spLocks noGrp="1"/>
          </p:cNvSpPr>
          <p:nvPr>
            <p:ph type="sldNum" sz="quarter" idx="16"/>
          </p:nvPr>
        </p:nvSpPr>
        <p:spPr/>
        <p:txBody>
          <a:bodyPr/>
          <a:lstStyle/>
          <a:p>
            <a:fld id="{ADA48181-2C78-49CB-8C52-912A07842C2E}" type="slidenum">
              <a:rPr lang="en-US" smtClean="0"/>
              <a:pPr/>
              <a:t>18</a:t>
            </a:fld>
            <a:endParaRPr lang="en-US" dirty="0"/>
          </a:p>
        </p:txBody>
      </p:sp>
    </p:spTree>
    <p:extLst>
      <p:ext uri="{BB962C8B-B14F-4D97-AF65-F5344CB8AC3E}">
        <p14:creationId xmlns:p14="http://schemas.microsoft.com/office/powerpoint/2010/main" val="14187084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r>
              <a:rPr lang="en-US" dirty="0"/>
              <a:t>A </a:t>
            </a:r>
            <a:r>
              <a:rPr lang="en-US" dirty="0" err="1"/>
              <a:t>continuacion</a:t>
            </a:r>
            <a:r>
              <a:rPr lang="en-US" dirty="0"/>
              <a:t> se </a:t>
            </a:r>
            <a:r>
              <a:rPr lang="en-US" dirty="0" err="1"/>
              <a:t>hablara</a:t>
            </a:r>
            <a:r>
              <a:rPr lang="en-US" dirty="0"/>
              <a:t> de la </a:t>
            </a:r>
            <a:r>
              <a:rPr lang="en-US" dirty="0" err="1"/>
              <a:t>estructura</a:t>
            </a:r>
            <a:r>
              <a:rPr lang="en-US" dirty="0"/>
              <a:t> de </a:t>
            </a:r>
            <a:r>
              <a:rPr lang="en-US" dirty="0" err="1"/>
              <a:t>directorios</a:t>
            </a:r>
            <a:r>
              <a:rPr lang="en-US" dirty="0"/>
              <a:t> de Linux.</a:t>
            </a:r>
          </a:p>
          <a:p>
            <a:r>
              <a:rPr lang="en-US" dirty="0"/>
              <a:t>Para </a:t>
            </a:r>
            <a:r>
              <a:rPr lang="en-US" dirty="0" err="1"/>
              <a:t>comenzar</a:t>
            </a:r>
            <a:r>
              <a:rPr lang="en-US" dirty="0"/>
              <a:t>, </a:t>
            </a:r>
            <a:r>
              <a:rPr lang="en-US" dirty="0" err="1"/>
              <a:t>esta</a:t>
            </a:r>
            <a:r>
              <a:rPr lang="en-US" dirty="0"/>
              <a:t> </a:t>
            </a:r>
            <a:r>
              <a:rPr lang="en-US" dirty="0" err="1"/>
              <a:t>el</a:t>
            </a:r>
            <a:r>
              <a:rPr lang="en-US" dirty="0"/>
              <a:t> </a:t>
            </a:r>
            <a:r>
              <a:rPr lang="en-US" dirty="0" err="1"/>
              <a:t>directorio</a:t>
            </a:r>
            <a:r>
              <a:rPr lang="en-US" dirty="0"/>
              <a:t> </a:t>
            </a:r>
            <a:r>
              <a:rPr lang="en-US" dirty="0" err="1"/>
              <a:t>raiz</a:t>
            </a:r>
            <a:r>
              <a:rPr lang="en-US" dirty="0"/>
              <a:t>, </a:t>
            </a:r>
            <a:r>
              <a:rPr lang="en-US" dirty="0" err="1"/>
              <a:t>el</a:t>
            </a:r>
            <a:r>
              <a:rPr lang="en-US" dirty="0"/>
              <a:t> </a:t>
            </a:r>
            <a:r>
              <a:rPr lang="en-US" dirty="0" err="1"/>
              <a:t>cual</a:t>
            </a:r>
            <a:r>
              <a:rPr lang="en-US" dirty="0"/>
              <a:t> se </a:t>
            </a:r>
            <a:r>
              <a:rPr lang="en-US" dirty="0" err="1"/>
              <a:t>representa</a:t>
            </a:r>
            <a:r>
              <a:rPr lang="en-US" dirty="0"/>
              <a:t> </a:t>
            </a:r>
            <a:r>
              <a:rPr lang="en-US" dirty="0" err="1"/>
              <a:t>simplemente</a:t>
            </a:r>
            <a:r>
              <a:rPr lang="en-US" dirty="0"/>
              <a:t> con una diagonal ‘/’. Es </a:t>
            </a:r>
            <a:r>
              <a:rPr lang="en-US" dirty="0" err="1"/>
              <a:t>el</a:t>
            </a:r>
            <a:r>
              <a:rPr lang="en-US" dirty="0"/>
              <a:t> </a:t>
            </a:r>
            <a:r>
              <a:rPr lang="en-US" dirty="0" err="1"/>
              <a:t>directorio</a:t>
            </a:r>
            <a:r>
              <a:rPr lang="en-US" dirty="0"/>
              <a:t> del </a:t>
            </a:r>
            <a:r>
              <a:rPr lang="en-US" dirty="0" err="1"/>
              <a:t>cual</a:t>
            </a:r>
            <a:r>
              <a:rPr lang="en-US" dirty="0"/>
              <a:t> se </a:t>
            </a:r>
            <a:r>
              <a:rPr lang="en-US" dirty="0" err="1"/>
              <a:t>bifurcan</a:t>
            </a:r>
            <a:r>
              <a:rPr lang="en-US" dirty="0"/>
              <a:t> </a:t>
            </a:r>
            <a:r>
              <a:rPr lang="en-US" dirty="0" err="1"/>
              <a:t>todos</a:t>
            </a:r>
            <a:r>
              <a:rPr lang="en-US" dirty="0"/>
              <a:t> los </a:t>
            </a:r>
            <a:r>
              <a:rPr lang="en-US" dirty="0" err="1"/>
              <a:t>demas</a:t>
            </a:r>
            <a:r>
              <a:rPr lang="en-US" dirty="0"/>
              <a:t> </a:t>
            </a:r>
            <a:r>
              <a:rPr lang="en-US" dirty="0" err="1"/>
              <a:t>directorios</a:t>
            </a:r>
            <a:endParaRPr lang="en-US"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2</a:t>
            </a:fld>
            <a:endParaRPr lang="en-US" dirty="0"/>
          </a:p>
        </p:txBody>
      </p:sp>
    </p:spTree>
    <p:extLst>
      <p:ext uri="{BB962C8B-B14F-4D97-AF65-F5344CB8AC3E}">
        <p14:creationId xmlns:p14="http://schemas.microsoft.com/office/powerpoint/2010/main" val="10820258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en-US" dirty="0"/>
              <a:t>/bin : Es </a:t>
            </a:r>
            <a:r>
              <a:rPr lang="en-US" dirty="0" err="1"/>
              <a:t>el</a:t>
            </a:r>
            <a:r>
              <a:rPr lang="en-US" dirty="0"/>
              <a:t> </a:t>
            </a:r>
            <a:r>
              <a:rPr lang="en-US" dirty="0" err="1"/>
              <a:t>directorio</a:t>
            </a:r>
            <a:r>
              <a:rPr lang="en-US" dirty="0"/>
              <a:t> que </a:t>
            </a:r>
            <a:r>
              <a:rPr lang="en-US" dirty="0" err="1"/>
              <a:t>contiene</a:t>
            </a:r>
            <a:r>
              <a:rPr lang="en-US" dirty="0"/>
              <a:t> los </a:t>
            </a:r>
            <a:r>
              <a:rPr lang="en-US" dirty="0" err="1"/>
              <a:t>ejecutables</a:t>
            </a:r>
            <a:endParaRPr lang="en-US" dirty="0"/>
          </a:p>
          <a:p>
            <a:pPr marL="457200" indent="-457200">
              <a:buFont typeface="Arial" panose="020B0604020202020204" pitchFamily="34" charset="0"/>
              <a:buChar char="•"/>
            </a:pPr>
            <a:r>
              <a:rPr lang="en-US" dirty="0"/>
              <a:t>/dev: Pseudo Sistema de </a:t>
            </a:r>
            <a:r>
              <a:rPr lang="en-US" dirty="0" err="1"/>
              <a:t>archivo</a:t>
            </a:r>
            <a:r>
              <a:rPr lang="en-US" dirty="0"/>
              <a:t>. Es un </a:t>
            </a:r>
            <a:r>
              <a:rPr lang="en-US" dirty="0" err="1"/>
              <a:t>directorio</a:t>
            </a:r>
            <a:r>
              <a:rPr lang="en-US" dirty="0"/>
              <a:t> que </a:t>
            </a:r>
            <a:r>
              <a:rPr lang="en-US" dirty="0" err="1"/>
              <a:t>contiene</a:t>
            </a:r>
            <a:r>
              <a:rPr lang="en-US" dirty="0"/>
              <a:t> los </a:t>
            </a:r>
            <a:r>
              <a:rPr lang="en-US" dirty="0" err="1"/>
              <a:t>dipositivos</a:t>
            </a:r>
            <a:r>
              <a:rPr lang="en-US" dirty="0"/>
              <a:t> </a:t>
            </a:r>
            <a:r>
              <a:rPr lang="en-US" dirty="0" err="1"/>
              <a:t>conectados</a:t>
            </a:r>
            <a:r>
              <a:rPr lang="en-US" dirty="0"/>
              <a:t> al Sistema, se </a:t>
            </a:r>
            <a:r>
              <a:rPr lang="en-US" dirty="0" err="1"/>
              <a:t>generan</a:t>
            </a:r>
            <a:r>
              <a:rPr lang="en-US" dirty="0"/>
              <a:t> </a:t>
            </a:r>
            <a:r>
              <a:rPr lang="en-US" dirty="0" err="1"/>
              <a:t>durante</a:t>
            </a:r>
            <a:r>
              <a:rPr lang="en-US" dirty="0"/>
              <a:t> la </a:t>
            </a:r>
            <a:r>
              <a:rPr lang="en-US" dirty="0" err="1"/>
              <a:t>inicializacion</a:t>
            </a:r>
            <a:r>
              <a:rPr lang="en-US" dirty="0"/>
              <a:t> y </a:t>
            </a:r>
            <a:r>
              <a:rPr lang="en-US" dirty="0" err="1"/>
              <a:t>cuando</a:t>
            </a:r>
            <a:r>
              <a:rPr lang="en-US" dirty="0"/>
              <a:t> </a:t>
            </a:r>
            <a:r>
              <a:rPr lang="en-US" dirty="0" err="1"/>
              <a:t>nuevos</a:t>
            </a:r>
            <a:r>
              <a:rPr lang="en-US" dirty="0"/>
              <a:t> </a:t>
            </a:r>
            <a:r>
              <a:rPr lang="en-US" dirty="0" err="1"/>
              <a:t>dispositivos</a:t>
            </a:r>
            <a:r>
              <a:rPr lang="en-US" dirty="0"/>
              <a:t> son </a:t>
            </a:r>
            <a:r>
              <a:rPr lang="en-US" dirty="0" err="1"/>
              <a:t>conectados</a:t>
            </a:r>
            <a:r>
              <a:rPr lang="en-US" dirty="0"/>
              <a:t> al Sistema.</a:t>
            </a:r>
          </a:p>
          <a:p>
            <a:pPr marL="457200" indent="-457200">
              <a:buFont typeface="Arial" panose="020B0604020202020204" pitchFamily="34" charset="0"/>
              <a:buChar char="•"/>
            </a:pPr>
            <a:r>
              <a:rPr lang="en-US" dirty="0"/>
              <a:t>/</a:t>
            </a:r>
            <a:r>
              <a:rPr lang="en-US" dirty="0" err="1"/>
              <a:t>etc</a:t>
            </a:r>
            <a:r>
              <a:rPr lang="en-US" dirty="0"/>
              <a:t> : Este </a:t>
            </a:r>
            <a:r>
              <a:rPr lang="en-US" dirty="0" err="1"/>
              <a:t>directorio</a:t>
            </a:r>
            <a:r>
              <a:rPr lang="en-US" dirty="0"/>
              <a:t> </a:t>
            </a:r>
            <a:r>
              <a:rPr lang="en-US" dirty="0" err="1"/>
              <a:t>contiene</a:t>
            </a:r>
            <a:r>
              <a:rPr lang="en-US" dirty="0"/>
              <a:t> </a:t>
            </a:r>
            <a:r>
              <a:rPr lang="en-US" dirty="0" err="1"/>
              <a:t>diversos</a:t>
            </a:r>
            <a:r>
              <a:rPr lang="en-US" dirty="0"/>
              <a:t> </a:t>
            </a:r>
            <a:r>
              <a:rPr lang="en-US" dirty="0" err="1"/>
              <a:t>archivos</a:t>
            </a:r>
            <a:r>
              <a:rPr lang="en-US" dirty="0"/>
              <a:t> de </a:t>
            </a:r>
            <a:r>
              <a:rPr lang="en-US" dirty="0" err="1"/>
              <a:t>configuracion</a:t>
            </a:r>
            <a:r>
              <a:rPr lang="en-US" dirty="0"/>
              <a:t> e </a:t>
            </a:r>
            <a:r>
              <a:rPr lang="en-US" dirty="0" err="1"/>
              <a:t>inicializacion</a:t>
            </a:r>
            <a:r>
              <a:rPr lang="en-US" dirty="0"/>
              <a:t> que no </a:t>
            </a:r>
            <a:r>
              <a:rPr lang="en-US" dirty="0" err="1"/>
              <a:t>tienen</a:t>
            </a:r>
            <a:r>
              <a:rPr lang="en-US" dirty="0"/>
              <a:t> una </a:t>
            </a:r>
            <a:r>
              <a:rPr lang="en-US" dirty="0" err="1"/>
              <a:t>categoria</a:t>
            </a:r>
            <a:r>
              <a:rPr lang="en-US" dirty="0"/>
              <a:t> </a:t>
            </a:r>
            <a:r>
              <a:rPr lang="en-US" dirty="0" err="1"/>
              <a:t>tal</a:t>
            </a:r>
            <a:r>
              <a:rPr lang="en-US" dirty="0"/>
              <a:t> </a:t>
            </a:r>
            <a:r>
              <a:rPr lang="en-US" dirty="0" err="1"/>
              <a:t>cual</a:t>
            </a:r>
            <a:r>
              <a:rPr lang="en-US" dirty="0"/>
              <a:t> </a:t>
            </a:r>
            <a:r>
              <a:rPr lang="en-US" dirty="0" err="1"/>
              <a:t>definida</a:t>
            </a:r>
            <a:r>
              <a:rPr lang="en-US" dirty="0"/>
              <a:t>. Su </a:t>
            </a:r>
            <a:r>
              <a:rPr lang="en-US" dirty="0" err="1"/>
              <a:t>nombre</a:t>
            </a:r>
            <a:r>
              <a:rPr lang="en-US" dirty="0"/>
              <a:t> </a:t>
            </a:r>
            <a:r>
              <a:rPr lang="en-US" dirty="0" err="1"/>
              <a:t>viene</a:t>
            </a:r>
            <a:r>
              <a:rPr lang="en-US" dirty="0"/>
              <a:t> de </a:t>
            </a:r>
            <a:r>
              <a:rPr lang="en-US" dirty="0" err="1"/>
              <a:t>implementaciones</a:t>
            </a:r>
            <a:r>
              <a:rPr lang="en-US" dirty="0"/>
              <a:t> </a:t>
            </a:r>
            <a:r>
              <a:rPr lang="en-US" dirty="0" err="1"/>
              <a:t>tempranas</a:t>
            </a:r>
            <a:r>
              <a:rPr lang="en-US" dirty="0"/>
              <a:t> de Unix. </a:t>
            </a:r>
            <a:r>
              <a:rPr lang="en-US" dirty="0" err="1"/>
              <a:t>Literalmente</a:t>
            </a:r>
            <a:r>
              <a:rPr lang="en-US" dirty="0"/>
              <a:t> es la </a:t>
            </a:r>
            <a:r>
              <a:rPr lang="en-US" dirty="0" err="1"/>
              <a:t>abreviacion</a:t>
            </a:r>
            <a:r>
              <a:rPr lang="en-US" dirty="0"/>
              <a:t> de etcetera.</a:t>
            </a:r>
          </a:p>
          <a:p>
            <a:pPr marL="457200" indent="-457200">
              <a:buFont typeface="Arial" panose="020B0604020202020204" pitchFamily="34" charset="0"/>
              <a:buChar char="•"/>
            </a:pPr>
            <a:r>
              <a:rPr lang="en-US" dirty="0"/>
              <a:t>/home: </a:t>
            </a:r>
            <a:r>
              <a:rPr lang="en-US" dirty="0" err="1"/>
              <a:t>Contiene</a:t>
            </a:r>
            <a:r>
              <a:rPr lang="en-US" dirty="0"/>
              <a:t> </a:t>
            </a:r>
            <a:r>
              <a:rPr lang="en-US" dirty="0" err="1"/>
              <a:t>archivos</a:t>
            </a:r>
            <a:r>
              <a:rPr lang="en-US" dirty="0"/>
              <a:t> </a:t>
            </a:r>
            <a:r>
              <a:rPr lang="en-US" dirty="0" err="1"/>
              <a:t>personales</a:t>
            </a:r>
            <a:r>
              <a:rPr lang="en-US" dirty="0"/>
              <a:t> de los </a:t>
            </a:r>
            <a:r>
              <a:rPr lang="en-US" dirty="0" err="1"/>
              <a:t>usuarios</a:t>
            </a:r>
            <a:r>
              <a:rPr lang="en-US" dirty="0"/>
              <a:t> bajo sus </a:t>
            </a:r>
            <a:r>
              <a:rPr lang="en-US" dirty="0" err="1"/>
              <a:t>propios</a:t>
            </a:r>
            <a:r>
              <a:rPr lang="en-US" dirty="0"/>
              <a:t> </a:t>
            </a:r>
            <a:r>
              <a:rPr lang="en-US" dirty="0" err="1"/>
              <a:t>directorios</a:t>
            </a:r>
            <a:r>
              <a:rPr lang="en-US" dirty="0"/>
              <a:t>. Por </a:t>
            </a:r>
            <a:r>
              <a:rPr lang="en-US" dirty="0" err="1"/>
              <a:t>ejemplo</a:t>
            </a:r>
            <a:r>
              <a:rPr lang="en-US" dirty="0"/>
              <a:t>, /home/tux/</a:t>
            </a:r>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3</a:t>
            </a:fld>
            <a:endParaRPr lang="en-US" dirty="0"/>
          </a:p>
        </p:txBody>
      </p:sp>
    </p:spTree>
    <p:extLst>
      <p:ext uri="{BB962C8B-B14F-4D97-AF65-F5344CB8AC3E}">
        <p14:creationId xmlns:p14="http://schemas.microsoft.com/office/powerpoint/2010/main" val="27696942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pPr marL="457200" indent="-457200">
              <a:buFont typeface="Arial" panose="020B0604020202020204" pitchFamily="34" charset="0"/>
              <a:buChar char="•"/>
            </a:pPr>
            <a:r>
              <a:rPr lang="en-US" dirty="0"/>
              <a:t>/lib: </a:t>
            </a:r>
            <a:r>
              <a:rPr lang="en-US" dirty="0" err="1"/>
              <a:t>Contienen</a:t>
            </a:r>
            <a:r>
              <a:rPr lang="en-US" dirty="0"/>
              <a:t> </a:t>
            </a:r>
            <a:r>
              <a:rPr lang="en-US" dirty="0" err="1"/>
              <a:t>librerias</a:t>
            </a:r>
            <a:r>
              <a:rPr lang="en-US" dirty="0"/>
              <a:t> (</a:t>
            </a:r>
            <a:r>
              <a:rPr lang="en-US" dirty="0" err="1"/>
              <a:t>bibliotecas</a:t>
            </a:r>
            <a:r>
              <a:rPr lang="en-US" dirty="0"/>
              <a:t>) que </a:t>
            </a:r>
            <a:r>
              <a:rPr lang="en-US" dirty="0" err="1"/>
              <a:t>otras</a:t>
            </a:r>
            <a:r>
              <a:rPr lang="en-US" dirty="0"/>
              <a:t> </a:t>
            </a:r>
            <a:r>
              <a:rPr lang="en-US" dirty="0" err="1"/>
              <a:t>programas</a:t>
            </a:r>
            <a:r>
              <a:rPr lang="en-US" dirty="0"/>
              <a:t> </a:t>
            </a:r>
            <a:r>
              <a:rPr lang="en-US" dirty="0" err="1"/>
              <a:t>pueden</a:t>
            </a:r>
            <a:r>
              <a:rPr lang="en-US" dirty="0"/>
              <a:t> usar para al </a:t>
            </a:r>
            <a:r>
              <a:rPr lang="en-US" dirty="0" err="1"/>
              <a:t>enlazarse</a:t>
            </a:r>
            <a:r>
              <a:rPr lang="en-US" dirty="0"/>
              <a:t> con </a:t>
            </a:r>
            <a:r>
              <a:rPr lang="en-US" dirty="0" err="1"/>
              <a:t>ellos</a:t>
            </a:r>
            <a:r>
              <a:rPr lang="en-US" dirty="0"/>
              <a:t>.</a:t>
            </a:r>
          </a:p>
          <a:p>
            <a:pPr marL="457200" indent="-457200">
              <a:buFont typeface="Arial" panose="020B0604020202020204" pitchFamily="34" charset="0"/>
              <a:buChar char="•"/>
            </a:pPr>
            <a:r>
              <a:rPr lang="en-US" dirty="0"/>
              <a:t>/media: </a:t>
            </a:r>
            <a:r>
              <a:rPr lang="en-US" dirty="0" err="1"/>
              <a:t>Contiene</a:t>
            </a:r>
            <a:r>
              <a:rPr lang="en-US" dirty="0"/>
              <a:t> puntos de </a:t>
            </a:r>
            <a:r>
              <a:rPr lang="en-US" dirty="0" err="1"/>
              <a:t>montaje</a:t>
            </a:r>
            <a:r>
              <a:rPr lang="en-US" dirty="0"/>
              <a:t> de </a:t>
            </a:r>
            <a:r>
              <a:rPr lang="en-US" dirty="0" err="1"/>
              <a:t>dispositivos</a:t>
            </a:r>
            <a:r>
              <a:rPr lang="en-US" dirty="0"/>
              <a:t> de </a:t>
            </a:r>
            <a:r>
              <a:rPr lang="en-US" dirty="0" err="1"/>
              <a:t>almacenamiento</a:t>
            </a:r>
            <a:r>
              <a:rPr lang="en-US" dirty="0"/>
              <a:t> </a:t>
            </a:r>
            <a:r>
              <a:rPr lang="en-US" dirty="0" err="1"/>
              <a:t>externos</a:t>
            </a:r>
            <a:endParaRPr lang="en-US" dirty="0"/>
          </a:p>
          <a:p>
            <a:pPr marL="457200" indent="-457200">
              <a:buFont typeface="Arial" panose="020B0604020202020204" pitchFamily="34" charset="0"/>
              <a:buChar char="•"/>
            </a:pPr>
            <a:r>
              <a:rPr lang="en-US" dirty="0"/>
              <a:t>/</a:t>
            </a:r>
            <a:r>
              <a:rPr lang="en-US" dirty="0" err="1"/>
              <a:t>mnt</a:t>
            </a:r>
            <a:r>
              <a:rPr lang="en-US" dirty="0"/>
              <a:t> : Punto de </a:t>
            </a:r>
            <a:r>
              <a:rPr lang="en-US" dirty="0" err="1"/>
              <a:t>montaje</a:t>
            </a:r>
            <a:r>
              <a:rPr lang="en-US" dirty="0"/>
              <a:t> de </a:t>
            </a:r>
            <a:r>
              <a:rPr lang="en-US" dirty="0" err="1"/>
              <a:t>dispositivos</a:t>
            </a:r>
            <a:r>
              <a:rPr lang="en-US" dirty="0"/>
              <a:t> </a:t>
            </a:r>
            <a:r>
              <a:rPr lang="en-US" dirty="0" err="1"/>
              <a:t>montados</a:t>
            </a:r>
            <a:r>
              <a:rPr lang="en-US" dirty="0"/>
              <a:t> </a:t>
            </a:r>
            <a:r>
              <a:rPr lang="en-US" dirty="0" err="1"/>
              <a:t>manualmente</a:t>
            </a:r>
            <a:endParaRPr lang="en-US" dirty="0"/>
          </a:p>
          <a:p>
            <a:pPr marL="457200" indent="-457200">
              <a:buFont typeface="Arial" panose="020B0604020202020204" pitchFamily="34" charset="0"/>
              <a:buChar char="•"/>
            </a:pPr>
            <a:r>
              <a:rPr lang="en-US" dirty="0"/>
              <a:t>/proc : Pseudo-Sistema de </a:t>
            </a:r>
            <a:r>
              <a:rPr lang="en-US" dirty="0" err="1"/>
              <a:t>archivos</a:t>
            </a:r>
            <a:r>
              <a:rPr lang="en-US" dirty="0"/>
              <a:t>. </a:t>
            </a:r>
            <a:r>
              <a:rPr lang="en-US" dirty="0" err="1"/>
              <a:t>Contiene</a:t>
            </a:r>
            <a:r>
              <a:rPr lang="en-US" dirty="0"/>
              <a:t> </a:t>
            </a:r>
            <a:r>
              <a:rPr lang="en-US" dirty="0" err="1"/>
              <a:t>informacion</a:t>
            </a:r>
            <a:r>
              <a:rPr lang="en-US" dirty="0"/>
              <a:t> </a:t>
            </a:r>
            <a:r>
              <a:rPr lang="en-US" dirty="0" err="1"/>
              <a:t>sobre</a:t>
            </a:r>
            <a:r>
              <a:rPr lang="en-US" dirty="0"/>
              <a:t> la </a:t>
            </a:r>
            <a:r>
              <a:rPr lang="en-US" dirty="0" err="1"/>
              <a:t>computadora</a:t>
            </a:r>
            <a:r>
              <a:rPr lang="en-US" dirty="0"/>
              <a:t> y los </a:t>
            </a:r>
            <a:r>
              <a:rPr lang="en-US" dirty="0" err="1"/>
              <a:t>procesos</a:t>
            </a:r>
            <a:r>
              <a:rPr lang="en-US" dirty="0"/>
              <a:t> </a:t>
            </a:r>
            <a:r>
              <a:rPr lang="en-US" dirty="0" err="1"/>
              <a:t>actualmente</a:t>
            </a:r>
            <a:r>
              <a:rPr lang="en-US" dirty="0"/>
              <a:t> </a:t>
            </a:r>
            <a:r>
              <a:rPr lang="en-US" dirty="0" err="1"/>
              <a:t>corriendo</a:t>
            </a:r>
            <a:endParaRPr lang="en-US"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4</a:t>
            </a:fld>
            <a:endParaRPr lang="en-US" dirty="0"/>
          </a:p>
        </p:txBody>
      </p:sp>
    </p:spTree>
    <p:extLst>
      <p:ext uri="{BB962C8B-B14F-4D97-AF65-F5344CB8AC3E}">
        <p14:creationId xmlns:p14="http://schemas.microsoft.com/office/powerpoint/2010/main" val="10667894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pPr marL="457200" indent="-457200">
              <a:buFont typeface="Arial" panose="020B0604020202020204" pitchFamily="34" charset="0"/>
              <a:buChar char="•"/>
            </a:pPr>
            <a:r>
              <a:rPr lang="en-US" dirty="0"/>
              <a:t>/root : Directorio </a:t>
            </a:r>
            <a:r>
              <a:rPr lang="en-US" dirty="0" err="1"/>
              <a:t>raiz</a:t>
            </a:r>
            <a:r>
              <a:rPr lang="en-US" dirty="0"/>
              <a:t> del super-</a:t>
            </a:r>
            <a:r>
              <a:rPr lang="en-US" dirty="0" err="1"/>
              <a:t>usuario</a:t>
            </a:r>
            <a:r>
              <a:rPr lang="en-US" dirty="0"/>
              <a:t>.</a:t>
            </a:r>
          </a:p>
          <a:p>
            <a:pPr marL="457200" indent="-457200">
              <a:buFont typeface="Arial" panose="020B0604020202020204" pitchFamily="34" charset="0"/>
              <a:buChar char="•"/>
            </a:pPr>
            <a:r>
              <a:rPr lang="en-US" dirty="0"/>
              <a:t>/</a:t>
            </a:r>
            <a:r>
              <a:rPr lang="en-US" dirty="0" err="1"/>
              <a:t>sbin</a:t>
            </a:r>
            <a:r>
              <a:rPr lang="en-US" dirty="0"/>
              <a:t> : Similar a /bin </a:t>
            </a:r>
            <a:r>
              <a:rPr lang="en-US" dirty="0" err="1"/>
              <a:t>pero</a:t>
            </a:r>
            <a:r>
              <a:rPr lang="en-US" dirty="0"/>
              <a:t> con </a:t>
            </a:r>
            <a:r>
              <a:rPr lang="en-US" dirty="0" err="1"/>
              <a:t>aplicaciones</a:t>
            </a:r>
            <a:r>
              <a:rPr lang="en-US" dirty="0"/>
              <a:t> que solo </a:t>
            </a:r>
            <a:r>
              <a:rPr lang="en-US" dirty="0" err="1"/>
              <a:t>el</a:t>
            </a:r>
            <a:r>
              <a:rPr lang="en-US" dirty="0"/>
              <a:t> super-</a:t>
            </a:r>
            <a:r>
              <a:rPr lang="en-US" dirty="0" err="1"/>
              <a:t>usuario</a:t>
            </a:r>
            <a:r>
              <a:rPr lang="en-US" dirty="0"/>
              <a:t> </a:t>
            </a:r>
            <a:r>
              <a:rPr lang="en-US" dirty="0" err="1"/>
              <a:t>puede</a:t>
            </a:r>
            <a:r>
              <a:rPr lang="en-US" dirty="0"/>
              <a:t> </a:t>
            </a:r>
            <a:r>
              <a:rPr lang="en-US" dirty="0" err="1"/>
              <a:t>ejecutar</a:t>
            </a:r>
            <a:r>
              <a:rPr lang="en-US" dirty="0"/>
              <a:t>.</a:t>
            </a:r>
          </a:p>
          <a:p>
            <a:pPr marL="457200" indent="-457200">
              <a:buFont typeface="Arial" panose="020B0604020202020204" pitchFamily="34" charset="0"/>
              <a:buChar char="•"/>
            </a:pPr>
            <a:r>
              <a:rPr lang="en-US" dirty="0"/>
              <a:t>/</a:t>
            </a:r>
            <a:r>
              <a:rPr lang="en-US" dirty="0" err="1"/>
              <a:t>usr</a:t>
            </a:r>
            <a:r>
              <a:rPr lang="en-US" dirty="0"/>
              <a:t> : </a:t>
            </a:r>
            <a:r>
              <a:rPr lang="en-US" dirty="0" err="1"/>
              <a:t>Inicialmente</a:t>
            </a:r>
            <a:r>
              <a:rPr lang="en-US" dirty="0"/>
              <a:t> </a:t>
            </a:r>
            <a:r>
              <a:rPr lang="en-US" dirty="0" err="1"/>
              <a:t>usado</a:t>
            </a:r>
            <a:r>
              <a:rPr lang="en-US" dirty="0"/>
              <a:t> para </a:t>
            </a:r>
            <a:r>
              <a:rPr lang="en-US" dirty="0" err="1"/>
              <a:t>contener</a:t>
            </a:r>
            <a:r>
              <a:rPr lang="en-US" dirty="0"/>
              <a:t> </a:t>
            </a:r>
            <a:r>
              <a:rPr lang="en-US" dirty="0" err="1"/>
              <a:t>archivos</a:t>
            </a:r>
            <a:r>
              <a:rPr lang="en-US" dirty="0"/>
              <a:t> del </a:t>
            </a:r>
            <a:r>
              <a:rPr lang="en-US" dirty="0" err="1"/>
              <a:t>usuario</a:t>
            </a:r>
            <a:r>
              <a:rPr lang="en-US" dirty="0"/>
              <a:t>, </a:t>
            </a:r>
            <a:r>
              <a:rPr lang="en-US" dirty="0" err="1"/>
              <a:t>en</a:t>
            </a:r>
            <a:r>
              <a:rPr lang="en-US" dirty="0"/>
              <a:t> la </a:t>
            </a:r>
            <a:r>
              <a:rPr lang="en-US" dirty="0" err="1"/>
              <a:t>actualidad</a:t>
            </a:r>
            <a:r>
              <a:rPr lang="en-US" dirty="0"/>
              <a:t> se </a:t>
            </a:r>
            <a:r>
              <a:rPr lang="en-US" dirty="0" err="1"/>
              <a:t>usa</a:t>
            </a:r>
            <a:r>
              <a:rPr lang="en-US" dirty="0"/>
              <a:t> para </a:t>
            </a:r>
            <a:r>
              <a:rPr lang="en-US" dirty="0" err="1"/>
              <a:t>contener</a:t>
            </a:r>
            <a:r>
              <a:rPr lang="en-US" dirty="0"/>
              <a:t> binaries, </a:t>
            </a:r>
            <a:r>
              <a:rPr lang="en-US" dirty="0" err="1"/>
              <a:t>librerias</a:t>
            </a:r>
            <a:r>
              <a:rPr lang="en-US" dirty="0"/>
              <a:t> e </a:t>
            </a:r>
            <a:r>
              <a:rPr lang="en-US" dirty="0" err="1"/>
              <a:t>informacion</a:t>
            </a:r>
            <a:r>
              <a:rPr lang="en-US" dirty="0"/>
              <a:t> que es </a:t>
            </a:r>
            <a:r>
              <a:rPr lang="en-US" dirty="0" err="1"/>
              <a:t>compartida</a:t>
            </a:r>
            <a:r>
              <a:rPr lang="en-US" dirty="0"/>
              <a:t> entre </a:t>
            </a:r>
            <a:r>
              <a:rPr lang="en-US" dirty="0" err="1"/>
              <a:t>usuarios</a:t>
            </a:r>
            <a:r>
              <a:rPr lang="en-US" dirty="0"/>
              <a:t> que no son root</a:t>
            </a:r>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5</a:t>
            </a:fld>
            <a:endParaRPr lang="en-US" dirty="0"/>
          </a:p>
        </p:txBody>
      </p:sp>
    </p:spTree>
    <p:extLst>
      <p:ext uri="{BB962C8B-B14F-4D97-AF65-F5344CB8AC3E}">
        <p14:creationId xmlns:p14="http://schemas.microsoft.com/office/powerpoint/2010/main" val="4318171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r>
              <a:rPr lang="en-US" dirty="0"/>
              <a:t>/sys : Pseudo-Sistema de </a:t>
            </a:r>
            <a:r>
              <a:rPr lang="en-US" dirty="0" err="1"/>
              <a:t>archivos</a:t>
            </a:r>
            <a:r>
              <a:rPr lang="en-US" dirty="0"/>
              <a:t> que </a:t>
            </a:r>
            <a:r>
              <a:rPr lang="en-US" dirty="0" err="1"/>
              <a:t>contiene</a:t>
            </a:r>
            <a:r>
              <a:rPr lang="en-US" dirty="0"/>
              <a:t> </a:t>
            </a:r>
            <a:r>
              <a:rPr lang="en-US" dirty="0" err="1"/>
              <a:t>informacion</a:t>
            </a:r>
            <a:r>
              <a:rPr lang="en-US" dirty="0"/>
              <a:t> de los </a:t>
            </a:r>
            <a:r>
              <a:rPr lang="en-US" dirty="0" err="1"/>
              <a:t>dispositivos</a:t>
            </a:r>
            <a:r>
              <a:rPr lang="en-US" dirty="0"/>
              <a:t> </a:t>
            </a:r>
            <a:r>
              <a:rPr lang="en-US" dirty="0" err="1"/>
              <a:t>conectados</a:t>
            </a:r>
            <a:r>
              <a:rPr lang="en-US" dirty="0"/>
              <a:t>. Se </a:t>
            </a:r>
            <a:r>
              <a:rPr lang="en-US" dirty="0" err="1"/>
              <a:t>diferencia</a:t>
            </a:r>
            <a:r>
              <a:rPr lang="en-US" dirty="0"/>
              <a:t> de /dev por que la </a:t>
            </a:r>
            <a:r>
              <a:rPr lang="en-US" dirty="0" err="1"/>
              <a:t>estructura</a:t>
            </a:r>
            <a:r>
              <a:rPr lang="en-US" dirty="0"/>
              <a:t> del </a:t>
            </a:r>
            <a:r>
              <a:rPr lang="en-US" dirty="0" err="1"/>
              <a:t>directorio</a:t>
            </a:r>
            <a:r>
              <a:rPr lang="en-US" dirty="0"/>
              <a:t> </a:t>
            </a:r>
            <a:r>
              <a:rPr lang="en-US" dirty="0" err="1"/>
              <a:t>contiene</a:t>
            </a:r>
            <a:r>
              <a:rPr lang="en-US" dirty="0"/>
              <a:t> mas entradas que se </a:t>
            </a:r>
            <a:r>
              <a:rPr lang="en-US" dirty="0" err="1"/>
              <a:t>pueden</a:t>
            </a:r>
            <a:r>
              <a:rPr lang="en-US" dirty="0"/>
              <a:t> </a:t>
            </a:r>
            <a:r>
              <a:rPr lang="en-US" dirty="0" err="1"/>
              <a:t>consultar</a:t>
            </a:r>
            <a:r>
              <a:rPr lang="en-US" dirty="0"/>
              <a:t> y manipular</a:t>
            </a:r>
          </a:p>
          <a:p>
            <a:r>
              <a:rPr lang="en-US" dirty="0"/>
              <a:t>/</a:t>
            </a:r>
            <a:r>
              <a:rPr lang="en-US" dirty="0" err="1"/>
              <a:t>tmp</a:t>
            </a:r>
            <a:r>
              <a:rPr lang="en-US" dirty="0"/>
              <a:t> : </a:t>
            </a:r>
            <a:r>
              <a:rPr lang="en-US" dirty="0" err="1"/>
              <a:t>Contiene</a:t>
            </a:r>
            <a:r>
              <a:rPr lang="en-US" dirty="0"/>
              <a:t> </a:t>
            </a:r>
            <a:r>
              <a:rPr lang="en-US" dirty="0" err="1"/>
              <a:t>archivos</a:t>
            </a:r>
            <a:r>
              <a:rPr lang="en-US" dirty="0"/>
              <a:t> </a:t>
            </a:r>
            <a:r>
              <a:rPr lang="en-US" dirty="0" err="1"/>
              <a:t>temporales</a:t>
            </a:r>
            <a:r>
              <a:rPr lang="en-US" dirty="0"/>
              <a:t> </a:t>
            </a:r>
            <a:r>
              <a:rPr lang="en-US" dirty="0" err="1"/>
              <a:t>usados</a:t>
            </a:r>
            <a:r>
              <a:rPr lang="en-US" dirty="0"/>
              <a:t> por los </a:t>
            </a:r>
            <a:r>
              <a:rPr lang="en-US" dirty="0" err="1"/>
              <a:t>usuarios</a:t>
            </a:r>
            <a:r>
              <a:rPr lang="en-US" dirty="0"/>
              <a:t> del Sistema.</a:t>
            </a:r>
          </a:p>
          <a:p>
            <a:r>
              <a:rPr lang="en-US" dirty="0"/>
              <a:t>/var : Su </a:t>
            </a:r>
            <a:r>
              <a:rPr lang="en-US" dirty="0" err="1"/>
              <a:t>nombre</a:t>
            </a:r>
            <a:r>
              <a:rPr lang="en-US" dirty="0"/>
              <a:t> se </a:t>
            </a:r>
            <a:r>
              <a:rPr lang="en-US" dirty="0" err="1"/>
              <a:t>deriva</a:t>
            </a:r>
            <a:r>
              <a:rPr lang="en-US" dirty="0"/>
              <a:t> de “variable” bajo la expectative de que </a:t>
            </a:r>
            <a:r>
              <a:rPr lang="en-US" dirty="0" err="1"/>
              <a:t>contenido</a:t>
            </a:r>
            <a:r>
              <a:rPr lang="en-US" dirty="0"/>
              <a:t> variable </a:t>
            </a:r>
            <a:r>
              <a:rPr lang="en-US" dirty="0" err="1"/>
              <a:t>pudiera</a:t>
            </a:r>
            <a:r>
              <a:rPr lang="en-US" dirty="0"/>
              <a:t> </a:t>
            </a:r>
            <a:r>
              <a:rPr lang="en-US" dirty="0" err="1"/>
              <a:t>ir</a:t>
            </a:r>
            <a:r>
              <a:rPr lang="en-US" dirty="0"/>
              <a:t> </a:t>
            </a:r>
            <a:r>
              <a:rPr lang="en-US" dirty="0" err="1"/>
              <a:t>aqui</a:t>
            </a:r>
            <a:r>
              <a:rPr lang="en-US" dirty="0"/>
              <a:t>. </a:t>
            </a:r>
            <a:r>
              <a:rPr lang="en-US" dirty="0" err="1"/>
              <a:t>Actualmente</a:t>
            </a:r>
            <a:r>
              <a:rPr lang="en-US" dirty="0"/>
              <a:t> se </a:t>
            </a:r>
            <a:r>
              <a:rPr lang="en-US" dirty="0" err="1"/>
              <a:t>almacenan</a:t>
            </a:r>
            <a:r>
              <a:rPr lang="en-US" dirty="0"/>
              <a:t> logs con </a:t>
            </a:r>
            <a:r>
              <a:rPr lang="en-US" dirty="0" err="1"/>
              <a:t>informacion</a:t>
            </a:r>
            <a:r>
              <a:rPr lang="en-US" dirty="0"/>
              <a:t> de </a:t>
            </a:r>
            <a:r>
              <a:rPr lang="en-US" dirty="0" err="1"/>
              <a:t>eventos</a:t>
            </a:r>
            <a:r>
              <a:rPr lang="en-US" dirty="0"/>
              <a:t> del </a:t>
            </a:r>
            <a:r>
              <a:rPr lang="en-US" dirty="0" err="1"/>
              <a:t>sistema</a:t>
            </a:r>
            <a:endParaRPr lang="en-US"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6</a:t>
            </a:fld>
            <a:endParaRPr lang="en-US" dirty="0"/>
          </a:p>
        </p:txBody>
      </p:sp>
    </p:spTree>
    <p:extLst>
      <p:ext uri="{BB962C8B-B14F-4D97-AF65-F5344CB8AC3E}">
        <p14:creationId xmlns:p14="http://schemas.microsoft.com/office/powerpoint/2010/main" val="6877007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r>
              <a:rPr lang="en-US" dirty="0"/>
              <a:t>Linea de </a:t>
            </a:r>
            <a:r>
              <a:rPr lang="en-US" dirty="0" err="1"/>
              <a:t>comandos</a:t>
            </a:r>
            <a:r>
              <a:rPr lang="en-US" dirty="0"/>
              <a:t>:</a:t>
            </a:r>
          </a:p>
          <a:p>
            <a:pPr marL="285750" indent="-285750">
              <a:buFontTx/>
              <a:buChar char="-"/>
            </a:pPr>
            <a:r>
              <a:rPr lang="en-US" dirty="0"/>
              <a:t>Cat : </a:t>
            </a:r>
            <a:r>
              <a:rPr lang="en-US" dirty="0" err="1"/>
              <a:t>concatena</a:t>
            </a:r>
            <a:r>
              <a:rPr lang="en-US" dirty="0"/>
              <a:t>, </a:t>
            </a:r>
            <a:r>
              <a:rPr lang="en-US" dirty="0" err="1"/>
              <a:t>imprime</a:t>
            </a:r>
            <a:r>
              <a:rPr lang="en-US" dirty="0"/>
              <a:t> y </a:t>
            </a:r>
            <a:r>
              <a:rPr lang="en-US" dirty="0" err="1"/>
              <a:t>crea</a:t>
            </a:r>
            <a:r>
              <a:rPr lang="en-US" dirty="0"/>
              <a:t> </a:t>
            </a:r>
            <a:r>
              <a:rPr lang="en-US" dirty="0" err="1"/>
              <a:t>archivos</a:t>
            </a:r>
            <a:endParaRPr lang="en-US" dirty="0"/>
          </a:p>
          <a:p>
            <a:pPr marL="285750" indent="-285750">
              <a:buFontTx/>
              <a:buChar char="-"/>
            </a:pPr>
            <a:r>
              <a:rPr lang="en-US" dirty="0"/>
              <a:t>Vim : Editor Avanzado de </a:t>
            </a:r>
            <a:r>
              <a:rPr lang="en-US" dirty="0" err="1"/>
              <a:t>archivo</a:t>
            </a:r>
            <a:endParaRPr lang="en-US" dirty="0"/>
          </a:p>
          <a:p>
            <a:pPr marL="285750" indent="-285750">
              <a:buFontTx/>
              <a:buChar char="-"/>
            </a:pPr>
            <a:r>
              <a:rPr lang="en-US" dirty="0"/>
              <a:t>Grep : Dado un </a:t>
            </a:r>
            <a:r>
              <a:rPr lang="en-US" dirty="0" err="1"/>
              <a:t>texto</a:t>
            </a:r>
            <a:r>
              <a:rPr lang="en-US" dirty="0"/>
              <a:t>, </a:t>
            </a:r>
            <a:r>
              <a:rPr lang="en-US" dirty="0" err="1"/>
              <a:t>imprime</a:t>
            </a:r>
            <a:r>
              <a:rPr lang="en-US" dirty="0"/>
              <a:t> las </a:t>
            </a:r>
            <a:r>
              <a:rPr lang="en-US" dirty="0" err="1"/>
              <a:t>coincidencias</a:t>
            </a:r>
            <a:r>
              <a:rPr lang="en-US" dirty="0"/>
              <a:t> que </a:t>
            </a:r>
            <a:r>
              <a:rPr lang="en-US" dirty="0" err="1"/>
              <a:t>satisficen</a:t>
            </a:r>
            <a:r>
              <a:rPr lang="en-US" dirty="0"/>
              <a:t> una expression regular </a:t>
            </a:r>
            <a:r>
              <a:rPr lang="en-US" dirty="0" err="1"/>
              <a:t>aplicada</a:t>
            </a:r>
            <a:r>
              <a:rPr lang="en-US" dirty="0"/>
              <a:t>.</a:t>
            </a:r>
          </a:p>
          <a:p>
            <a:pPr marL="285750" indent="-285750">
              <a:buFontTx/>
              <a:buChar char="-"/>
            </a:pPr>
            <a:r>
              <a:rPr lang="en-US" dirty="0"/>
              <a:t>Sed : Editor de </a:t>
            </a:r>
            <a:r>
              <a:rPr lang="en-US" dirty="0" err="1"/>
              <a:t>texto</a:t>
            </a:r>
            <a:r>
              <a:rPr lang="en-US" dirty="0"/>
              <a:t> de “streams”. </a:t>
            </a:r>
            <a:r>
              <a:rPr lang="en-US" dirty="0" err="1"/>
              <a:t>Operaciones</a:t>
            </a:r>
            <a:r>
              <a:rPr lang="en-US" dirty="0"/>
              <a:t> </a:t>
            </a:r>
            <a:r>
              <a:rPr lang="en-US" dirty="0" err="1"/>
              <a:t>basicas</a:t>
            </a:r>
            <a:r>
              <a:rPr lang="en-US" dirty="0"/>
              <a:t> de </a:t>
            </a:r>
            <a:r>
              <a:rPr lang="en-US" dirty="0" err="1"/>
              <a:t>edicion</a:t>
            </a:r>
            <a:r>
              <a:rPr lang="en-US" dirty="0"/>
              <a:t> de </a:t>
            </a:r>
            <a:r>
              <a:rPr lang="en-US" dirty="0" err="1"/>
              <a:t>texto</a:t>
            </a:r>
            <a:r>
              <a:rPr lang="en-US" dirty="0"/>
              <a:t> son </a:t>
            </a:r>
            <a:r>
              <a:rPr lang="en-US" dirty="0" err="1"/>
              <a:t>ejecutadas</a:t>
            </a:r>
            <a:r>
              <a:rPr lang="en-US" dirty="0"/>
              <a:t> </a:t>
            </a:r>
            <a:r>
              <a:rPr lang="en-US" dirty="0" err="1"/>
              <a:t>sobre</a:t>
            </a:r>
            <a:r>
              <a:rPr lang="en-US" dirty="0"/>
              <a:t> un </a:t>
            </a:r>
            <a:r>
              <a:rPr lang="en-US" dirty="0" err="1"/>
              <a:t>flujo</a:t>
            </a:r>
            <a:r>
              <a:rPr lang="en-US" dirty="0"/>
              <a:t> de </a:t>
            </a:r>
            <a:r>
              <a:rPr lang="en-US" dirty="0" err="1"/>
              <a:t>datos</a:t>
            </a:r>
            <a:r>
              <a:rPr lang="en-US" dirty="0"/>
              <a:t> que </a:t>
            </a:r>
            <a:r>
              <a:rPr lang="en-US" dirty="0" err="1"/>
              <a:t>puede</a:t>
            </a:r>
            <a:r>
              <a:rPr lang="en-US" dirty="0"/>
              <a:t> ser un </a:t>
            </a:r>
            <a:r>
              <a:rPr lang="en-US" dirty="0" err="1"/>
              <a:t>archivo</a:t>
            </a:r>
            <a:r>
              <a:rPr lang="en-US" dirty="0"/>
              <a:t> o la entrada </a:t>
            </a:r>
            <a:r>
              <a:rPr lang="en-US" dirty="0" err="1"/>
              <a:t>estandar</a:t>
            </a:r>
            <a:r>
              <a:rPr lang="en-US" dirty="0"/>
              <a:t>.</a:t>
            </a:r>
          </a:p>
          <a:p>
            <a:pPr marL="285750" indent="-285750">
              <a:buFontTx/>
              <a:buChar char="-"/>
            </a:pPr>
            <a:r>
              <a:rPr lang="en-US" dirty="0"/>
              <a:t>rm : </a:t>
            </a:r>
            <a:r>
              <a:rPr lang="en-US" dirty="0" err="1"/>
              <a:t>remueve</a:t>
            </a:r>
            <a:r>
              <a:rPr lang="en-US" dirty="0"/>
              <a:t> un archive o </a:t>
            </a:r>
            <a:r>
              <a:rPr lang="en-US" dirty="0" err="1"/>
              <a:t>directorio</a:t>
            </a:r>
            <a:endParaRPr lang="en-US" dirty="0"/>
          </a:p>
          <a:p>
            <a:pPr marL="285750" indent="-285750">
              <a:buFontTx/>
              <a:buChar char="-"/>
            </a:pPr>
            <a:endParaRPr lang="en-US"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7</a:t>
            </a:fld>
            <a:endParaRPr lang="en-US" dirty="0"/>
          </a:p>
        </p:txBody>
      </p:sp>
    </p:spTree>
    <p:extLst>
      <p:ext uri="{BB962C8B-B14F-4D97-AF65-F5344CB8AC3E}">
        <p14:creationId xmlns:p14="http://schemas.microsoft.com/office/powerpoint/2010/main" val="31310509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r>
              <a:rPr lang="en-US" dirty="0"/>
              <a:t>APIs de C</a:t>
            </a:r>
          </a:p>
          <a:p>
            <a:pPr marL="285750" indent="-285750">
              <a:buFontTx/>
              <a:buChar char="-"/>
            </a:pPr>
            <a:r>
              <a:rPr lang="en-US" dirty="0"/>
              <a:t>Open[4]: </a:t>
            </a:r>
            <a:r>
              <a:rPr lang="en-US" dirty="0" err="1"/>
              <a:t>Usado</a:t>
            </a:r>
            <a:r>
              <a:rPr lang="en-US" dirty="0"/>
              <a:t> para </a:t>
            </a:r>
            <a:r>
              <a:rPr lang="en-US" dirty="0" err="1"/>
              <a:t>abrir</a:t>
            </a:r>
            <a:r>
              <a:rPr lang="en-US" dirty="0"/>
              <a:t> o </a:t>
            </a:r>
            <a:r>
              <a:rPr lang="en-US" dirty="0" err="1"/>
              <a:t>crear</a:t>
            </a:r>
            <a:r>
              <a:rPr lang="en-US" dirty="0"/>
              <a:t> un archive</a:t>
            </a:r>
          </a:p>
          <a:p>
            <a:pPr marL="971550" lvl="1" indent="-285750">
              <a:buFontTx/>
              <a:buChar char="-"/>
            </a:pPr>
            <a:r>
              <a:rPr lang="en-US" dirty="0"/>
              <a:t>int open(const char *pathname, int flags);</a:t>
            </a:r>
          </a:p>
          <a:p>
            <a:pPr marL="1428750" lvl="2" indent="-285750">
              <a:buFontTx/>
              <a:buChar char="-"/>
            </a:pPr>
            <a:r>
              <a:rPr lang="en-US" dirty="0"/>
              <a:t>Pathname es la </a:t>
            </a:r>
            <a:r>
              <a:rPr lang="en-US" dirty="0" err="1"/>
              <a:t>ubicacion</a:t>
            </a:r>
            <a:r>
              <a:rPr lang="en-US" dirty="0"/>
              <a:t> del archive a usar</a:t>
            </a:r>
          </a:p>
          <a:p>
            <a:pPr marL="1428750" lvl="2" indent="-285750">
              <a:buFontTx/>
              <a:buChar char="-"/>
            </a:pPr>
            <a:r>
              <a:rPr lang="en-US" dirty="0"/>
              <a:t>Flags es </a:t>
            </a:r>
            <a:r>
              <a:rPr lang="en-US" dirty="0" err="1"/>
              <a:t>el</a:t>
            </a:r>
            <a:r>
              <a:rPr lang="en-US" dirty="0"/>
              <a:t> </a:t>
            </a:r>
            <a:r>
              <a:rPr lang="en-US" dirty="0" err="1"/>
              <a:t>tipo</a:t>
            </a:r>
            <a:r>
              <a:rPr lang="en-US" dirty="0"/>
              <a:t> de modo </a:t>
            </a:r>
            <a:r>
              <a:rPr lang="en-US" dirty="0" err="1"/>
              <a:t>usado</a:t>
            </a:r>
            <a:r>
              <a:rPr lang="en-US" dirty="0"/>
              <a:t> para </a:t>
            </a:r>
            <a:r>
              <a:rPr lang="en-US" dirty="0" err="1"/>
              <a:t>operar</a:t>
            </a:r>
            <a:r>
              <a:rPr lang="en-US" dirty="0"/>
              <a:t> </a:t>
            </a:r>
            <a:r>
              <a:rPr lang="en-US" dirty="0" err="1"/>
              <a:t>el</a:t>
            </a:r>
            <a:r>
              <a:rPr lang="en-US" dirty="0"/>
              <a:t> archive tales </a:t>
            </a:r>
            <a:r>
              <a:rPr lang="en-US" dirty="0" err="1"/>
              <a:t>como</a:t>
            </a:r>
            <a:r>
              <a:rPr lang="en-US" dirty="0"/>
              <a:t> solo </a:t>
            </a:r>
            <a:r>
              <a:rPr lang="en-US" dirty="0" err="1"/>
              <a:t>lectura</a:t>
            </a:r>
            <a:r>
              <a:rPr lang="en-US" dirty="0"/>
              <a:t>, </a:t>
            </a:r>
            <a:r>
              <a:rPr lang="en-US" dirty="0" err="1"/>
              <a:t>escritura</a:t>
            </a:r>
            <a:r>
              <a:rPr lang="en-US" dirty="0"/>
              <a:t>, </a:t>
            </a:r>
            <a:r>
              <a:rPr lang="en-US" dirty="0" err="1"/>
              <a:t>etc</a:t>
            </a:r>
            <a:endParaRPr lang="en-US" dirty="0"/>
          </a:p>
          <a:p>
            <a:pPr marL="1428750" lvl="2" indent="-285750">
              <a:buFontTx/>
              <a:buChar char="-"/>
            </a:pPr>
            <a:r>
              <a:rPr lang="en-US" dirty="0"/>
              <a:t>Return: un </a:t>
            </a:r>
            <a:r>
              <a:rPr lang="en-US" dirty="0" err="1"/>
              <a:t>entero</a:t>
            </a:r>
            <a:r>
              <a:rPr lang="en-US" dirty="0"/>
              <a:t> </a:t>
            </a:r>
            <a:r>
              <a:rPr lang="en-US" dirty="0" err="1"/>
              <a:t>positivo</a:t>
            </a:r>
            <a:r>
              <a:rPr lang="en-US" dirty="0"/>
              <a:t> </a:t>
            </a:r>
            <a:r>
              <a:rPr lang="en-US" dirty="0" err="1"/>
              <a:t>conteniendo</a:t>
            </a:r>
            <a:r>
              <a:rPr lang="en-US" dirty="0"/>
              <a:t> </a:t>
            </a:r>
            <a:r>
              <a:rPr lang="en-US" dirty="0" err="1"/>
              <a:t>el</a:t>
            </a:r>
            <a:r>
              <a:rPr lang="en-US" dirty="0"/>
              <a:t> </a:t>
            </a:r>
            <a:r>
              <a:rPr lang="en-US" dirty="0" err="1"/>
              <a:t>numero</a:t>
            </a:r>
            <a:r>
              <a:rPr lang="en-US" dirty="0"/>
              <a:t> del descriptor del </a:t>
            </a:r>
            <a:r>
              <a:rPr lang="en-US" dirty="0" err="1"/>
              <a:t>archivo</a:t>
            </a:r>
            <a:endParaRPr lang="en-US" dirty="0"/>
          </a:p>
          <a:p>
            <a:pPr marL="285750" indent="-285750">
              <a:buFontTx/>
              <a:buChar char="-"/>
            </a:pPr>
            <a:r>
              <a:rPr lang="en-US" dirty="0"/>
              <a:t>Close[5]: </a:t>
            </a:r>
            <a:r>
              <a:rPr lang="en-US" dirty="0" err="1"/>
              <a:t>Usado</a:t>
            </a:r>
            <a:r>
              <a:rPr lang="en-US" dirty="0"/>
              <a:t> para </a:t>
            </a:r>
            <a:r>
              <a:rPr lang="en-US" dirty="0" err="1"/>
              <a:t>cerrar</a:t>
            </a:r>
            <a:r>
              <a:rPr lang="en-US" dirty="0"/>
              <a:t> un </a:t>
            </a:r>
            <a:r>
              <a:rPr lang="en-US" dirty="0" err="1"/>
              <a:t>archivo</a:t>
            </a:r>
            <a:endParaRPr lang="en-US" dirty="0"/>
          </a:p>
          <a:p>
            <a:pPr marL="971550" lvl="1" indent="-285750">
              <a:buFontTx/>
              <a:buChar char="-"/>
            </a:pPr>
            <a:r>
              <a:rPr lang="en-US" dirty="0"/>
              <a:t>int close(int </a:t>
            </a:r>
            <a:r>
              <a:rPr lang="en-US" dirty="0" err="1"/>
              <a:t>fd</a:t>
            </a:r>
            <a:r>
              <a:rPr lang="en-US" dirty="0"/>
              <a:t>);</a:t>
            </a:r>
          </a:p>
          <a:p>
            <a:pPr marL="1428750" lvl="2" indent="-285750">
              <a:buFontTx/>
              <a:buChar char="-"/>
            </a:pPr>
            <a:r>
              <a:rPr lang="en-US" dirty="0" err="1"/>
              <a:t>Fd</a:t>
            </a:r>
            <a:r>
              <a:rPr lang="en-US" dirty="0"/>
              <a:t>: </a:t>
            </a:r>
            <a:r>
              <a:rPr lang="en-US" dirty="0" err="1"/>
              <a:t>numero</a:t>
            </a:r>
            <a:r>
              <a:rPr lang="en-US" dirty="0"/>
              <a:t> del descriptor </a:t>
            </a:r>
            <a:r>
              <a:rPr lang="en-US" dirty="0" err="1"/>
              <a:t>previamente</a:t>
            </a:r>
            <a:r>
              <a:rPr lang="en-US" dirty="0"/>
              <a:t> </a:t>
            </a:r>
            <a:r>
              <a:rPr lang="en-US" dirty="0" err="1"/>
              <a:t>abierto</a:t>
            </a:r>
            <a:r>
              <a:rPr lang="en-US" dirty="0"/>
              <a:t> por open</a:t>
            </a:r>
          </a:p>
          <a:p>
            <a:pPr marL="1428750" lvl="2" indent="-285750">
              <a:buFontTx/>
              <a:buChar char="-"/>
            </a:pPr>
            <a:r>
              <a:rPr lang="en-US" dirty="0"/>
              <a:t>Return: 0 o -1 </a:t>
            </a:r>
            <a:r>
              <a:rPr lang="en-US" dirty="0" err="1"/>
              <a:t>indicando</a:t>
            </a:r>
            <a:r>
              <a:rPr lang="en-US" dirty="0"/>
              <a:t> </a:t>
            </a:r>
            <a:r>
              <a:rPr lang="en-US" dirty="0" err="1"/>
              <a:t>exito</a:t>
            </a:r>
            <a:r>
              <a:rPr lang="en-US" dirty="0"/>
              <a:t> o </a:t>
            </a:r>
            <a:r>
              <a:rPr lang="en-US" dirty="0" err="1"/>
              <a:t>fallo</a:t>
            </a:r>
            <a:r>
              <a:rPr lang="en-US" dirty="0"/>
              <a:t> </a:t>
            </a:r>
            <a:r>
              <a:rPr lang="en-US" dirty="0" err="1"/>
              <a:t>respectivamente</a:t>
            </a:r>
            <a:endParaRPr lang="en-US"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8</a:t>
            </a:fld>
            <a:endParaRPr lang="en-US" dirty="0"/>
          </a:p>
        </p:txBody>
      </p:sp>
    </p:spTree>
    <p:extLst>
      <p:ext uri="{BB962C8B-B14F-4D97-AF65-F5344CB8AC3E}">
        <p14:creationId xmlns:p14="http://schemas.microsoft.com/office/powerpoint/2010/main" val="26962638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fontScale="92500" lnSpcReduction="10000"/>
          </a:bodyPr>
          <a:lstStyle/>
          <a:p>
            <a:pPr marL="285750" indent="-285750">
              <a:buFontTx/>
              <a:buChar char="-"/>
            </a:pPr>
            <a:r>
              <a:rPr lang="en-US" dirty="0"/>
              <a:t>Read[6] : Lee la </a:t>
            </a:r>
            <a:r>
              <a:rPr lang="en-US" dirty="0" err="1"/>
              <a:t>cantidad</a:t>
            </a:r>
            <a:r>
              <a:rPr lang="en-US" dirty="0"/>
              <a:t> de bytes </a:t>
            </a:r>
            <a:r>
              <a:rPr lang="en-US" dirty="0" err="1"/>
              <a:t>requeridos</a:t>
            </a:r>
            <a:r>
              <a:rPr lang="en-US" dirty="0"/>
              <a:t> de un descriptor de archive</a:t>
            </a:r>
          </a:p>
          <a:p>
            <a:pPr marL="971550" lvl="1" indent="-285750">
              <a:buFontTx/>
              <a:buChar char="-"/>
            </a:pPr>
            <a:r>
              <a:rPr lang="en-US" dirty="0" err="1"/>
              <a:t>ssize_t</a:t>
            </a:r>
            <a:r>
              <a:rPr lang="en-US" dirty="0"/>
              <a:t> read(int </a:t>
            </a:r>
            <a:r>
              <a:rPr lang="en-US" dirty="0" err="1"/>
              <a:t>fd</a:t>
            </a:r>
            <a:r>
              <a:rPr lang="en-US" dirty="0"/>
              <a:t>, void *</a:t>
            </a:r>
            <a:r>
              <a:rPr lang="en-US" dirty="0" err="1"/>
              <a:t>buf</a:t>
            </a:r>
            <a:r>
              <a:rPr lang="en-US" dirty="0"/>
              <a:t>, </a:t>
            </a:r>
            <a:r>
              <a:rPr lang="en-US" dirty="0" err="1"/>
              <a:t>size_t</a:t>
            </a:r>
            <a:r>
              <a:rPr lang="en-US" dirty="0"/>
              <a:t> count);</a:t>
            </a:r>
          </a:p>
          <a:p>
            <a:pPr marL="1428750" lvl="2" indent="-285750">
              <a:buFontTx/>
              <a:buChar char="-"/>
            </a:pPr>
            <a:r>
              <a:rPr lang="en-US" dirty="0" err="1"/>
              <a:t>Fd</a:t>
            </a:r>
            <a:r>
              <a:rPr lang="en-US" dirty="0"/>
              <a:t>: </a:t>
            </a:r>
            <a:r>
              <a:rPr lang="en-US" dirty="0" err="1"/>
              <a:t>numero</a:t>
            </a:r>
            <a:r>
              <a:rPr lang="en-US" dirty="0"/>
              <a:t> de descriptor </a:t>
            </a:r>
            <a:r>
              <a:rPr lang="en-US" dirty="0" err="1"/>
              <a:t>previamente</a:t>
            </a:r>
            <a:r>
              <a:rPr lang="en-US" dirty="0"/>
              <a:t> </a:t>
            </a:r>
            <a:r>
              <a:rPr lang="en-US" dirty="0" err="1"/>
              <a:t>provisto</a:t>
            </a:r>
            <a:r>
              <a:rPr lang="en-US" dirty="0"/>
              <a:t> por open</a:t>
            </a:r>
          </a:p>
          <a:p>
            <a:pPr marL="1428750" lvl="2" indent="-285750">
              <a:buFontTx/>
              <a:buChar char="-"/>
            </a:pPr>
            <a:r>
              <a:rPr lang="en-US" dirty="0" err="1"/>
              <a:t>Buf</a:t>
            </a:r>
            <a:r>
              <a:rPr lang="en-US" dirty="0"/>
              <a:t>: variable </a:t>
            </a:r>
            <a:r>
              <a:rPr lang="en-US" dirty="0" err="1"/>
              <a:t>donde</a:t>
            </a:r>
            <a:r>
              <a:rPr lang="en-US" dirty="0"/>
              <a:t> se </a:t>
            </a:r>
            <a:r>
              <a:rPr lang="en-US" dirty="0" err="1"/>
              <a:t>contendra</a:t>
            </a:r>
            <a:r>
              <a:rPr lang="en-US" dirty="0"/>
              <a:t> la </a:t>
            </a:r>
            <a:r>
              <a:rPr lang="en-US" dirty="0" err="1"/>
              <a:t>informacion</a:t>
            </a:r>
            <a:r>
              <a:rPr lang="en-US" dirty="0"/>
              <a:t> a leer</a:t>
            </a:r>
          </a:p>
          <a:p>
            <a:pPr marL="1428750" lvl="2" indent="-285750">
              <a:buFontTx/>
              <a:buChar char="-"/>
            </a:pPr>
            <a:r>
              <a:rPr lang="en-US" dirty="0"/>
              <a:t>Count: </a:t>
            </a:r>
            <a:r>
              <a:rPr lang="en-US" dirty="0" err="1"/>
              <a:t>numero</a:t>
            </a:r>
            <a:r>
              <a:rPr lang="en-US" dirty="0"/>
              <a:t> de bytes a leer del archive</a:t>
            </a:r>
          </a:p>
          <a:p>
            <a:pPr marL="1428750" lvl="2" indent="-285750">
              <a:buFontTx/>
              <a:buChar char="-"/>
            </a:pPr>
            <a:r>
              <a:rPr lang="en-US" dirty="0"/>
              <a:t>Return: </a:t>
            </a:r>
            <a:r>
              <a:rPr lang="en-US" dirty="0" err="1"/>
              <a:t>numero</a:t>
            </a:r>
            <a:r>
              <a:rPr lang="en-US" dirty="0"/>
              <a:t> de bytes </a:t>
            </a:r>
            <a:r>
              <a:rPr lang="en-US" dirty="0" err="1"/>
              <a:t>leidos</a:t>
            </a:r>
            <a:r>
              <a:rPr lang="en-US" dirty="0"/>
              <a:t> del archive o -1 </a:t>
            </a:r>
            <a:r>
              <a:rPr lang="en-US" dirty="0" err="1"/>
              <a:t>en</a:t>
            </a:r>
            <a:r>
              <a:rPr lang="en-US" dirty="0"/>
              <a:t> </a:t>
            </a:r>
            <a:r>
              <a:rPr lang="en-US" dirty="0" err="1"/>
              <a:t>caso</a:t>
            </a:r>
            <a:r>
              <a:rPr lang="en-US" dirty="0"/>
              <a:t> de </a:t>
            </a:r>
            <a:r>
              <a:rPr lang="en-US" dirty="0" err="1"/>
              <a:t>fallo</a:t>
            </a:r>
            <a:endParaRPr lang="en-US" dirty="0"/>
          </a:p>
          <a:p>
            <a:pPr marL="285750" indent="-285750">
              <a:buFontTx/>
              <a:buChar char="-"/>
            </a:pPr>
            <a:r>
              <a:rPr lang="en-US" dirty="0"/>
              <a:t>Write[7]: Escribe la </a:t>
            </a:r>
            <a:r>
              <a:rPr lang="en-US" dirty="0" err="1"/>
              <a:t>cantidad</a:t>
            </a:r>
            <a:r>
              <a:rPr lang="en-US" dirty="0"/>
              <a:t> de bytes </a:t>
            </a:r>
            <a:r>
              <a:rPr lang="en-US" dirty="0" err="1"/>
              <a:t>requeridos</a:t>
            </a:r>
            <a:r>
              <a:rPr lang="en-US" dirty="0"/>
              <a:t> de un descriptor de archive</a:t>
            </a:r>
          </a:p>
          <a:p>
            <a:pPr marL="971550" lvl="1" indent="-285750">
              <a:buFontTx/>
              <a:buChar char="-"/>
            </a:pPr>
            <a:r>
              <a:rPr lang="en-US" dirty="0" err="1"/>
              <a:t>ssize_t</a:t>
            </a:r>
            <a:r>
              <a:rPr lang="en-US" dirty="0"/>
              <a:t> write(int </a:t>
            </a:r>
            <a:r>
              <a:rPr lang="en-US" dirty="0" err="1"/>
              <a:t>fd</a:t>
            </a:r>
            <a:r>
              <a:rPr lang="en-US" dirty="0"/>
              <a:t>, const void *</a:t>
            </a:r>
            <a:r>
              <a:rPr lang="en-US" dirty="0" err="1"/>
              <a:t>buf</a:t>
            </a:r>
            <a:r>
              <a:rPr lang="en-US" dirty="0"/>
              <a:t>, </a:t>
            </a:r>
            <a:r>
              <a:rPr lang="en-US" dirty="0" err="1"/>
              <a:t>size_t</a:t>
            </a:r>
            <a:r>
              <a:rPr lang="en-US" dirty="0"/>
              <a:t> count);</a:t>
            </a:r>
          </a:p>
          <a:p>
            <a:pPr marL="1428750" lvl="2" indent="-285750">
              <a:buFontTx/>
              <a:buChar char="-"/>
            </a:pPr>
            <a:r>
              <a:rPr lang="en-US" dirty="0" err="1"/>
              <a:t>Fd</a:t>
            </a:r>
            <a:r>
              <a:rPr lang="en-US" dirty="0"/>
              <a:t>: </a:t>
            </a:r>
            <a:r>
              <a:rPr lang="en-US" dirty="0" err="1"/>
              <a:t>numero</a:t>
            </a:r>
            <a:r>
              <a:rPr lang="en-US" dirty="0"/>
              <a:t> de descriptor </a:t>
            </a:r>
            <a:r>
              <a:rPr lang="en-US" dirty="0" err="1"/>
              <a:t>previamente</a:t>
            </a:r>
            <a:r>
              <a:rPr lang="en-US" dirty="0"/>
              <a:t> </a:t>
            </a:r>
            <a:r>
              <a:rPr lang="en-US" dirty="0" err="1"/>
              <a:t>provisto</a:t>
            </a:r>
            <a:r>
              <a:rPr lang="en-US" dirty="0"/>
              <a:t> por open</a:t>
            </a:r>
          </a:p>
          <a:p>
            <a:pPr marL="1428750" lvl="2" indent="-285750">
              <a:buFontTx/>
              <a:buChar char="-"/>
            </a:pPr>
            <a:r>
              <a:rPr lang="en-US" dirty="0" err="1"/>
              <a:t>Buf</a:t>
            </a:r>
            <a:r>
              <a:rPr lang="en-US" dirty="0"/>
              <a:t>: variable </a:t>
            </a:r>
            <a:r>
              <a:rPr lang="en-US" dirty="0" err="1"/>
              <a:t>donde</a:t>
            </a:r>
            <a:r>
              <a:rPr lang="en-US" dirty="0"/>
              <a:t> se </a:t>
            </a:r>
            <a:r>
              <a:rPr lang="en-US" dirty="0" err="1"/>
              <a:t>contiene</a:t>
            </a:r>
            <a:r>
              <a:rPr lang="en-US" dirty="0"/>
              <a:t> la </a:t>
            </a:r>
            <a:r>
              <a:rPr lang="en-US" dirty="0" err="1"/>
              <a:t>informacion</a:t>
            </a:r>
            <a:r>
              <a:rPr lang="en-US" dirty="0"/>
              <a:t> a </a:t>
            </a:r>
            <a:r>
              <a:rPr lang="en-US" dirty="0" err="1"/>
              <a:t>escribir</a:t>
            </a:r>
            <a:endParaRPr lang="en-US" dirty="0"/>
          </a:p>
          <a:p>
            <a:pPr marL="1428750" lvl="2" indent="-285750">
              <a:buFontTx/>
              <a:buChar char="-"/>
            </a:pPr>
            <a:r>
              <a:rPr lang="en-US" dirty="0"/>
              <a:t>Count: </a:t>
            </a:r>
            <a:r>
              <a:rPr lang="en-US" dirty="0" err="1"/>
              <a:t>numero</a:t>
            </a:r>
            <a:r>
              <a:rPr lang="en-US" dirty="0"/>
              <a:t> de bytes a </a:t>
            </a:r>
            <a:r>
              <a:rPr lang="en-US" dirty="0" err="1"/>
              <a:t>escribir</a:t>
            </a:r>
            <a:r>
              <a:rPr lang="en-US" dirty="0"/>
              <a:t> </a:t>
            </a:r>
            <a:r>
              <a:rPr lang="en-US" dirty="0" err="1"/>
              <a:t>en</a:t>
            </a:r>
            <a:r>
              <a:rPr lang="en-US" dirty="0"/>
              <a:t> </a:t>
            </a:r>
            <a:r>
              <a:rPr lang="en-US" dirty="0" err="1"/>
              <a:t>el</a:t>
            </a:r>
            <a:r>
              <a:rPr lang="en-US" dirty="0"/>
              <a:t> </a:t>
            </a:r>
            <a:r>
              <a:rPr lang="en-US" dirty="0" err="1"/>
              <a:t>archivo</a:t>
            </a:r>
            <a:endParaRPr lang="en-US" dirty="0"/>
          </a:p>
          <a:p>
            <a:pPr marL="1428750" lvl="2" indent="-285750">
              <a:buFontTx/>
              <a:buChar char="-"/>
            </a:pPr>
            <a:r>
              <a:rPr lang="en-US" dirty="0"/>
              <a:t>Return: </a:t>
            </a:r>
            <a:r>
              <a:rPr lang="en-US" dirty="0" err="1"/>
              <a:t>numero</a:t>
            </a:r>
            <a:r>
              <a:rPr lang="en-US" dirty="0"/>
              <a:t> de bytes </a:t>
            </a:r>
            <a:r>
              <a:rPr lang="en-US" dirty="0" err="1"/>
              <a:t>escritos</a:t>
            </a:r>
            <a:r>
              <a:rPr lang="en-US" dirty="0"/>
              <a:t> del archive o -1 </a:t>
            </a:r>
            <a:r>
              <a:rPr lang="en-US" dirty="0" err="1"/>
              <a:t>en</a:t>
            </a:r>
            <a:r>
              <a:rPr lang="en-US" dirty="0"/>
              <a:t> </a:t>
            </a:r>
            <a:r>
              <a:rPr lang="en-US" dirty="0" err="1"/>
              <a:t>caso</a:t>
            </a:r>
            <a:r>
              <a:rPr lang="en-US" dirty="0"/>
              <a:t> de </a:t>
            </a:r>
            <a:r>
              <a:rPr lang="en-US" dirty="0" err="1"/>
              <a:t>fallo</a:t>
            </a:r>
            <a:endParaRPr lang="en-US"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Información y manipulación de archivos</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9</a:t>
            </a:fld>
            <a:endParaRPr lang="en-US" dirty="0"/>
          </a:p>
        </p:txBody>
      </p:sp>
    </p:spTree>
    <p:extLst>
      <p:ext uri="{BB962C8B-B14F-4D97-AF65-F5344CB8AC3E}">
        <p14:creationId xmlns:p14="http://schemas.microsoft.com/office/powerpoint/2010/main" val="19237476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UNDO_REDO_REVISION" val="0"/>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wQA0wsAAAAAAAAAAAAAIAD///////////////8AAAD///////////////8DAAAAAgD///////8DAAAAAgD///////8DAAAAAgD///////8DAAAAAgD///////8DAAAAAgD///////8DAAAAAgD///////8DAAAAAgD///////8DAAAAAgD///////8DAAAAAgD///////8DAAAAAgD///////8DAAAAAgD///////////////////////////////////////////////////////////////////////////////////////////////////////////////////////////////////////////////////////////////////////////////////////////////////////////////////////////////////////////////////////////////////////////////////////////////////////////////////////////////////////////////8BACAA////////////////AAAO////////AwAAAAMA////////////////////////////////////////////////////////////////////////////////////////////////////////////////////////////////////////////////////////////////////////////////////////////////////////////////////////////////////////////////////////////////////////////////////////////////////////////////////////////////////////////////////////////////////////////////////////////////////////////////////////////////////////////////////////////////////////////////////////////////////////////////////////AgALAP///////wQAAAACABAAC+OZMivCpvdPiM/sKBaFslUFAAAAAAADAAAAAAADAAAAAwADAAAAAAD///////8DAAAAAAD///////8DAAAAAAD///////8DAAAAAAD///////8DAAAAAAD///////8DAAAAAAD///////8DAAAAAAD///////8DAAAAAAD///////8DAAAAAAD///////8DAAAAAAD///////8DAAEA////////BAAAAAMAEAALJ791aQfSmEmWsI2G/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IA////////BAAAAAIA////////////////////////////////////////////////////////////////////////////////////////////////////////////////////////////////////////////////////////////////////////////////////////////////////////////////////////////////////////////////////////////////////////////////////////////////////////////////////////////////////////////////////////////////////////////////////////////////////////////////////////////////////////////////////////////////////////////////AQAgAf///////////////wAADv///////wQAAAACAP///////////////////////////////////////////////////////////////////////////////////////////////////////////////////////////////////////////////////////////////////////////////////////////////////////////////////////////////////////////////////////////////////////////////////////////////////////////////////////////////////////////////////////////////////////////////////////////////////////////////////////////////////////////////////////////////////////////////////////////////////////////////////////wIAAwEDAAAAAgD///////8aAAZMaW5rZWRTaGFwZXNEYXRhUHJvcGVydHlfMAUAAAAAAAQAAAADAAQAAAABAAQAAAAAAP///////w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OOZMivCpvdPiM/sKBaFslUDRGF0YQAbAAAABExpbmtlZFNoYXBlRGF0YQAFAAAAAAACTmFtZQAZAAAATGlua2VkU2hhcGVzRGF0YVByb3BlcnR5ABBWZXJzaW9uAAAAAAAJTGFzdFdyaXRlANFb6Ph3AQAAAAEA/////50AnQAAAAVfaWQAEAAAAAQnv3VpB9KYSZawjYb+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MIO_PRESENTATION_LANGUAGE" val="1033"/>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Individual information;Please enter your individual information:"/>
  <p:tag name="MIO_USER_INPUT_LANGUAGE" val="en-US"/>
  <p:tag name="MIO_USER_INPUT_TEXT" val=" "/>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Individueller Informationsbereich;Bitte fügen Sie Ihre individuelle Information hinzu:"/>
  <p:tag name="MIO_USER_INPUT_LANGUAGE" val="de-DE"/>
  <p:tag name="MIO_USER_INPUT_TEXT" val=" "/>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Classification and Control of Information;Please select the level of confidentiality:"/>
  <p:tag name="MIO_USER_INPUT_LANGUAGE" val="en-US"/>
  <p:tag name="MIO_USER_INPUT_OPTIONS" val="Public;Internal;Confidential;Strictly Confidential"/>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Klassifizierung und Vertraulichkeitsstufen;Bitte wählen Sie den Grad der Vertraulichkeit"/>
  <p:tag name="MIO_USER_INPUT_LANGUAGE" val="de-DE"/>
  <p:tag name="MIO_USER_INPUT_OPTIONS" val="Öffentlich;Intern;Vertraulich;streng vertraulich"/>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1312</Words>
  <Application>Microsoft Office PowerPoint</Application>
  <PresentationFormat>Widescreen</PresentationFormat>
  <Paragraphs>163</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Sistema de Archivos </vt:lpstr>
      <vt:lpstr>Información y manipulación de archivos</vt:lpstr>
      <vt:lpstr>Información y manipulación de archivos</vt:lpstr>
      <vt:lpstr>Información y manipulación de archivos</vt:lpstr>
      <vt:lpstr>Información y manipulación de archivos</vt:lpstr>
      <vt:lpstr>Información y manipulación de archivos</vt:lpstr>
      <vt:lpstr>Información y manipulación de archivos</vt:lpstr>
      <vt:lpstr>Información y manipulación de archivos</vt:lpstr>
      <vt:lpstr>Información y manipulación de archivos</vt:lpstr>
      <vt:lpstr>Información y manipulación de archivos</vt:lpstr>
      <vt:lpstr>Información y manipulación de archivos</vt:lpstr>
      <vt:lpstr>Pseudo sistemas de archivos</vt:lpstr>
      <vt:lpstr>Pseudo sistemas de archivos</vt:lpstr>
      <vt:lpstr>Pseudo sistemas de archivos</vt:lpstr>
      <vt:lpstr>Pseudo sistemas de archivos</vt:lpstr>
      <vt:lpstr>Referencias</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 Kirchner_ext</dc:creator>
  <cp:lastModifiedBy>Torres, Cristopherson</cp:lastModifiedBy>
  <cp:revision>106</cp:revision>
  <dcterms:created xsi:type="dcterms:W3CDTF">2019-04-24T08:42:37Z</dcterms:created>
  <dcterms:modified xsi:type="dcterms:W3CDTF">2022-08-25T20:39:37Z</dcterms:modified>
</cp:coreProperties>
</file>