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BDBE-C413-1B45-AAF8-38A2E26DE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52F03-B18C-C74A-82F3-614B76AD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A27C-0524-D444-A1B7-D7D671A6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2221-9853-AE4E-A3D1-E6BADECE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0DAA-9964-8447-B49A-E6EC27FB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CEA6-B187-164B-AFDA-489B0DBF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ED51-144E-7146-95F7-50AF0D63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1516-6099-1C46-A31D-2BCD0B79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C624-BC28-5846-943A-FC4D1B6F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6091-833D-564F-B24A-6AE5316E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E2222-4760-0C49-87EE-81C0FF02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EDEF5-0054-6045-BB75-2E1581F03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D9A7-BCF7-8347-BEC8-317F3BC2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5F319-6F7A-0F44-803E-D458C6B1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8551-88CD-4342-90FE-711A04C2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3F7B-ADE4-A547-A366-EC019085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9A2D-6610-F84B-9F65-6E9220747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F647-BCFA-E540-B203-317F6A41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04B0-FD89-0D4C-858A-D0FB6D76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35A5-9CCA-9043-95B8-F7E7207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5B24-6CC8-7E48-A4B7-1506D680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4B17-B5AB-E241-BEAD-091868CE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CA59-CC21-B24D-9817-0918625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48E8-100B-3541-A971-8FA905AB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2BEF-3EAF-B84A-94BD-BE4FC63A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8D63-0DD8-5F48-8497-9947E9C7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6F01-99FE-794A-82B3-463C87B82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89639-7952-634B-A67E-017187F70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1132-5A3F-A941-B15A-EA336A13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9DFB-AE01-864C-BF4E-40052E83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EE530-797E-444C-88AC-30554068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27E-D58E-2A4D-A35C-FB1C0978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5BA6B-075A-6941-9F57-A724088BB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961F-C5DD-9E4C-B1C7-694802073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54577-BF01-9348-A0A7-D4AF806D1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DCFE8-E5FC-4145-B5DE-D342A479B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1EE07-FE47-8A43-999D-877AE3FB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9A908-F482-6046-8F31-0912C649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4E384-BF30-8E4B-9DF0-2066E7B7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14A5-BC09-7C42-96AB-1D557C90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15328-E18D-1441-A40B-C21F0CE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83B5-7A6B-194F-BBB9-D6D2308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3D99-EAB9-F14B-9F41-0FC4EB3E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3BA7E-B6C4-9441-BC55-6B72C16A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63BCA-9EF2-5244-955F-DD30C53A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1EAA-213B-F045-9124-A37EC5A4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9F3-6097-7245-BBED-75BC2B67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94DA-3BEB-9946-A240-E8F28B11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C0778-9824-F44F-B902-8E23FC7E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203A-9C98-AD42-A874-2EB4C0E9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588CB-A9E5-7A4B-80E6-561E0AA3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1721-92AF-6049-9AC7-9FA80147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9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F7FD-F3AC-194D-9E3A-F4005CA6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FDBCC-FA82-EE4F-80AC-D54CD9F4A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C9F5-312E-554C-AEAA-41E206E68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643D-A864-034C-B4F6-D6594D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3783-919C-004A-B283-F559D157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F751-1CCD-D947-81CB-F5BEF04E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5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5760-FA4A-BE41-A2EB-6D161A21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E0C1E-CAF2-E845-941E-1A073D38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D942-C3A5-8341-AED0-216E5D33C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E89-D971-E84A-B538-BDBDE852025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B4A7-95B5-4E4B-8314-EB2ADBCEB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293D-67A7-FF49-B41A-4B48B37E6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5AF2-B3E0-BF43-A267-1809700D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78DFD3-C846-5E4B-86E0-E465443D84DB}"/>
              </a:ext>
            </a:extLst>
          </p:cNvPr>
          <p:cNvSpPr/>
          <p:nvPr/>
        </p:nvSpPr>
        <p:spPr>
          <a:xfrm>
            <a:off x="1993187" y="955497"/>
            <a:ext cx="1561671" cy="102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trataPOST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EDB454-E558-A446-9DA0-D9B42AF184C1}"/>
              </a:ext>
            </a:extLst>
          </p:cNvPr>
          <p:cNvSpPr/>
          <p:nvPr/>
        </p:nvSpPr>
        <p:spPr>
          <a:xfrm>
            <a:off x="2145587" y="3316841"/>
            <a:ext cx="1561671" cy="102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smartsheet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249A8A-1018-2349-93ED-ABA88F95F499}"/>
              </a:ext>
            </a:extLst>
          </p:cNvPr>
          <p:cNvSpPr/>
          <p:nvPr/>
        </p:nvSpPr>
        <p:spPr>
          <a:xfrm>
            <a:off x="4260351" y="3232936"/>
            <a:ext cx="1561671" cy="102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bot_log_smartsheet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32F327-907D-F24B-996B-89645FC19F52}"/>
              </a:ext>
            </a:extLst>
          </p:cNvPr>
          <p:cNvSpPr/>
          <p:nvPr/>
        </p:nvSpPr>
        <p:spPr>
          <a:xfrm>
            <a:off x="6786081" y="3232936"/>
            <a:ext cx="1561671" cy="102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smartpid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BE956F-B3D4-FC4F-9729-04D4864AC7D5}"/>
              </a:ext>
            </a:extLst>
          </p:cNvPr>
          <p:cNvSpPr/>
          <p:nvPr/>
        </p:nvSpPr>
        <p:spPr>
          <a:xfrm>
            <a:off x="9034409" y="3178997"/>
            <a:ext cx="1561671" cy="102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smartpid_ftrack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4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Correa (flcorrea)</dc:creator>
  <cp:lastModifiedBy>Flavio Correa (flcorrea)</cp:lastModifiedBy>
  <cp:revision>2</cp:revision>
  <dcterms:created xsi:type="dcterms:W3CDTF">2020-05-18T19:30:03Z</dcterms:created>
  <dcterms:modified xsi:type="dcterms:W3CDTF">2020-05-18T19:34:57Z</dcterms:modified>
</cp:coreProperties>
</file>