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F72ADD-5B05-4F15-B4EE-D790E4D22632}" type="doc">
      <dgm:prSet loTypeId="urn:microsoft.com/office/officeart/2005/8/layout/h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E02F6365-593E-4BDF-AD57-A69B9DFAF79A}">
      <dgm:prSet phldrT="[Text]"/>
      <dgm:spPr/>
      <dgm:t>
        <a:bodyPr/>
        <a:lstStyle/>
        <a:p>
          <a:r>
            <a:rPr lang="en-US" dirty="0"/>
            <a:t>Property Listings</a:t>
          </a:r>
        </a:p>
      </dgm:t>
    </dgm:pt>
    <dgm:pt modelId="{86A27BC4-7ED0-4DA1-9A8C-74B924A291AE}" type="parTrans" cxnId="{E221E2C8-6AEC-4A1C-99BA-56E7BBFD1FCC}">
      <dgm:prSet/>
      <dgm:spPr/>
      <dgm:t>
        <a:bodyPr/>
        <a:lstStyle/>
        <a:p>
          <a:endParaRPr lang="en-US"/>
        </a:p>
      </dgm:t>
    </dgm:pt>
    <dgm:pt modelId="{8E7ABA0F-4B75-4311-94E3-37E4BAFE6E5D}" type="sibTrans" cxnId="{E221E2C8-6AEC-4A1C-99BA-56E7BBFD1FCC}">
      <dgm:prSet/>
      <dgm:spPr/>
      <dgm:t>
        <a:bodyPr/>
        <a:lstStyle/>
        <a:p>
          <a:endParaRPr lang="en-US"/>
        </a:p>
      </dgm:t>
    </dgm:pt>
    <dgm:pt modelId="{1CD5799A-8713-4B92-8A42-C34ABE2B76A2}">
      <dgm:prSet phldrT="[Text]"/>
      <dgm:spPr/>
      <dgm:t>
        <a:bodyPr/>
        <a:lstStyle/>
        <a:p>
          <a:r>
            <a:rPr lang="en-US" dirty="0"/>
            <a:t>Zillow Scraping</a:t>
          </a:r>
        </a:p>
      </dgm:t>
    </dgm:pt>
    <dgm:pt modelId="{B3DB0A2A-BFCF-4EEC-A57B-84E7ED75A39A}" type="parTrans" cxnId="{AFEBE041-9028-43D0-A11B-BB288FFBC152}">
      <dgm:prSet/>
      <dgm:spPr/>
      <dgm:t>
        <a:bodyPr/>
        <a:lstStyle/>
        <a:p>
          <a:endParaRPr lang="en-US"/>
        </a:p>
      </dgm:t>
    </dgm:pt>
    <dgm:pt modelId="{BC4E1A84-52F0-4A5B-A26F-857D69293DCE}" type="sibTrans" cxnId="{AFEBE041-9028-43D0-A11B-BB288FFBC152}">
      <dgm:prSet/>
      <dgm:spPr/>
      <dgm:t>
        <a:bodyPr/>
        <a:lstStyle/>
        <a:p>
          <a:endParaRPr lang="en-US"/>
        </a:p>
      </dgm:t>
    </dgm:pt>
    <dgm:pt modelId="{4D1FE5FF-7252-4E49-A73A-1FEB9A21A07E}">
      <dgm:prSet phldrT="[Text]"/>
      <dgm:spPr/>
      <dgm:t>
        <a:bodyPr/>
        <a:lstStyle/>
        <a:p>
          <a:r>
            <a:rPr lang="en-US" dirty="0"/>
            <a:t>Zillow API</a:t>
          </a:r>
        </a:p>
      </dgm:t>
    </dgm:pt>
    <dgm:pt modelId="{0EEECF6E-2C3E-4E2D-9705-C7A5B93D91EA}" type="parTrans" cxnId="{F5999882-ADA7-49AC-BC85-554EA1865551}">
      <dgm:prSet/>
      <dgm:spPr/>
      <dgm:t>
        <a:bodyPr/>
        <a:lstStyle/>
        <a:p>
          <a:endParaRPr lang="en-US"/>
        </a:p>
      </dgm:t>
    </dgm:pt>
    <dgm:pt modelId="{F8AE952C-2AD8-4DFD-B2EB-92599EBF6793}" type="sibTrans" cxnId="{F5999882-ADA7-49AC-BC85-554EA1865551}">
      <dgm:prSet/>
      <dgm:spPr/>
      <dgm:t>
        <a:bodyPr/>
        <a:lstStyle/>
        <a:p>
          <a:endParaRPr lang="en-US"/>
        </a:p>
      </dgm:t>
    </dgm:pt>
    <dgm:pt modelId="{0A9CF665-82E2-42B5-B0F6-5A1C6D83B2F9}">
      <dgm:prSet phldrT="[Text]"/>
      <dgm:spPr/>
      <dgm:t>
        <a:bodyPr/>
        <a:lstStyle/>
        <a:p>
          <a:r>
            <a:rPr lang="en-US" dirty="0"/>
            <a:t>Price Trends</a:t>
          </a:r>
        </a:p>
      </dgm:t>
    </dgm:pt>
    <dgm:pt modelId="{41255477-76A8-4ADE-891D-C1E7B03C1436}" type="parTrans" cxnId="{4F74640E-46B8-4064-B57F-A29FA4140DA0}">
      <dgm:prSet/>
      <dgm:spPr/>
      <dgm:t>
        <a:bodyPr/>
        <a:lstStyle/>
        <a:p>
          <a:endParaRPr lang="en-US"/>
        </a:p>
      </dgm:t>
    </dgm:pt>
    <dgm:pt modelId="{9E731771-6561-41B4-80D2-851EA1322241}" type="sibTrans" cxnId="{4F74640E-46B8-4064-B57F-A29FA4140DA0}">
      <dgm:prSet/>
      <dgm:spPr/>
      <dgm:t>
        <a:bodyPr/>
        <a:lstStyle/>
        <a:p>
          <a:endParaRPr lang="en-US"/>
        </a:p>
      </dgm:t>
    </dgm:pt>
    <dgm:pt modelId="{26DA5EB8-B154-4C85-A67C-EA53CE4E55EB}">
      <dgm:prSet phldrT="[Text]"/>
      <dgm:spPr/>
      <dgm:t>
        <a:bodyPr/>
        <a:lstStyle/>
        <a:p>
          <a:r>
            <a:rPr lang="en-US" dirty="0"/>
            <a:t>Zillow Research Data</a:t>
          </a:r>
        </a:p>
      </dgm:t>
    </dgm:pt>
    <dgm:pt modelId="{94B47E86-CA8F-4A5E-9D8A-9A1776EA4879}" type="parTrans" cxnId="{8854BF15-2904-48DC-BA77-6C069C2512F3}">
      <dgm:prSet/>
      <dgm:spPr/>
      <dgm:t>
        <a:bodyPr/>
        <a:lstStyle/>
        <a:p>
          <a:endParaRPr lang="en-US"/>
        </a:p>
      </dgm:t>
    </dgm:pt>
    <dgm:pt modelId="{8F85AB92-33CF-4D92-A78A-10A6AD6080AC}" type="sibTrans" cxnId="{8854BF15-2904-48DC-BA77-6C069C2512F3}">
      <dgm:prSet/>
      <dgm:spPr/>
      <dgm:t>
        <a:bodyPr/>
        <a:lstStyle/>
        <a:p>
          <a:endParaRPr lang="en-US"/>
        </a:p>
      </dgm:t>
    </dgm:pt>
    <dgm:pt modelId="{1E7828EF-BD8F-4121-AEA9-B5E5799AD6A7}">
      <dgm:prSet phldrT="[Text]"/>
      <dgm:spPr/>
      <dgm:t>
        <a:bodyPr/>
        <a:lstStyle/>
        <a:p>
          <a:r>
            <a:rPr lang="en-US" dirty="0"/>
            <a:t>Schools</a:t>
          </a:r>
        </a:p>
      </dgm:t>
    </dgm:pt>
    <dgm:pt modelId="{B72DF09F-2F82-43A3-93EC-2FBF8699C6FB}" type="parTrans" cxnId="{F615844E-B08E-49A7-8608-AF753ECC747A}">
      <dgm:prSet/>
      <dgm:spPr/>
      <dgm:t>
        <a:bodyPr/>
        <a:lstStyle/>
        <a:p>
          <a:endParaRPr lang="en-US"/>
        </a:p>
      </dgm:t>
    </dgm:pt>
    <dgm:pt modelId="{84CE33F8-39A1-4935-A7FD-BE659663C33B}" type="sibTrans" cxnId="{F615844E-B08E-49A7-8608-AF753ECC747A}">
      <dgm:prSet/>
      <dgm:spPr/>
      <dgm:t>
        <a:bodyPr/>
        <a:lstStyle/>
        <a:p>
          <a:endParaRPr lang="en-US"/>
        </a:p>
      </dgm:t>
    </dgm:pt>
    <dgm:pt modelId="{6EF776DA-B72A-4FA0-8CEB-5036394DFF38}">
      <dgm:prSet phldrT="[Text]"/>
      <dgm:spPr/>
      <dgm:t>
        <a:bodyPr/>
        <a:lstStyle/>
        <a:p>
          <a:r>
            <a:rPr lang="en-US" dirty="0"/>
            <a:t>???</a:t>
          </a:r>
        </a:p>
      </dgm:t>
    </dgm:pt>
    <dgm:pt modelId="{96465BD0-CDD4-4D5B-8E0F-179EC541EB9C}" type="parTrans" cxnId="{70033424-A349-4764-ADD3-7F5F100EBA57}">
      <dgm:prSet/>
      <dgm:spPr/>
      <dgm:t>
        <a:bodyPr/>
        <a:lstStyle/>
        <a:p>
          <a:endParaRPr lang="en-US"/>
        </a:p>
      </dgm:t>
    </dgm:pt>
    <dgm:pt modelId="{B1E4F88D-5899-429F-8463-C549058707DF}" type="sibTrans" cxnId="{70033424-A349-4764-ADD3-7F5F100EBA57}">
      <dgm:prSet/>
      <dgm:spPr/>
      <dgm:t>
        <a:bodyPr/>
        <a:lstStyle/>
        <a:p>
          <a:endParaRPr lang="en-US"/>
        </a:p>
      </dgm:t>
    </dgm:pt>
    <dgm:pt modelId="{48F6FD28-C29A-4C33-9D05-D1A451319912}">
      <dgm:prSet/>
      <dgm:spPr/>
      <dgm:t>
        <a:bodyPr/>
        <a:lstStyle/>
        <a:p>
          <a:r>
            <a:rPr lang="en-US" dirty="0"/>
            <a:t>Safety</a:t>
          </a:r>
        </a:p>
      </dgm:t>
    </dgm:pt>
    <dgm:pt modelId="{79093C52-DC4E-48C2-8C03-238B1BE849F7}" type="parTrans" cxnId="{A4D92E09-68F4-4F70-A89A-7EAD16A6C800}">
      <dgm:prSet/>
      <dgm:spPr/>
      <dgm:t>
        <a:bodyPr/>
        <a:lstStyle/>
        <a:p>
          <a:endParaRPr lang="en-US"/>
        </a:p>
      </dgm:t>
    </dgm:pt>
    <dgm:pt modelId="{FCD29513-86D2-453A-A229-A082DF486B1B}" type="sibTrans" cxnId="{A4D92E09-68F4-4F70-A89A-7EAD16A6C800}">
      <dgm:prSet/>
      <dgm:spPr/>
      <dgm:t>
        <a:bodyPr/>
        <a:lstStyle/>
        <a:p>
          <a:endParaRPr lang="en-US"/>
        </a:p>
      </dgm:t>
    </dgm:pt>
    <dgm:pt modelId="{8980058C-D07C-4CE1-80A4-D20F62FFEE30}">
      <dgm:prSet/>
      <dgm:spPr/>
      <dgm:t>
        <a:bodyPr/>
        <a:lstStyle/>
        <a:p>
          <a:r>
            <a:rPr lang="en-US" dirty="0"/>
            <a:t>???</a:t>
          </a:r>
        </a:p>
      </dgm:t>
    </dgm:pt>
    <dgm:pt modelId="{90617353-4006-4916-A7E3-605EE77F0C1D}" type="parTrans" cxnId="{E23D423F-FA3D-42CA-A561-7355FC771068}">
      <dgm:prSet/>
      <dgm:spPr/>
      <dgm:t>
        <a:bodyPr/>
        <a:lstStyle/>
        <a:p>
          <a:endParaRPr lang="en-US"/>
        </a:p>
      </dgm:t>
    </dgm:pt>
    <dgm:pt modelId="{0A50DDF4-2DFE-4BD9-886A-D8D4882744BD}" type="sibTrans" cxnId="{E23D423F-FA3D-42CA-A561-7355FC771068}">
      <dgm:prSet/>
      <dgm:spPr/>
      <dgm:t>
        <a:bodyPr/>
        <a:lstStyle/>
        <a:p>
          <a:endParaRPr lang="en-US"/>
        </a:p>
      </dgm:t>
    </dgm:pt>
    <dgm:pt modelId="{0F68D014-99E6-46E5-A31B-CA3544E72AF0}" type="pres">
      <dgm:prSet presAssocID="{53F72ADD-5B05-4F15-B4EE-D790E4D22632}" presName="Name0" presStyleCnt="0">
        <dgm:presLayoutVars>
          <dgm:dir/>
          <dgm:animLvl val="lvl"/>
          <dgm:resizeHandles val="exact"/>
        </dgm:presLayoutVars>
      </dgm:prSet>
      <dgm:spPr/>
    </dgm:pt>
    <dgm:pt modelId="{F0638221-93A7-4D2A-BA73-74247A662A99}" type="pres">
      <dgm:prSet presAssocID="{E02F6365-593E-4BDF-AD57-A69B9DFAF79A}" presName="composite" presStyleCnt="0"/>
      <dgm:spPr/>
    </dgm:pt>
    <dgm:pt modelId="{08484AA6-B979-4120-9D34-A635D1545D5C}" type="pres">
      <dgm:prSet presAssocID="{E02F6365-593E-4BDF-AD57-A69B9DFAF79A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81453BAD-6EBC-4CBC-8475-DFB499056D8B}" type="pres">
      <dgm:prSet presAssocID="{E02F6365-593E-4BDF-AD57-A69B9DFAF79A}" presName="desTx" presStyleLbl="alignAccFollowNode1" presStyleIdx="0" presStyleCnt="4">
        <dgm:presLayoutVars>
          <dgm:bulletEnabled val="1"/>
        </dgm:presLayoutVars>
      </dgm:prSet>
      <dgm:spPr/>
    </dgm:pt>
    <dgm:pt modelId="{79EDC65C-DC07-43E7-870B-521CCDFA0A0D}" type="pres">
      <dgm:prSet presAssocID="{8E7ABA0F-4B75-4311-94E3-37E4BAFE6E5D}" presName="space" presStyleCnt="0"/>
      <dgm:spPr/>
    </dgm:pt>
    <dgm:pt modelId="{59111BD4-5C18-4E85-8038-9D854AA68B57}" type="pres">
      <dgm:prSet presAssocID="{0A9CF665-82E2-42B5-B0F6-5A1C6D83B2F9}" presName="composite" presStyleCnt="0"/>
      <dgm:spPr/>
    </dgm:pt>
    <dgm:pt modelId="{5C4BFB60-C2D0-46B3-B0B4-95FE0CF005C6}" type="pres">
      <dgm:prSet presAssocID="{0A9CF665-82E2-42B5-B0F6-5A1C6D83B2F9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C5472A32-03F3-4C39-9AF7-304DE48A3E4C}" type="pres">
      <dgm:prSet presAssocID="{0A9CF665-82E2-42B5-B0F6-5A1C6D83B2F9}" presName="desTx" presStyleLbl="alignAccFollowNode1" presStyleIdx="1" presStyleCnt="4">
        <dgm:presLayoutVars>
          <dgm:bulletEnabled val="1"/>
        </dgm:presLayoutVars>
      </dgm:prSet>
      <dgm:spPr/>
    </dgm:pt>
    <dgm:pt modelId="{FD096E45-2F94-4C4A-9A24-77C9F23C2219}" type="pres">
      <dgm:prSet presAssocID="{9E731771-6561-41B4-80D2-851EA1322241}" presName="space" presStyleCnt="0"/>
      <dgm:spPr/>
    </dgm:pt>
    <dgm:pt modelId="{5138A368-19B1-46DE-9229-07297D363679}" type="pres">
      <dgm:prSet presAssocID="{1E7828EF-BD8F-4121-AEA9-B5E5799AD6A7}" presName="composite" presStyleCnt="0"/>
      <dgm:spPr/>
    </dgm:pt>
    <dgm:pt modelId="{43AFB2EF-ABB4-4FD9-A615-11B6F5ADD4C2}" type="pres">
      <dgm:prSet presAssocID="{1E7828EF-BD8F-4121-AEA9-B5E5799AD6A7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092189A3-8BF3-4430-9F1F-B8A289BA2ED9}" type="pres">
      <dgm:prSet presAssocID="{1E7828EF-BD8F-4121-AEA9-B5E5799AD6A7}" presName="desTx" presStyleLbl="alignAccFollowNode1" presStyleIdx="2" presStyleCnt="4">
        <dgm:presLayoutVars>
          <dgm:bulletEnabled val="1"/>
        </dgm:presLayoutVars>
      </dgm:prSet>
      <dgm:spPr/>
    </dgm:pt>
    <dgm:pt modelId="{CF849A3E-01A7-475A-BD1E-2FF53BF3EFDC}" type="pres">
      <dgm:prSet presAssocID="{84CE33F8-39A1-4935-A7FD-BE659663C33B}" presName="space" presStyleCnt="0"/>
      <dgm:spPr/>
    </dgm:pt>
    <dgm:pt modelId="{A0903DFA-3298-43DE-9C87-A86DD2C0A993}" type="pres">
      <dgm:prSet presAssocID="{48F6FD28-C29A-4C33-9D05-D1A451319912}" presName="composite" presStyleCnt="0"/>
      <dgm:spPr/>
    </dgm:pt>
    <dgm:pt modelId="{BD5636B4-92CC-4DAA-9AA7-279B344F3446}" type="pres">
      <dgm:prSet presAssocID="{48F6FD28-C29A-4C33-9D05-D1A451319912}" presName="parTx" presStyleLbl="alignNode1" presStyleIdx="3" presStyleCnt="4" custLinFactNeighborX="2164">
        <dgm:presLayoutVars>
          <dgm:chMax val="0"/>
          <dgm:chPref val="0"/>
          <dgm:bulletEnabled val="1"/>
        </dgm:presLayoutVars>
      </dgm:prSet>
      <dgm:spPr/>
    </dgm:pt>
    <dgm:pt modelId="{61E22F7A-4A63-4D13-B844-7910D3AACB86}" type="pres">
      <dgm:prSet presAssocID="{48F6FD28-C29A-4C33-9D05-D1A451319912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9BCB1703-1C24-4368-8F77-0045433B1532}" type="presOf" srcId="{4D1FE5FF-7252-4E49-A73A-1FEB9A21A07E}" destId="{81453BAD-6EBC-4CBC-8475-DFB499056D8B}" srcOrd="0" destOrd="1" presId="urn:microsoft.com/office/officeart/2005/8/layout/hList1"/>
    <dgm:cxn modelId="{A4D92E09-68F4-4F70-A89A-7EAD16A6C800}" srcId="{53F72ADD-5B05-4F15-B4EE-D790E4D22632}" destId="{48F6FD28-C29A-4C33-9D05-D1A451319912}" srcOrd="3" destOrd="0" parTransId="{79093C52-DC4E-48C2-8C03-238B1BE849F7}" sibTransId="{FCD29513-86D2-453A-A229-A082DF486B1B}"/>
    <dgm:cxn modelId="{4F74640E-46B8-4064-B57F-A29FA4140DA0}" srcId="{53F72ADD-5B05-4F15-B4EE-D790E4D22632}" destId="{0A9CF665-82E2-42B5-B0F6-5A1C6D83B2F9}" srcOrd="1" destOrd="0" parTransId="{41255477-76A8-4ADE-891D-C1E7B03C1436}" sibTransId="{9E731771-6561-41B4-80D2-851EA1322241}"/>
    <dgm:cxn modelId="{D3B2920E-A80D-4AB4-9B01-13175298F21A}" type="presOf" srcId="{1E7828EF-BD8F-4121-AEA9-B5E5799AD6A7}" destId="{43AFB2EF-ABB4-4FD9-A615-11B6F5ADD4C2}" srcOrd="0" destOrd="0" presId="urn:microsoft.com/office/officeart/2005/8/layout/hList1"/>
    <dgm:cxn modelId="{8854BF15-2904-48DC-BA77-6C069C2512F3}" srcId="{0A9CF665-82E2-42B5-B0F6-5A1C6D83B2F9}" destId="{26DA5EB8-B154-4C85-A67C-EA53CE4E55EB}" srcOrd="0" destOrd="0" parTransId="{94B47E86-CA8F-4A5E-9D8A-9A1776EA4879}" sibTransId="{8F85AB92-33CF-4D92-A78A-10A6AD6080AC}"/>
    <dgm:cxn modelId="{0A47F317-10C9-4256-87AA-298FF2FDCF7A}" type="presOf" srcId="{0A9CF665-82E2-42B5-B0F6-5A1C6D83B2F9}" destId="{5C4BFB60-C2D0-46B3-B0B4-95FE0CF005C6}" srcOrd="0" destOrd="0" presId="urn:microsoft.com/office/officeart/2005/8/layout/hList1"/>
    <dgm:cxn modelId="{70033424-A349-4764-ADD3-7F5F100EBA57}" srcId="{1E7828EF-BD8F-4121-AEA9-B5E5799AD6A7}" destId="{6EF776DA-B72A-4FA0-8CEB-5036394DFF38}" srcOrd="0" destOrd="0" parTransId="{96465BD0-CDD4-4D5B-8E0F-179EC541EB9C}" sibTransId="{B1E4F88D-5899-429F-8463-C549058707DF}"/>
    <dgm:cxn modelId="{E23D423F-FA3D-42CA-A561-7355FC771068}" srcId="{48F6FD28-C29A-4C33-9D05-D1A451319912}" destId="{8980058C-D07C-4CE1-80A4-D20F62FFEE30}" srcOrd="0" destOrd="0" parTransId="{90617353-4006-4916-A7E3-605EE77F0C1D}" sibTransId="{0A50DDF4-2DFE-4BD9-886A-D8D4882744BD}"/>
    <dgm:cxn modelId="{AFEBE041-9028-43D0-A11B-BB288FFBC152}" srcId="{E02F6365-593E-4BDF-AD57-A69B9DFAF79A}" destId="{1CD5799A-8713-4B92-8A42-C34ABE2B76A2}" srcOrd="0" destOrd="0" parTransId="{B3DB0A2A-BFCF-4EEC-A57B-84E7ED75A39A}" sibTransId="{BC4E1A84-52F0-4A5B-A26F-857D69293DCE}"/>
    <dgm:cxn modelId="{0BF26166-9900-4A4E-A947-5CA0E45D3B85}" type="presOf" srcId="{53F72ADD-5B05-4F15-B4EE-D790E4D22632}" destId="{0F68D014-99E6-46E5-A31B-CA3544E72AF0}" srcOrd="0" destOrd="0" presId="urn:microsoft.com/office/officeart/2005/8/layout/hList1"/>
    <dgm:cxn modelId="{9C69E748-82F6-41B5-B3C5-89DCC26CB7CF}" type="presOf" srcId="{8980058C-D07C-4CE1-80A4-D20F62FFEE30}" destId="{61E22F7A-4A63-4D13-B844-7910D3AACB86}" srcOrd="0" destOrd="0" presId="urn:microsoft.com/office/officeart/2005/8/layout/hList1"/>
    <dgm:cxn modelId="{F615844E-B08E-49A7-8608-AF753ECC747A}" srcId="{53F72ADD-5B05-4F15-B4EE-D790E4D22632}" destId="{1E7828EF-BD8F-4121-AEA9-B5E5799AD6A7}" srcOrd="2" destOrd="0" parTransId="{B72DF09F-2F82-43A3-93EC-2FBF8699C6FB}" sibTransId="{84CE33F8-39A1-4935-A7FD-BE659663C33B}"/>
    <dgm:cxn modelId="{F5999882-ADA7-49AC-BC85-554EA1865551}" srcId="{E02F6365-593E-4BDF-AD57-A69B9DFAF79A}" destId="{4D1FE5FF-7252-4E49-A73A-1FEB9A21A07E}" srcOrd="1" destOrd="0" parTransId="{0EEECF6E-2C3E-4E2D-9705-C7A5B93D91EA}" sibTransId="{F8AE952C-2AD8-4DFD-B2EB-92599EBF6793}"/>
    <dgm:cxn modelId="{5C2D11A5-ED15-41B4-A82C-3BBE926EB027}" type="presOf" srcId="{26DA5EB8-B154-4C85-A67C-EA53CE4E55EB}" destId="{C5472A32-03F3-4C39-9AF7-304DE48A3E4C}" srcOrd="0" destOrd="0" presId="urn:microsoft.com/office/officeart/2005/8/layout/hList1"/>
    <dgm:cxn modelId="{2DBB3CC7-0BA7-47B9-9AFB-5AAB320A37AB}" type="presOf" srcId="{48F6FD28-C29A-4C33-9D05-D1A451319912}" destId="{BD5636B4-92CC-4DAA-9AA7-279B344F3446}" srcOrd="0" destOrd="0" presId="urn:microsoft.com/office/officeart/2005/8/layout/hList1"/>
    <dgm:cxn modelId="{E221E2C8-6AEC-4A1C-99BA-56E7BBFD1FCC}" srcId="{53F72ADD-5B05-4F15-B4EE-D790E4D22632}" destId="{E02F6365-593E-4BDF-AD57-A69B9DFAF79A}" srcOrd="0" destOrd="0" parTransId="{86A27BC4-7ED0-4DA1-9A8C-74B924A291AE}" sibTransId="{8E7ABA0F-4B75-4311-94E3-37E4BAFE6E5D}"/>
    <dgm:cxn modelId="{20693AE8-6D79-4F6D-8DF9-A1FDDFAD264F}" type="presOf" srcId="{1CD5799A-8713-4B92-8A42-C34ABE2B76A2}" destId="{81453BAD-6EBC-4CBC-8475-DFB499056D8B}" srcOrd="0" destOrd="0" presId="urn:microsoft.com/office/officeart/2005/8/layout/hList1"/>
    <dgm:cxn modelId="{A9248DE8-9D10-48FB-AD2E-3B88B8ED97AB}" type="presOf" srcId="{E02F6365-593E-4BDF-AD57-A69B9DFAF79A}" destId="{08484AA6-B979-4120-9D34-A635D1545D5C}" srcOrd="0" destOrd="0" presId="urn:microsoft.com/office/officeart/2005/8/layout/hList1"/>
    <dgm:cxn modelId="{C8FEAAFE-305C-4001-8ABC-B3B8F09B59B7}" type="presOf" srcId="{6EF776DA-B72A-4FA0-8CEB-5036394DFF38}" destId="{092189A3-8BF3-4430-9F1F-B8A289BA2ED9}" srcOrd="0" destOrd="0" presId="urn:microsoft.com/office/officeart/2005/8/layout/hList1"/>
    <dgm:cxn modelId="{8EA6291C-533B-40B9-897D-35BDCC963EE6}" type="presParOf" srcId="{0F68D014-99E6-46E5-A31B-CA3544E72AF0}" destId="{F0638221-93A7-4D2A-BA73-74247A662A99}" srcOrd="0" destOrd="0" presId="urn:microsoft.com/office/officeart/2005/8/layout/hList1"/>
    <dgm:cxn modelId="{5268100B-BFEF-42FE-9EE7-75B69A7940CF}" type="presParOf" srcId="{F0638221-93A7-4D2A-BA73-74247A662A99}" destId="{08484AA6-B979-4120-9D34-A635D1545D5C}" srcOrd="0" destOrd="0" presId="urn:microsoft.com/office/officeart/2005/8/layout/hList1"/>
    <dgm:cxn modelId="{2AAD01E5-C113-4C38-A9FF-E08762EF779A}" type="presParOf" srcId="{F0638221-93A7-4D2A-BA73-74247A662A99}" destId="{81453BAD-6EBC-4CBC-8475-DFB499056D8B}" srcOrd="1" destOrd="0" presId="urn:microsoft.com/office/officeart/2005/8/layout/hList1"/>
    <dgm:cxn modelId="{289C1FC1-C91C-4595-9023-1D4D7C09C740}" type="presParOf" srcId="{0F68D014-99E6-46E5-A31B-CA3544E72AF0}" destId="{79EDC65C-DC07-43E7-870B-521CCDFA0A0D}" srcOrd="1" destOrd="0" presId="urn:microsoft.com/office/officeart/2005/8/layout/hList1"/>
    <dgm:cxn modelId="{E3ED6A4D-D8EA-4A2D-B1D9-38223EF8E434}" type="presParOf" srcId="{0F68D014-99E6-46E5-A31B-CA3544E72AF0}" destId="{59111BD4-5C18-4E85-8038-9D854AA68B57}" srcOrd="2" destOrd="0" presId="urn:microsoft.com/office/officeart/2005/8/layout/hList1"/>
    <dgm:cxn modelId="{FBDCDC7C-3893-4611-9AAB-8504F9FA5207}" type="presParOf" srcId="{59111BD4-5C18-4E85-8038-9D854AA68B57}" destId="{5C4BFB60-C2D0-46B3-B0B4-95FE0CF005C6}" srcOrd="0" destOrd="0" presId="urn:microsoft.com/office/officeart/2005/8/layout/hList1"/>
    <dgm:cxn modelId="{7463AAE0-5255-401E-AA40-F45FA2A68597}" type="presParOf" srcId="{59111BD4-5C18-4E85-8038-9D854AA68B57}" destId="{C5472A32-03F3-4C39-9AF7-304DE48A3E4C}" srcOrd="1" destOrd="0" presId="urn:microsoft.com/office/officeart/2005/8/layout/hList1"/>
    <dgm:cxn modelId="{1F0FA1D4-C29C-4FA6-870C-E93B683706B0}" type="presParOf" srcId="{0F68D014-99E6-46E5-A31B-CA3544E72AF0}" destId="{FD096E45-2F94-4C4A-9A24-77C9F23C2219}" srcOrd="3" destOrd="0" presId="urn:microsoft.com/office/officeart/2005/8/layout/hList1"/>
    <dgm:cxn modelId="{3FC66665-615E-4824-8B9D-0C29320E29B9}" type="presParOf" srcId="{0F68D014-99E6-46E5-A31B-CA3544E72AF0}" destId="{5138A368-19B1-46DE-9229-07297D363679}" srcOrd="4" destOrd="0" presId="urn:microsoft.com/office/officeart/2005/8/layout/hList1"/>
    <dgm:cxn modelId="{B434E22A-DB66-4588-9065-08112F728CCE}" type="presParOf" srcId="{5138A368-19B1-46DE-9229-07297D363679}" destId="{43AFB2EF-ABB4-4FD9-A615-11B6F5ADD4C2}" srcOrd="0" destOrd="0" presId="urn:microsoft.com/office/officeart/2005/8/layout/hList1"/>
    <dgm:cxn modelId="{5534798E-0CD4-4945-8C6F-0F96240B98F4}" type="presParOf" srcId="{5138A368-19B1-46DE-9229-07297D363679}" destId="{092189A3-8BF3-4430-9F1F-B8A289BA2ED9}" srcOrd="1" destOrd="0" presId="urn:microsoft.com/office/officeart/2005/8/layout/hList1"/>
    <dgm:cxn modelId="{551D6222-459B-49E5-A3B1-AB3F600B024C}" type="presParOf" srcId="{0F68D014-99E6-46E5-A31B-CA3544E72AF0}" destId="{CF849A3E-01A7-475A-BD1E-2FF53BF3EFDC}" srcOrd="5" destOrd="0" presId="urn:microsoft.com/office/officeart/2005/8/layout/hList1"/>
    <dgm:cxn modelId="{DB3754E7-0752-482E-A1C4-D4E2A7206F9A}" type="presParOf" srcId="{0F68D014-99E6-46E5-A31B-CA3544E72AF0}" destId="{A0903DFA-3298-43DE-9C87-A86DD2C0A993}" srcOrd="6" destOrd="0" presId="urn:microsoft.com/office/officeart/2005/8/layout/hList1"/>
    <dgm:cxn modelId="{B29A3C40-9ED0-4706-BC5E-84EC708EBA37}" type="presParOf" srcId="{A0903DFA-3298-43DE-9C87-A86DD2C0A993}" destId="{BD5636B4-92CC-4DAA-9AA7-279B344F3446}" srcOrd="0" destOrd="0" presId="urn:microsoft.com/office/officeart/2005/8/layout/hList1"/>
    <dgm:cxn modelId="{627B6B58-C778-47F9-B741-DE277759451E}" type="presParOf" srcId="{A0903DFA-3298-43DE-9C87-A86DD2C0A993}" destId="{61E22F7A-4A63-4D13-B844-7910D3AACB8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484AA6-B979-4120-9D34-A635D1545D5C}">
      <dsp:nvSpPr>
        <dsp:cNvPr id="0" name=""/>
        <dsp:cNvSpPr/>
      </dsp:nvSpPr>
      <dsp:spPr>
        <a:xfrm>
          <a:off x="3515" y="1716446"/>
          <a:ext cx="2114159" cy="834209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Property Listings</a:t>
          </a:r>
        </a:p>
      </dsp:txBody>
      <dsp:txXfrm>
        <a:off x="3515" y="1716446"/>
        <a:ext cx="2114159" cy="834209"/>
      </dsp:txXfrm>
    </dsp:sp>
    <dsp:sp modelId="{81453BAD-6EBC-4CBC-8475-DFB499056D8B}">
      <dsp:nvSpPr>
        <dsp:cNvPr id="0" name=""/>
        <dsp:cNvSpPr/>
      </dsp:nvSpPr>
      <dsp:spPr>
        <a:xfrm>
          <a:off x="3515" y="2550655"/>
          <a:ext cx="2114159" cy="1325835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Zillow Scraping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Zillow API</a:t>
          </a:r>
        </a:p>
      </dsp:txBody>
      <dsp:txXfrm>
        <a:off x="3515" y="2550655"/>
        <a:ext cx="2114159" cy="1325835"/>
      </dsp:txXfrm>
    </dsp:sp>
    <dsp:sp modelId="{5C4BFB60-C2D0-46B3-B0B4-95FE0CF005C6}">
      <dsp:nvSpPr>
        <dsp:cNvPr id="0" name=""/>
        <dsp:cNvSpPr/>
      </dsp:nvSpPr>
      <dsp:spPr>
        <a:xfrm>
          <a:off x="2413658" y="1716446"/>
          <a:ext cx="2114159" cy="834209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Price Trends</a:t>
          </a:r>
        </a:p>
      </dsp:txBody>
      <dsp:txXfrm>
        <a:off x="2413658" y="1716446"/>
        <a:ext cx="2114159" cy="834209"/>
      </dsp:txXfrm>
    </dsp:sp>
    <dsp:sp modelId="{C5472A32-03F3-4C39-9AF7-304DE48A3E4C}">
      <dsp:nvSpPr>
        <dsp:cNvPr id="0" name=""/>
        <dsp:cNvSpPr/>
      </dsp:nvSpPr>
      <dsp:spPr>
        <a:xfrm>
          <a:off x="2413658" y="2550655"/>
          <a:ext cx="2114159" cy="1325835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Zillow Research Data</a:t>
          </a:r>
        </a:p>
      </dsp:txBody>
      <dsp:txXfrm>
        <a:off x="2413658" y="2550655"/>
        <a:ext cx="2114159" cy="1325835"/>
      </dsp:txXfrm>
    </dsp:sp>
    <dsp:sp modelId="{43AFB2EF-ABB4-4FD9-A615-11B6F5ADD4C2}">
      <dsp:nvSpPr>
        <dsp:cNvPr id="0" name=""/>
        <dsp:cNvSpPr/>
      </dsp:nvSpPr>
      <dsp:spPr>
        <a:xfrm>
          <a:off x="4823800" y="1716446"/>
          <a:ext cx="2114159" cy="834209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Schools</a:t>
          </a:r>
        </a:p>
      </dsp:txBody>
      <dsp:txXfrm>
        <a:off x="4823800" y="1716446"/>
        <a:ext cx="2114159" cy="834209"/>
      </dsp:txXfrm>
    </dsp:sp>
    <dsp:sp modelId="{092189A3-8BF3-4430-9F1F-B8A289BA2ED9}">
      <dsp:nvSpPr>
        <dsp:cNvPr id="0" name=""/>
        <dsp:cNvSpPr/>
      </dsp:nvSpPr>
      <dsp:spPr>
        <a:xfrm>
          <a:off x="4823800" y="2550655"/>
          <a:ext cx="2114159" cy="1325835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???</a:t>
          </a:r>
        </a:p>
      </dsp:txBody>
      <dsp:txXfrm>
        <a:off x="4823800" y="2550655"/>
        <a:ext cx="2114159" cy="1325835"/>
      </dsp:txXfrm>
    </dsp:sp>
    <dsp:sp modelId="{BD5636B4-92CC-4DAA-9AA7-279B344F3446}">
      <dsp:nvSpPr>
        <dsp:cNvPr id="0" name=""/>
        <dsp:cNvSpPr/>
      </dsp:nvSpPr>
      <dsp:spPr>
        <a:xfrm>
          <a:off x="7237458" y="1716446"/>
          <a:ext cx="2114159" cy="834209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Safety</a:t>
          </a:r>
        </a:p>
      </dsp:txBody>
      <dsp:txXfrm>
        <a:off x="7237458" y="1716446"/>
        <a:ext cx="2114159" cy="834209"/>
      </dsp:txXfrm>
    </dsp:sp>
    <dsp:sp modelId="{61E22F7A-4A63-4D13-B844-7910D3AACB86}">
      <dsp:nvSpPr>
        <dsp:cNvPr id="0" name=""/>
        <dsp:cNvSpPr/>
      </dsp:nvSpPr>
      <dsp:spPr>
        <a:xfrm>
          <a:off x="7233942" y="2550655"/>
          <a:ext cx="2114159" cy="1325835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???</a:t>
          </a:r>
        </a:p>
      </dsp:txBody>
      <dsp:txXfrm>
        <a:off x="7233942" y="2550655"/>
        <a:ext cx="2114159" cy="13258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474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992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61640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5940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15193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52903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21725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0702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867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373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444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047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389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954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1/13/2020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150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325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187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73ED0CC-082F-4160-86E5-0D6041F12778}" type="datetime1">
              <a:rPr lang="en-US" smtClean="0"/>
              <a:t>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929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492D4-8352-4F05-9DFE-84CD504C3F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Help ‘Correen’ Find Her Next Home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56E204-A662-4120-AB06-461A51AB7E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Jasmin Hong, Jesus Zamora, </a:t>
            </a:r>
            <a:r>
              <a:rPr lang="en-US" dirty="0" err="1"/>
              <a:t>Suruchi</a:t>
            </a:r>
            <a:r>
              <a:rPr lang="en-US" dirty="0"/>
              <a:t> Chaudhary, Correen He</a:t>
            </a:r>
          </a:p>
        </p:txBody>
      </p:sp>
    </p:spTree>
    <p:extLst>
      <p:ext uri="{BB962C8B-B14F-4D97-AF65-F5344CB8AC3E}">
        <p14:creationId xmlns:p14="http://schemas.microsoft.com/office/powerpoint/2010/main" val="537257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FF7BA-3365-4FE1-8018-FFBC9D0F3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Who’s ‘Correen’?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85C90-2ABE-488F-926F-1F1DFBD91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 anchorCtr="0">
            <a:normAutofit/>
          </a:bodyPr>
          <a:lstStyle/>
          <a:p>
            <a:pPr fontAlgn="base"/>
            <a:r>
              <a:rPr lang="en-US" sz="2800" dirty="0"/>
              <a:t>Family looking to move to a new city.</a:t>
            </a:r>
          </a:p>
          <a:p>
            <a:pPr fontAlgn="base"/>
            <a:r>
              <a:rPr lang="en-US" sz="2800" dirty="0"/>
              <a:t>With school-aged kids.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44193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09FB866C-9B9C-45EA-A7E7-CCA60892CA0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85659654"/>
              </p:ext>
            </p:extLst>
          </p:nvPr>
        </p:nvGraphicFramePr>
        <p:xfrm>
          <a:off x="1817858" y="1265063"/>
          <a:ext cx="9351618" cy="55929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18390385-9A4F-45E3-9C05-B3F2FF593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Components &amp; Data Sources</a:t>
            </a:r>
          </a:p>
        </p:txBody>
      </p:sp>
    </p:spTree>
    <p:extLst>
      <p:ext uri="{BB962C8B-B14F-4D97-AF65-F5344CB8AC3E}">
        <p14:creationId xmlns:p14="http://schemas.microsoft.com/office/powerpoint/2010/main" val="34306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9CA5-3935-4042-8BCA-7839A00AA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Technical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2DFDB-3ED8-4A98-A851-7A4799682E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133601"/>
            <a:ext cx="4611690" cy="3657600"/>
          </a:xfrm>
        </p:spPr>
        <p:txBody>
          <a:bodyPr anchor="t" anchorCtr="0"/>
          <a:lstStyle/>
          <a:p>
            <a:r>
              <a:rPr lang="en-US" dirty="0"/>
              <a:t>Scraping &amp; APIs</a:t>
            </a:r>
          </a:p>
          <a:p>
            <a:pPr lvl="1"/>
            <a:r>
              <a:rPr lang="en-US" dirty="0"/>
              <a:t>Splinter</a:t>
            </a:r>
          </a:p>
          <a:p>
            <a:pPr lvl="1"/>
            <a:r>
              <a:rPr lang="en-US" dirty="0"/>
              <a:t>Beautiful Soup</a:t>
            </a:r>
          </a:p>
          <a:p>
            <a:pPr lvl="1"/>
            <a:r>
              <a:rPr lang="en-US" dirty="0"/>
              <a:t>Zillow library</a:t>
            </a:r>
          </a:p>
          <a:p>
            <a:pPr lvl="1"/>
            <a:r>
              <a:rPr lang="en-US" dirty="0" err="1"/>
              <a:t>MapBox</a:t>
            </a:r>
            <a:endParaRPr lang="en-US" dirty="0"/>
          </a:p>
          <a:p>
            <a:r>
              <a:rPr lang="en-US" dirty="0"/>
              <a:t>Data Cleanup</a:t>
            </a:r>
          </a:p>
          <a:p>
            <a:pPr lvl="1"/>
            <a:r>
              <a:rPr lang="en-US" dirty="0"/>
              <a:t>Pandas</a:t>
            </a:r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91F983A-A20C-4951-BAF0-CA9FA6F589CF}"/>
              </a:ext>
            </a:extLst>
          </p:cNvPr>
          <p:cNvSpPr txBox="1">
            <a:spLocks/>
          </p:cNvSpPr>
          <p:nvPr/>
        </p:nvSpPr>
        <p:spPr>
          <a:xfrm>
            <a:off x="6954301" y="2133601"/>
            <a:ext cx="4611690" cy="3657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Database</a:t>
            </a:r>
          </a:p>
          <a:p>
            <a:pPr lvl="1"/>
            <a:r>
              <a:rPr lang="en-US" dirty="0"/>
              <a:t>SQLite</a:t>
            </a:r>
          </a:p>
          <a:p>
            <a:pPr lvl="1"/>
            <a:r>
              <a:rPr lang="en-US" dirty="0"/>
              <a:t>MongoDB</a:t>
            </a:r>
          </a:p>
          <a:p>
            <a:endParaRPr lang="en-US" dirty="0"/>
          </a:p>
          <a:p>
            <a:r>
              <a:rPr lang="en-US" dirty="0"/>
              <a:t>JavaScript</a:t>
            </a:r>
          </a:p>
          <a:p>
            <a:pPr lvl="1"/>
            <a:r>
              <a:rPr lang="en-US" dirty="0"/>
              <a:t>Plotly.js</a:t>
            </a:r>
          </a:p>
          <a:p>
            <a:pPr lvl="1"/>
            <a:r>
              <a:rPr lang="en-US" dirty="0"/>
              <a:t>D3.js</a:t>
            </a:r>
          </a:p>
        </p:txBody>
      </p:sp>
    </p:spTree>
    <p:extLst>
      <p:ext uri="{BB962C8B-B14F-4D97-AF65-F5344CB8AC3E}">
        <p14:creationId xmlns:p14="http://schemas.microsoft.com/office/powerpoint/2010/main" val="29254629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58</TotalTime>
  <Words>78</Words>
  <Application>Microsoft Office PowerPoint</Application>
  <PresentationFormat>Widescreen</PresentationFormat>
  <Paragraphs>30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Corbel</vt:lpstr>
      <vt:lpstr>Parallax</vt:lpstr>
      <vt:lpstr>Help ‘Correen’ Find Her Next Home</vt:lpstr>
      <vt:lpstr>Who’s ‘Correen’?</vt:lpstr>
      <vt:lpstr>Components &amp; Data Sources</vt:lpstr>
      <vt:lpstr>Technical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Help ‘Correen’ Find Her Next Home</dc:title>
  <dc:creator>Xilin He</dc:creator>
  <cp:lastModifiedBy>Xilin He</cp:lastModifiedBy>
  <cp:revision>13</cp:revision>
  <dcterms:created xsi:type="dcterms:W3CDTF">2020-01-14T03:01:44Z</dcterms:created>
  <dcterms:modified xsi:type="dcterms:W3CDTF">2020-01-14T04:01:02Z</dcterms:modified>
</cp:coreProperties>
</file>