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C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35CEC-F624-4D2F-9340-198F914D8233}" v="77" dt="2025-10-19T21:37:47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 Omar" userId="722953d37241b508" providerId="LiveId" clId="{750119D0-62F2-4F25-BD3F-092221BC9A23}"/>
    <pc:docChg chg="modSld modMainMaster">
      <pc:chgData name="Ss Omar" userId="722953d37241b508" providerId="LiveId" clId="{750119D0-62F2-4F25-BD3F-092221BC9A23}" dt="2025-10-19T21:37:47.459" v="76"/>
      <pc:docMkLst>
        <pc:docMk/>
      </pc:docMkLst>
      <pc:sldChg chg="setBg">
        <pc:chgData name="Ss Omar" userId="722953d37241b508" providerId="LiveId" clId="{750119D0-62F2-4F25-BD3F-092221BC9A23}" dt="2025-10-19T21:37:47.459" v="76"/>
        <pc:sldMkLst>
          <pc:docMk/>
          <pc:sldMk cId="1799894923" sldId="256"/>
        </pc:sldMkLst>
      </pc:sldChg>
      <pc:sldMasterChg chg="setBg modSldLayout">
        <pc:chgData name="Ss Omar" userId="722953d37241b508" providerId="LiveId" clId="{750119D0-62F2-4F25-BD3F-092221BC9A23}" dt="2025-10-19T21:37:47.459" v="76"/>
        <pc:sldMasterMkLst>
          <pc:docMk/>
          <pc:sldMasterMk cId="3061832487" sldId="2147483648"/>
        </pc:sldMasterMkLst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1522527836" sldId="2147483649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765049349" sldId="2147483650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3566692980" sldId="2147483651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3421235261" sldId="2147483652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3341181120" sldId="2147483653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1409855479" sldId="2147483654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1192878213" sldId="2147483655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3806000058" sldId="2147483656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4283319998" sldId="2147483657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3160350417" sldId="2147483658"/>
          </pc:sldLayoutMkLst>
        </pc:sldLayoutChg>
        <pc:sldLayoutChg chg="setBg">
          <pc:chgData name="Ss Omar" userId="722953d37241b508" providerId="LiveId" clId="{750119D0-62F2-4F25-BD3F-092221BC9A23}" dt="2025-10-19T21:37:47.459" v="76"/>
          <pc:sldLayoutMkLst>
            <pc:docMk/>
            <pc:sldMasterMk cId="3061832487" sldId="2147483648"/>
            <pc:sldLayoutMk cId="64601696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14810-0C76-AD65-D4EC-17905B250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E694C7-A2C4-6D52-A288-251079593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4BD2DB-17B8-4FDB-CB6A-BAA449DC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50B8B0-FD1D-146E-D7BC-D86616B5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B253E-7BC2-D473-8E31-C096D23C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52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48F5D-83D3-D967-B40E-9CF37F0C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E227CE-9A24-96DC-77E1-BC51D8797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64BB35-7698-E974-7FA5-F192233F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FE03D-13D1-D099-0409-04EDCE1F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B3E3A-5508-90B6-13C3-C1DFD0FD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35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91FDCE-95F9-800C-34CD-BC80341CA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B095D2-2694-8D0E-96FC-666CD16D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B73B5-7CD4-784D-0078-9C682A0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89B61A-01E6-69BD-A7BC-7E2D8B08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69428-1CCE-10F4-CE38-06705575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0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CC54F-B162-DA87-5451-771548E0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B6993-79EB-52AD-5E05-CBA427C5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30FA07-F0D0-4A8B-CE1E-B8242998C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3A1C7-AD2D-E78D-3088-DA3942F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73461-6B9B-1CE0-75AF-9C3D9F72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504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298C-1BCC-3E66-96CD-050C8550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61BDBF-BC44-773B-9576-06E2D360B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36E1B-B4C2-6AFA-991A-FF908C4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B9193-5B20-5875-356D-1079194A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15F44B-9D95-9034-7D15-4023829A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6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100A2-B445-35ED-4747-94C8A7D2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67580-3CFF-8335-5BED-86C0C4ADA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0180F9-6B2B-A8A8-EDA5-FA5AE7789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804C33-81AC-E693-DB27-D5B6C16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FF396F-88C7-C2F4-2497-A4B876C2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0EF699-1D35-8CA9-2862-8A52F087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12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3E00F-80C0-5C6D-1279-90982ACF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3C474E-044F-1638-9B19-5CAD967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86256-FF8A-49BE-7F40-851E8BC3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A89F8D-8138-2DEC-37A9-65344AEF4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2D0092-E893-C80C-9E52-E3967424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9392C-6B99-B5B7-B48B-88C970AD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015AD2-0AC8-D93D-89AE-3BDBACC4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F0854C2-F8CE-6B02-76B3-6E5EC55B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118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A69FB-13D6-2F1F-21CE-2BE1AD0A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247932-982F-2C16-21A0-C7A5B9C6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9E3100-2BD3-7E74-E255-E444ACAB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843AE6-59F9-4688-57FE-C5148F04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985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695730-2987-DD4F-DD90-CBD1D05E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22A182-F0AD-B2CF-B8A3-344C12C9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0CEEEE-91A2-FF65-FAF5-5B0AB57E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287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18AA5-2D40-44A1-C446-591B7990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3EFCD-12E6-7690-0190-BAB4E206D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4F21B-0314-84AC-6D60-90D7CC3D8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25FE37-0C08-C28B-9E7C-4EA2164E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0D28B-9E7D-F8BE-34CF-4D30CF16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720C7-7FEC-F8ED-30FD-56AF5046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00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65311-7B88-6817-5B51-4A3E9579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0FD9AB-D573-915F-482F-6DF3BAAA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76403E-76E0-1140-E758-86ED33C39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D0D5C-6B7B-6752-682F-13429ACA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91DDE3-6C51-B471-D629-0496E51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3D364B-21E0-2726-4533-6116100A5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3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00">
                <a:alpha val="70000"/>
              </a:srgbClr>
            </a:gs>
            <a:gs pos="13000">
              <a:srgbClr val="FDFEC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94E216-0AC9-0400-8809-C5D98D54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46C214-EADF-1861-7AC4-61BBC422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D0F21-6051-1C41-0F62-DAE518979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6AE53-4E60-46C3-A532-0F5AD6C28704}" type="datetimeFigureOut">
              <a:rPr lang="es-MX" smtClean="0"/>
              <a:t>19/10/2025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8B2586-A7E5-FBEB-031C-2F5379330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30157D-CF79-E5A4-4F02-66C64F5C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BA883-AB07-42FD-B6D4-633EDD0F74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83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94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 Omar</dc:creator>
  <cp:lastModifiedBy>Ss Omar</cp:lastModifiedBy>
  <cp:revision>1</cp:revision>
  <dcterms:created xsi:type="dcterms:W3CDTF">2025-10-13T16:56:33Z</dcterms:created>
  <dcterms:modified xsi:type="dcterms:W3CDTF">2025-10-19T21:37:49Z</dcterms:modified>
</cp:coreProperties>
</file>