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23CC27-B347-41DC-8A4A-8EC4CA949518}">
  <a:tblStyle styleId="{BC23CC27-B347-41DC-8A4A-8EC4CA9495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adb9a95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adb9a95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adb9a95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adb9a95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adb9a95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7adb9a95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70e40c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70e40c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70e40c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70e40c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70e40c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070e40c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70e40c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70e40c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70e40c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70e40c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Pricing Strategy of Skiing Ticket for Big Mountain Resort</a:t>
            </a:r>
            <a:endParaRPr sz="2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 Li - December 6th,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 Identification</a:t>
            </a:r>
            <a:endParaRPr sz="2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71350" y="1853850"/>
            <a:ext cx="76887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/>
              <a:t>What is the possibility for Big Mountain Resort to increase net revenue </a:t>
            </a:r>
            <a:r>
              <a:rPr b="1" lang="en" sz="1700">
                <a:solidFill>
                  <a:srgbClr val="0000FF"/>
                </a:solidFill>
              </a:rPr>
              <a:t>by at least 15% </a:t>
            </a:r>
            <a:r>
              <a:rPr b="1" lang="en" sz="1700"/>
              <a:t>in the next season through adjusting the value of ticket prices, capitalizing facilities, and cutting operation costs.</a:t>
            </a:r>
            <a:endParaRPr b="1" sz="1700"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952500" y="340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{BC23CC27-B347-41DC-8A4A-8EC4CA949518}</a:tableStyleId>
              </a:tblPr>
              <a:tblGrid>
                <a:gridCol w="1199975"/>
                <a:gridCol w="603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Scope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Pricing; Changes of facilities; Cutting Operating Costs.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Constrains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Higher ticket prices could drive customers away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data for number of visitors for other resorts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data for operating costs for other facilities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 Identification</a:t>
            </a:r>
            <a:endParaRPr sz="2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71350" y="1853850"/>
            <a:ext cx="76887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/>
              <a:t>What is the possibility for Big Mountain Resort to increase net revenue </a:t>
            </a:r>
            <a:r>
              <a:rPr b="1" lang="en" sz="1700">
                <a:solidFill>
                  <a:srgbClr val="0000FF"/>
                </a:solidFill>
              </a:rPr>
              <a:t>by at least 15% </a:t>
            </a:r>
            <a:r>
              <a:rPr b="1" lang="en" sz="1700"/>
              <a:t>in the next season through adjusting the value of ticket prices, capitalizing facilities, and cutting operation costs.</a:t>
            </a:r>
            <a:endParaRPr b="1" sz="1700"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996200" y="32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{BC23CC27-B347-41DC-8A4A-8EC4CA949518}</a:tableStyleId>
              </a:tblPr>
              <a:tblGrid>
                <a:gridCol w="1723700"/>
                <a:gridCol w="5515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Stakeholders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Jimmy Blackburn, Director of Operations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Alesha Eisen, Database Manager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Key data sources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CSV file from the database manager that contains most of the ski resorts in U.S.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Recommendation and Key Findings</a:t>
            </a:r>
            <a:endParaRPr sz="2000"/>
          </a:p>
        </p:txBody>
      </p:sp>
      <p:sp>
        <p:nvSpPr>
          <p:cNvPr id="107" name="Google Shape;107;p16"/>
          <p:cNvSpPr txBox="1"/>
          <p:nvPr/>
        </p:nvSpPr>
        <p:spPr>
          <a:xfrm>
            <a:off x="906750" y="1996100"/>
            <a:ext cx="76296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Assuming 350,000 visitors and each visitor bought a 5-day pass, the current features can support a higher price ($94.22) compared to the actual price ($81.00), leading to a 16.32% net revenue increase.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Adding one run, adding one chair lift, and increasing vertical drop by 150 feet can support an increase of ticket price by $1.99 (the price is $96.21), leading to a 17.69% net revenue increase.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Cutting operating cost by closing least used runs would be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beneficial. However, the cost of each run is needed.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Adding snow making areas or increasing longest run doesn’t seem helpful.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Description</a:t>
            </a:r>
            <a:endParaRPr sz="20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468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U.S. Ski Resort data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Combined with state population and size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Weekend price is the target of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 indicates that states have no obvious correlation with prices, therefore, treat states equally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random forest regression model is selected, and evaluated by a cross-validation technique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00" y="955250"/>
            <a:ext cx="3777750" cy="29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5376350" y="3995575"/>
            <a:ext cx="3692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PCA summary plot of the ski resort ticket prices grouped by states. It indicates an irrelevant feature between states and ski resort prices.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Random Forest Model &amp; </a:t>
            </a:r>
            <a:r>
              <a:rPr lang="en" sz="2000"/>
              <a:t>Importances</a:t>
            </a:r>
            <a:r>
              <a:rPr lang="en" sz="2000"/>
              <a:t> of Features</a:t>
            </a:r>
            <a:endParaRPr sz="2000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322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performance: price’s mean absolute error in average from cross validation on 30% test data is </a:t>
            </a:r>
            <a:r>
              <a:rPr lang="en">
                <a:solidFill>
                  <a:srgbClr val="0000FF"/>
                </a:solidFill>
              </a:rPr>
              <a:t>$9.66</a:t>
            </a:r>
            <a:r>
              <a:rPr lang="en"/>
              <a:t>, STD in average is </a:t>
            </a:r>
            <a:r>
              <a:rPr lang="en">
                <a:solidFill>
                  <a:srgbClr val="0000FF"/>
                </a:solidFill>
              </a:rPr>
              <a:t>$1.35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any feature change, the predicted price for Big Mountain Resort is </a:t>
            </a:r>
            <a:r>
              <a:rPr lang="en">
                <a:solidFill>
                  <a:srgbClr val="0000FF"/>
                </a:solidFill>
              </a:rPr>
              <a:t>$94.22±10.39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features have significant impacts on prices.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575" y="1713200"/>
            <a:ext cx="3826075" cy="28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706025" y="4556575"/>
            <a:ext cx="3000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Feature importances from the random forest regression model.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Summary of Predicted Prices</a:t>
            </a:r>
            <a:endParaRPr sz="20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69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Alternative Approach: Closing Runs</a:t>
            </a:r>
            <a:endParaRPr sz="2000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359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Closing runs would cut cost, and also decrease prices.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price decreasing rate varies.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we know cost of each run information, an optimized point can be found about how many runs should be closed. 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400" y="1853850"/>
            <a:ext cx="4489150" cy="21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5418150" y="4245500"/>
            <a:ext cx="30000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changes of predicted price and revenue against how many runs closed.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Summary and Conclusion</a:t>
            </a:r>
            <a:endParaRPr sz="200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6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random forest regression model was used on the U.S. ski resort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current features can support a higher price ($94.22) compared to the actual price ($81.00), leading to a 16.32% net revenue increase.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change of features such as adding one run, one chair lift, and 150 feet vertical drop can support a price of $96.21, leading to a 17.69% net revenue increase.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Cutting operating cost by closing least used runs would be beneficial. However, the information about the cost of each run is needed.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snow making area or longest run doesn’t seem to be helpful.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current model can be considered for use on continuous basis. Improvement can be made with more features and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