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  <p:sldMasterId id="2147483735" r:id="rId5"/>
  </p:sldMasterIdLst>
  <p:notesMasterIdLst>
    <p:notesMasterId r:id="rId36"/>
  </p:notesMasterIdLst>
  <p:handoutMasterIdLst>
    <p:handoutMasterId r:id="rId37"/>
  </p:handoutMasterIdLst>
  <p:sldIdLst>
    <p:sldId id="265" r:id="rId6"/>
    <p:sldId id="892" r:id="rId7"/>
    <p:sldId id="977" r:id="rId8"/>
    <p:sldId id="988" r:id="rId9"/>
    <p:sldId id="999" r:id="rId10"/>
    <p:sldId id="1000" r:id="rId11"/>
    <p:sldId id="1001" r:id="rId12"/>
    <p:sldId id="1002" r:id="rId13"/>
    <p:sldId id="1003" r:id="rId14"/>
    <p:sldId id="987" r:id="rId15"/>
    <p:sldId id="1004" r:id="rId16"/>
    <p:sldId id="1005" r:id="rId17"/>
    <p:sldId id="1006" r:id="rId18"/>
    <p:sldId id="980" r:id="rId19"/>
    <p:sldId id="1012" r:id="rId20"/>
    <p:sldId id="992" r:id="rId21"/>
    <p:sldId id="979" r:id="rId22"/>
    <p:sldId id="1007" r:id="rId23"/>
    <p:sldId id="1008" r:id="rId24"/>
    <p:sldId id="1009" r:id="rId25"/>
    <p:sldId id="1010" r:id="rId26"/>
    <p:sldId id="1011" r:id="rId27"/>
    <p:sldId id="1013" r:id="rId28"/>
    <p:sldId id="1014" r:id="rId29"/>
    <p:sldId id="1016" r:id="rId30"/>
    <p:sldId id="1017" r:id="rId31"/>
    <p:sldId id="1018" r:id="rId32"/>
    <p:sldId id="1019" r:id="rId33"/>
    <p:sldId id="1020" r:id="rId34"/>
    <p:sldId id="1021" r:id="rId35"/>
  </p:sldIdLst>
  <p:sldSz cx="9144000" cy="6858000" type="screen4x3"/>
  <p:notesSz cx="6807200" cy="9939338"/>
  <p:embeddedFontLst>
    <p:embeddedFont>
      <p:font typeface="나눔고딕" pitchFamily="2" charset="-127"/>
      <p:regular r:id="rId38"/>
      <p:bold r:id="rId39"/>
    </p:embeddedFont>
    <p:embeddedFont>
      <p:font typeface="Arial Black" panose="020B0A04020102020204" pitchFamily="34" charset="0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buClr>
        <a:srgbClr val="FDB913"/>
      </a:buClr>
      <a:buSzPct val="100000"/>
      <a:buFont typeface="wingdings"/>
      <a:buChar char=""/>
      <a:defRPr lang="de-DE" sz="18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buClr>
        <a:srgbClr val="666666"/>
      </a:buClr>
      <a:buSzPct val="80000"/>
      <a:buFont typeface="Wingdings"/>
      <a:buChar char="n"/>
      <a:defRPr lang="de-DE" sz="14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buClr>
        <a:srgbClr val="666666"/>
      </a:buClr>
      <a:buSzPct val="80000"/>
      <a:buFont typeface="Arial"/>
      <a:buChar char=""/>
      <a:defRPr lang="de-DE" sz="1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556">
          <p15:clr>
            <a:srgbClr val="A4A3A4"/>
          </p15:clr>
        </p15:guide>
        <p15:guide id="3" pos="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0AB00"/>
    <a:srgbClr val="FFFF99"/>
    <a:srgbClr val="CCCCFF"/>
    <a:srgbClr val="C6EFCE"/>
    <a:srgbClr val="003283"/>
    <a:srgbClr val="666666"/>
    <a:srgbClr val="2B3F7B"/>
    <a:srgbClr val="9C277B"/>
    <a:srgbClr val="D46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0" autoAdjust="0"/>
    <p:restoredTop sz="87320" autoAdjust="0"/>
  </p:normalViewPr>
  <p:slideViewPr>
    <p:cSldViewPr snapToGrid="0" showGuides="1">
      <p:cViewPr>
        <p:scale>
          <a:sx n="125" d="100"/>
          <a:sy n="125" d="100"/>
        </p:scale>
        <p:origin x="60" y="-140"/>
      </p:cViewPr>
      <p:guideLst>
        <p:guide orient="horz" pos="4319"/>
        <p:guide pos="5556"/>
        <p:guide pos="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56" y="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2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5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8708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78231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0538" y="423863"/>
            <a:ext cx="5826125" cy="4370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45041" y="5115447"/>
            <a:ext cx="5317120" cy="42818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5605" y="9690857"/>
            <a:ext cx="935991" cy="223220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70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70000" indent="-180000" algn="l" defTabSz="914400" rtl="0" eaLnBrk="1" latinLnBrk="0" hangingPunct="1">
      <a:buClr>
        <a:schemeClr val="accent1"/>
      </a:buClr>
      <a:buSzPct val="100000"/>
      <a:buFont typeface="Wingdings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49263" indent="-182563" algn="l" defTabSz="914400" rtl="0" eaLnBrk="1" latinLnBrk="0" hangingPunct="1">
      <a:buClr>
        <a:schemeClr val="accent2"/>
      </a:buClr>
      <a:buSzPct val="80000"/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66738" indent="-133350" algn="l" defTabSz="914400" rtl="0" eaLnBrk="1" latinLnBrk="0" hangingPunct="1">
      <a:buClr>
        <a:schemeClr val="accent2"/>
      </a:buClr>
      <a:buFont typeface="Arial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602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882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9481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824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0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350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008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612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110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531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924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97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049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938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63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964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429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74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1573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899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821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15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285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764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833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16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463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53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67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 - sho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324000" y="-1"/>
            <a:ext cx="8496000" cy="214312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001" y="324000"/>
            <a:ext cx="8280000" cy="738000"/>
          </a:xfrm>
        </p:spPr>
        <p:txBody>
          <a:bodyPr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pic>
        <p:nvPicPr>
          <p:cNvPr id="4" name="Picture 3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5" y="6081717"/>
            <a:ext cx="916953" cy="45402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gray">
          <a:xfrm>
            <a:off x="324000" y="0"/>
            <a:ext cx="8496000" cy="162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4001" y="1499874"/>
            <a:ext cx="6840000" cy="492443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Name/Department (delete if not needed)</a:t>
            </a:r>
            <a:br>
              <a:rPr lang="en-US" dirty="0"/>
            </a:br>
            <a:r>
              <a:rPr lang="en-US" dirty="0"/>
              <a:t>Month 00, 2011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1" y="1690687"/>
            <a:ext cx="8494713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1999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54800" y="1691999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000" y="324000"/>
            <a:ext cx="8496000" cy="756000"/>
          </a:xfrm>
        </p:spPr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1" y="1691999"/>
            <a:ext cx="27216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98401" y="1691999"/>
            <a:ext cx="27216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220725" y="1691999"/>
            <a:ext cx="27216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with picture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de-DE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5745600" y="1690688"/>
            <a:ext cx="3078000" cy="4391025"/>
          </a:xfrm>
          <a:solidFill>
            <a:schemeClr val="bg1">
              <a:lumMod val="95000"/>
            </a:schemeClr>
          </a:solidFill>
        </p:spPr>
        <p:txBody>
          <a:bodyPr tIns="1296000" anchor="t" anchorCtr="0"/>
          <a:lstStyle>
            <a:lvl1pPr algn="ctr">
              <a:defRPr b="0"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4000" y="1690688"/>
            <a:ext cx="5238000" cy="4391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with picture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de-DE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654800" y="1692000"/>
            <a:ext cx="4165200" cy="4392000"/>
          </a:xfrm>
          <a:solidFill>
            <a:schemeClr val="bg1">
              <a:lumMod val="95000"/>
            </a:schemeClr>
          </a:solidFill>
        </p:spPr>
        <p:txBody>
          <a:bodyPr vert="horz" lIns="0" tIns="1296000" rIns="0" bIns="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1620"/>
              </a:spcBef>
              <a:buClr>
                <a:schemeClr val="accent1"/>
              </a:buClr>
              <a:buSzPct val="80000"/>
              <a:buFontTx/>
              <a:buNone/>
              <a:defRPr lang="de-DE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4000" y="1692000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with picture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de-DE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3575304" y="1692000"/>
            <a:ext cx="5238000" cy="4392000"/>
          </a:xfrm>
          <a:solidFill>
            <a:schemeClr val="bg1">
              <a:lumMod val="95000"/>
            </a:schemeClr>
          </a:solidFill>
        </p:spPr>
        <p:txBody>
          <a:bodyPr vert="horz" lIns="0" tIns="1296000" rIns="0" bIns="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1620"/>
              </a:spcBef>
              <a:buClr>
                <a:schemeClr val="accent1"/>
              </a:buClr>
              <a:buSzPct val="80000"/>
              <a:buFontTx/>
              <a:buNone/>
              <a:defRPr lang="de-DE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4000" y="1692000"/>
            <a:ext cx="30780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picture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0688"/>
            <a:ext cx="4165200" cy="172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54800" y="1690688"/>
            <a:ext cx="4165200" cy="172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324000" y="3573494"/>
            <a:ext cx="4165200" cy="2508223"/>
          </a:xfrm>
          <a:solidFill>
            <a:schemeClr val="bg1">
              <a:lumMod val="95000"/>
            </a:schemeClr>
          </a:solidFill>
        </p:spPr>
        <p:txBody>
          <a:bodyPr tIns="504000" anchor="t" anchorCtr="0"/>
          <a:lstStyle>
            <a:lvl1pPr algn="ctr">
              <a:defRPr b="0"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4654800" y="3573494"/>
            <a:ext cx="4165200" cy="2508223"/>
          </a:xfrm>
          <a:solidFill>
            <a:schemeClr val="bg1">
              <a:lumMod val="95000"/>
            </a:schemeClr>
          </a:solidFill>
        </p:spPr>
        <p:txBody>
          <a:bodyPr tIns="504000" anchor="t" anchorCtr="0"/>
          <a:lstStyle>
            <a:lvl1pPr algn="ctr">
              <a:defRPr b="0"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27024" y="1690688"/>
            <a:ext cx="8493125" cy="43957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Discussion panel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1" y="1692000"/>
            <a:ext cx="8494713" cy="2816156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/>
            </a:lvl1pPr>
          </a:lstStyle>
          <a:p>
            <a:r>
              <a:rPr lang="en-US" dirty="0"/>
              <a:t>Title of discussion panel</a:t>
            </a:r>
          </a:p>
          <a:p>
            <a:r>
              <a:rPr lang="en-US" b="0" dirty="0"/>
              <a:t>Speaker Name, Company 1</a:t>
            </a:r>
          </a:p>
          <a:p>
            <a:r>
              <a:rPr lang="en-US" b="0" dirty="0"/>
              <a:t>Speaker Name, Company 2</a:t>
            </a:r>
          </a:p>
          <a:p>
            <a:r>
              <a:rPr lang="en-US" b="0" dirty="0"/>
              <a:t>Speaker Name, Company 3</a:t>
            </a:r>
          </a:p>
          <a:p>
            <a:r>
              <a:rPr lang="en-US" b="0" dirty="0"/>
              <a:t>Speaker Name, Company 4</a:t>
            </a:r>
          </a:p>
          <a:p>
            <a:r>
              <a:rPr lang="en-US" b="0" dirty="0"/>
              <a:t>Speaker Name, Company 5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 - two lin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324000" y="-1"/>
            <a:ext cx="8496000" cy="214312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3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5" y="6081717"/>
            <a:ext cx="916953" cy="45402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gray">
          <a:xfrm>
            <a:off x="324000" y="0"/>
            <a:ext cx="8496000" cy="162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4001" y="1499874"/>
            <a:ext cx="6840000" cy="492443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Name/Department (delete if not needed)</a:t>
            </a:r>
            <a:br>
              <a:rPr lang="en-US" dirty="0"/>
            </a:br>
            <a:r>
              <a:rPr lang="en-US" dirty="0"/>
              <a:t>Month 00, 2011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14001" y="324000"/>
            <a:ext cx="8280000" cy="923330"/>
          </a:xfrm>
        </p:spPr>
        <p:txBody>
          <a:bodyPr anchor="t" anchorCtr="0">
            <a:noAutofit/>
          </a:bodyPr>
          <a:lstStyle>
            <a:lvl1pPr>
              <a:defRPr sz="300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3000" dirty="0"/>
              <a:t>Alternate Presentation Title</a:t>
            </a:r>
            <a:br>
              <a:rPr lang="en-US" sz="3000" dirty="0"/>
            </a:br>
            <a:r>
              <a:rPr lang="en-US" sz="3000" dirty="0"/>
              <a:t>Breaks to Two Lines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8496000" cy="4522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4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29758" y="6526213"/>
            <a:ext cx="1905000" cy="2524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4A2EC8AE-6E2F-4997-A1CA-1C26FD82347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40220018"/>
      </p:ext>
    </p:extLst>
  </p:cSld>
  <p:clrMapOvr>
    <a:masterClrMapping/>
  </p:clrMapOvr>
  <p:transition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7F99-60E8-4A2A-A106-67D769E85D4B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D96E-FF54-4DE2-9BCC-954A1C3E1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20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152400" y="2987675"/>
            <a:ext cx="8839200" cy="3713163"/>
          </a:xfrm>
          <a:prstGeom prst="rect">
            <a:avLst/>
          </a:prstGeom>
          <a:solidFill>
            <a:schemeClr val="bg1"/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None/>
              <a:defRPr/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52400" y="152400"/>
            <a:ext cx="8839200" cy="2738438"/>
          </a:xfrm>
          <a:prstGeom prst="rect">
            <a:avLst/>
          </a:prstGeom>
          <a:solidFill>
            <a:srgbClr val="F0AB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None/>
              <a:defRPr/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reeform 28"/>
          <p:cNvSpPr>
            <a:spLocks/>
          </p:cNvSpPr>
          <p:nvPr/>
        </p:nvSpPr>
        <p:spPr bwMode="gray">
          <a:xfrm>
            <a:off x="8545513" y="6259513"/>
            <a:ext cx="457200" cy="4572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0" y="288"/>
              </a:cxn>
              <a:cxn ang="0">
                <a:pos x="288" y="288"/>
              </a:cxn>
              <a:cxn ang="0">
                <a:pos x="288" y="0"/>
              </a:cxn>
            </a:cxnLst>
            <a:rect l="0" t="0" r="r" b="b"/>
            <a:pathLst>
              <a:path w="288" h="288">
                <a:moveTo>
                  <a:pt x="288" y="0"/>
                </a:moveTo>
                <a:lnTo>
                  <a:pt x="0" y="288"/>
                </a:lnTo>
                <a:lnTo>
                  <a:pt x="288" y="288"/>
                </a:lnTo>
                <a:lnTo>
                  <a:pt x="288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None/>
              <a:defRPr/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8121650" y="6269038"/>
            <a:ext cx="869950" cy="431800"/>
            <a:chOff x="5116" y="3950"/>
            <a:chExt cx="548" cy="272"/>
          </a:xfrm>
        </p:grpSpPr>
        <p:sp>
          <p:nvSpPr>
            <p:cNvPr id="8" name="Freeform 92"/>
            <p:cNvSpPr>
              <a:spLocks/>
            </p:cNvSpPr>
            <p:nvPr/>
          </p:nvSpPr>
          <p:spPr bwMode="auto">
            <a:xfrm>
              <a:off x="5116" y="3950"/>
              <a:ext cx="548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276" y="272"/>
                </a:cxn>
                <a:cxn ang="0">
                  <a:pos x="548" y="0"/>
                </a:cxn>
                <a:cxn ang="0">
                  <a:pos x="0" y="0"/>
                </a:cxn>
                <a:cxn ang="0">
                  <a:pos x="0" y="272"/>
                </a:cxn>
              </a:cxnLst>
              <a:rect l="0" t="0" r="r" b="b"/>
              <a:pathLst>
                <a:path w="548" h="272">
                  <a:moveTo>
                    <a:pt x="0" y="272"/>
                  </a:moveTo>
                  <a:lnTo>
                    <a:pt x="276" y="272"/>
                  </a:lnTo>
                  <a:lnTo>
                    <a:pt x="548" y="0"/>
                  </a:lnTo>
                  <a:lnTo>
                    <a:pt x="0" y="0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0435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None/>
                <a:defRPr/>
              </a:pPr>
              <a:endParaRPr lang="en-US" sz="16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reeform 93"/>
            <p:cNvSpPr>
              <a:spLocks/>
            </p:cNvSpPr>
            <p:nvPr/>
          </p:nvSpPr>
          <p:spPr bwMode="auto">
            <a:xfrm>
              <a:off x="5116" y="3950"/>
              <a:ext cx="548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276" y="272"/>
                </a:cxn>
                <a:cxn ang="0">
                  <a:pos x="548" y="0"/>
                </a:cxn>
                <a:cxn ang="0">
                  <a:pos x="0" y="0"/>
                </a:cxn>
                <a:cxn ang="0">
                  <a:pos x="0" y="272"/>
                </a:cxn>
              </a:cxnLst>
              <a:rect l="0" t="0" r="r" b="b"/>
              <a:pathLst>
                <a:path w="548" h="272">
                  <a:moveTo>
                    <a:pt x="0" y="272"/>
                  </a:moveTo>
                  <a:lnTo>
                    <a:pt x="276" y="272"/>
                  </a:lnTo>
                  <a:lnTo>
                    <a:pt x="548" y="0"/>
                  </a:lnTo>
                  <a:lnTo>
                    <a:pt x="0" y="0"/>
                  </a:lnTo>
                  <a:lnTo>
                    <a:pt x="0" y="27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None/>
                <a:defRPr/>
              </a:pPr>
              <a:endParaRPr lang="en-US" sz="16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reeform 94"/>
            <p:cNvSpPr>
              <a:spLocks noEditPoints="1"/>
            </p:cNvSpPr>
            <p:nvPr/>
          </p:nvSpPr>
          <p:spPr bwMode="auto">
            <a:xfrm>
              <a:off x="5122" y="3998"/>
              <a:ext cx="394" cy="173"/>
            </a:xfrm>
            <a:custGeom>
              <a:avLst/>
              <a:gdLst/>
              <a:ahLst/>
              <a:cxnLst>
                <a:cxn ang="0">
                  <a:pos x="264" y="131"/>
                </a:cxn>
                <a:cxn ang="0">
                  <a:pos x="130" y="111"/>
                </a:cxn>
                <a:cxn ang="0">
                  <a:pos x="123" y="93"/>
                </a:cxn>
                <a:cxn ang="0">
                  <a:pos x="102" y="76"/>
                </a:cxn>
                <a:cxn ang="0">
                  <a:pos x="77" y="67"/>
                </a:cxn>
                <a:cxn ang="0">
                  <a:pos x="50" y="53"/>
                </a:cxn>
                <a:cxn ang="0">
                  <a:pos x="47" y="48"/>
                </a:cxn>
                <a:cxn ang="0">
                  <a:pos x="61" y="37"/>
                </a:cxn>
                <a:cxn ang="0">
                  <a:pos x="78" y="38"/>
                </a:cxn>
                <a:cxn ang="0">
                  <a:pos x="110" y="48"/>
                </a:cxn>
                <a:cxn ang="0">
                  <a:pos x="115" y="9"/>
                </a:cxn>
                <a:cxn ang="0">
                  <a:pos x="67" y="0"/>
                </a:cxn>
                <a:cxn ang="0">
                  <a:pos x="51" y="1"/>
                </a:cxn>
                <a:cxn ang="0">
                  <a:pos x="14" y="20"/>
                </a:cxn>
                <a:cxn ang="0">
                  <a:pos x="4" y="34"/>
                </a:cxn>
                <a:cxn ang="0">
                  <a:pos x="0" y="52"/>
                </a:cxn>
                <a:cxn ang="0">
                  <a:pos x="11" y="82"/>
                </a:cxn>
                <a:cxn ang="0">
                  <a:pos x="28" y="94"/>
                </a:cxn>
                <a:cxn ang="0">
                  <a:pos x="56" y="106"/>
                </a:cxn>
                <a:cxn ang="0">
                  <a:pos x="81" y="117"/>
                </a:cxn>
                <a:cxn ang="0">
                  <a:pos x="84" y="123"/>
                </a:cxn>
                <a:cxn ang="0">
                  <a:pos x="80" y="132"/>
                </a:cxn>
                <a:cxn ang="0">
                  <a:pos x="62" y="138"/>
                </a:cxn>
                <a:cxn ang="0">
                  <a:pos x="41" y="135"/>
                </a:cxn>
                <a:cxn ang="0">
                  <a:pos x="0" y="157"/>
                </a:cxn>
                <a:cxn ang="0">
                  <a:pos x="30" y="169"/>
                </a:cxn>
                <a:cxn ang="0">
                  <a:pos x="65" y="173"/>
                </a:cxn>
                <a:cxn ang="0">
                  <a:pos x="91" y="169"/>
                </a:cxn>
                <a:cxn ang="0">
                  <a:pos x="111" y="158"/>
                </a:cxn>
                <a:cxn ang="0">
                  <a:pos x="158" y="171"/>
                </a:cxn>
                <a:cxn ang="0">
                  <a:pos x="180" y="149"/>
                </a:cxn>
                <a:cxn ang="0">
                  <a:pos x="208" y="149"/>
                </a:cxn>
                <a:cxn ang="0">
                  <a:pos x="309" y="171"/>
                </a:cxn>
                <a:cxn ang="0">
                  <a:pos x="327" y="119"/>
                </a:cxn>
                <a:cxn ang="0">
                  <a:pos x="367" y="111"/>
                </a:cxn>
                <a:cxn ang="0">
                  <a:pos x="390" y="86"/>
                </a:cxn>
                <a:cxn ang="0">
                  <a:pos x="394" y="61"/>
                </a:cxn>
                <a:cxn ang="0">
                  <a:pos x="385" y="26"/>
                </a:cxn>
                <a:cxn ang="0">
                  <a:pos x="352" y="7"/>
                </a:cxn>
                <a:cxn ang="0">
                  <a:pos x="319" y="4"/>
                </a:cxn>
                <a:cxn ang="0">
                  <a:pos x="185" y="112"/>
                </a:cxn>
                <a:cxn ang="0">
                  <a:pos x="195" y="56"/>
                </a:cxn>
                <a:cxn ang="0">
                  <a:pos x="203" y="112"/>
                </a:cxn>
                <a:cxn ang="0">
                  <a:pos x="322" y="82"/>
                </a:cxn>
                <a:cxn ang="0">
                  <a:pos x="322" y="38"/>
                </a:cxn>
                <a:cxn ang="0">
                  <a:pos x="338" y="41"/>
                </a:cxn>
                <a:cxn ang="0">
                  <a:pos x="348" y="50"/>
                </a:cxn>
                <a:cxn ang="0">
                  <a:pos x="351" y="60"/>
                </a:cxn>
                <a:cxn ang="0">
                  <a:pos x="345" y="75"/>
                </a:cxn>
                <a:cxn ang="0">
                  <a:pos x="333" y="80"/>
                </a:cxn>
              </a:cxnLst>
              <a:rect l="0" t="0" r="r" b="b"/>
              <a:pathLst>
                <a:path w="394" h="173">
                  <a:moveTo>
                    <a:pt x="319" y="4"/>
                  </a:moveTo>
                  <a:lnTo>
                    <a:pt x="264" y="4"/>
                  </a:lnTo>
                  <a:lnTo>
                    <a:pt x="264" y="131"/>
                  </a:lnTo>
                  <a:lnTo>
                    <a:pt x="218" y="4"/>
                  </a:lnTo>
                  <a:lnTo>
                    <a:pt x="171" y="4"/>
                  </a:lnTo>
                  <a:lnTo>
                    <a:pt x="130" y="111"/>
                  </a:lnTo>
                  <a:lnTo>
                    <a:pt x="130" y="111"/>
                  </a:lnTo>
                  <a:lnTo>
                    <a:pt x="128" y="101"/>
                  </a:lnTo>
                  <a:lnTo>
                    <a:pt x="123" y="93"/>
                  </a:lnTo>
                  <a:lnTo>
                    <a:pt x="118" y="87"/>
                  </a:lnTo>
                  <a:lnTo>
                    <a:pt x="110" y="82"/>
                  </a:lnTo>
                  <a:lnTo>
                    <a:pt x="102" y="76"/>
                  </a:lnTo>
                  <a:lnTo>
                    <a:pt x="93" y="74"/>
                  </a:lnTo>
                  <a:lnTo>
                    <a:pt x="77" y="67"/>
                  </a:lnTo>
                  <a:lnTo>
                    <a:pt x="77" y="67"/>
                  </a:lnTo>
                  <a:lnTo>
                    <a:pt x="66" y="63"/>
                  </a:lnTo>
                  <a:lnTo>
                    <a:pt x="56" y="59"/>
                  </a:lnTo>
                  <a:lnTo>
                    <a:pt x="50" y="53"/>
                  </a:lnTo>
                  <a:lnTo>
                    <a:pt x="47" y="50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8" y="44"/>
                  </a:lnTo>
                  <a:lnTo>
                    <a:pt x="52" y="39"/>
                  </a:lnTo>
                  <a:lnTo>
                    <a:pt x="61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78" y="38"/>
                  </a:lnTo>
                  <a:lnTo>
                    <a:pt x="88" y="39"/>
                  </a:lnTo>
                  <a:lnTo>
                    <a:pt x="97" y="42"/>
                  </a:lnTo>
                  <a:lnTo>
                    <a:pt x="110" y="48"/>
                  </a:lnTo>
                  <a:lnTo>
                    <a:pt x="129" y="15"/>
                  </a:lnTo>
                  <a:lnTo>
                    <a:pt x="129" y="15"/>
                  </a:lnTo>
                  <a:lnTo>
                    <a:pt x="115" y="9"/>
                  </a:lnTo>
                  <a:lnTo>
                    <a:pt x="99" y="4"/>
                  </a:lnTo>
                  <a:lnTo>
                    <a:pt x="84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1" y="1"/>
                  </a:lnTo>
                  <a:lnTo>
                    <a:pt x="37" y="5"/>
                  </a:lnTo>
                  <a:lnTo>
                    <a:pt x="24" y="1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9" y="27"/>
                  </a:lnTo>
                  <a:lnTo>
                    <a:pt x="4" y="34"/>
                  </a:lnTo>
                  <a:lnTo>
                    <a:pt x="2" y="4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63"/>
                  </a:lnTo>
                  <a:lnTo>
                    <a:pt x="6" y="74"/>
                  </a:lnTo>
                  <a:lnTo>
                    <a:pt x="11" y="82"/>
                  </a:lnTo>
                  <a:lnTo>
                    <a:pt x="20" y="89"/>
                  </a:lnTo>
                  <a:lnTo>
                    <a:pt x="20" y="89"/>
                  </a:lnTo>
                  <a:lnTo>
                    <a:pt x="28" y="94"/>
                  </a:lnTo>
                  <a:lnTo>
                    <a:pt x="37" y="100"/>
                  </a:lnTo>
                  <a:lnTo>
                    <a:pt x="56" y="106"/>
                  </a:lnTo>
                  <a:lnTo>
                    <a:pt x="56" y="106"/>
                  </a:lnTo>
                  <a:lnTo>
                    <a:pt x="67" y="109"/>
                  </a:lnTo>
                  <a:lnTo>
                    <a:pt x="76" y="113"/>
                  </a:lnTo>
                  <a:lnTo>
                    <a:pt x="81" y="117"/>
                  </a:lnTo>
                  <a:lnTo>
                    <a:pt x="82" y="120"/>
                  </a:lnTo>
                  <a:lnTo>
                    <a:pt x="84" y="123"/>
                  </a:lnTo>
                  <a:lnTo>
                    <a:pt x="84" y="123"/>
                  </a:lnTo>
                  <a:lnTo>
                    <a:pt x="82" y="128"/>
                  </a:lnTo>
                  <a:lnTo>
                    <a:pt x="80" y="132"/>
                  </a:lnTo>
                  <a:lnTo>
                    <a:pt x="80" y="132"/>
                  </a:lnTo>
                  <a:lnTo>
                    <a:pt x="77" y="134"/>
                  </a:lnTo>
                  <a:lnTo>
                    <a:pt x="73" y="137"/>
                  </a:lnTo>
                  <a:lnTo>
                    <a:pt x="62" y="138"/>
                  </a:lnTo>
                  <a:lnTo>
                    <a:pt x="62" y="138"/>
                  </a:lnTo>
                  <a:lnTo>
                    <a:pt x="51" y="137"/>
                  </a:lnTo>
                  <a:lnTo>
                    <a:pt x="41" y="135"/>
                  </a:lnTo>
                  <a:lnTo>
                    <a:pt x="30" y="131"/>
                  </a:lnTo>
                  <a:lnTo>
                    <a:pt x="18" y="124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5" y="164"/>
                  </a:lnTo>
                  <a:lnTo>
                    <a:pt x="30" y="169"/>
                  </a:lnTo>
                  <a:lnTo>
                    <a:pt x="46" y="172"/>
                  </a:lnTo>
                  <a:lnTo>
                    <a:pt x="62" y="173"/>
                  </a:lnTo>
                  <a:lnTo>
                    <a:pt x="65" y="173"/>
                  </a:lnTo>
                  <a:lnTo>
                    <a:pt x="65" y="173"/>
                  </a:lnTo>
                  <a:lnTo>
                    <a:pt x="78" y="172"/>
                  </a:lnTo>
                  <a:lnTo>
                    <a:pt x="91" y="169"/>
                  </a:lnTo>
                  <a:lnTo>
                    <a:pt x="102" y="165"/>
                  </a:lnTo>
                  <a:lnTo>
                    <a:pt x="111" y="158"/>
                  </a:lnTo>
                  <a:lnTo>
                    <a:pt x="111" y="158"/>
                  </a:lnTo>
                  <a:lnTo>
                    <a:pt x="114" y="157"/>
                  </a:lnTo>
                  <a:lnTo>
                    <a:pt x="108" y="171"/>
                  </a:lnTo>
                  <a:lnTo>
                    <a:pt x="158" y="171"/>
                  </a:lnTo>
                  <a:lnTo>
                    <a:pt x="166" y="146"/>
                  </a:lnTo>
                  <a:lnTo>
                    <a:pt x="166" y="146"/>
                  </a:lnTo>
                  <a:lnTo>
                    <a:pt x="180" y="149"/>
                  </a:lnTo>
                  <a:lnTo>
                    <a:pt x="195" y="150"/>
                  </a:lnTo>
                  <a:lnTo>
                    <a:pt x="195" y="150"/>
                  </a:lnTo>
                  <a:lnTo>
                    <a:pt x="208" y="149"/>
                  </a:lnTo>
                  <a:lnTo>
                    <a:pt x="222" y="146"/>
                  </a:lnTo>
                  <a:lnTo>
                    <a:pt x="230" y="171"/>
                  </a:lnTo>
                  <a:lnTo>
                    <a:pt x="309" y="171"/>
                  </a:lnTo>
                  <a:lnTo>
                    <a:pt x="309" y="119"/>
                  </a:lnTo>
                  <a:lnTo>
                    <a:pt x="327" y="119"/>
                  </a:lnTo>
                  <a:lnTo>
                    <a:pt x="327" y="119"/>
                  </a:lnTo>
                  <a:lnTo>
                    <a:pt x="342" y="119"/>
                  </a:lnTo>
                  <a:lnTo>
                    <a:pt x="356" y="115"/>
                  </a:lnTo>
                  <a:lnTo>
                    <a:pt x="367" y="111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90" y="86"/>
                  </a:lnTo>
                  <a:lnTo>
                    <a:pt x="393" y="75"/>
                  </a:lnTo>
                  <a:lnTo>
                    <a:pt x="394" y="61"/>
                  </a:lnTo>
                  <a:lnTo>
                    <a:pt x="394" y="61"/>
                  </a:lnTo>
                  <a:lnTo>
                    <a:pt x="393" y="48"/>
                  </a:lnTo>
                  <a:lnTo>
                    <a:pt x="390" y="35"/>
                  </a:lnTo>
                  <a:lnTo>
                    <a:pt x="385" y="26"/>
                  </a:lnTo>
                  <a:lnTo>
                    <a:pt x="377" y="18"/>
                  </a:lnTo>
                  <a:lnTo>
                    <a:pt x="366" y="11"/>
                  </a:lnTo>
                  <a:lnTo>
                    <a:pt x="352" y="7"/>
                  </a:lnTo>
                  <a:lnTo>
                    <a:pt x="337" y="4"/>
                  </a:lnTo>
                  <a:lnTo>
                    <a:pt x="319" y="4"/>
                  </a:lnTo>
                  <a:lnTo>
                    <a:pt x="319" y="4"/>
                  </a:lnTo>
                  <a:close/>
                  <a:moveTo>
                    <a:pt x="195" y="113"/>
                  </a:moveTo>
                  <a:lnTo>
                    <a:pt x="195" y="113"/>
                  </a:lnTo>
                  <a:lnTo>
                    <a:pt x="185" y="112"/>
                  </a:lnTo>
                  <a:lnTo>
                    <a:pt x="177" y="111"/>
                  </a:lnTo>
                  <a:lnTo>
                    <a:pt x="193" y="56"/>
                  </a:lnTo>
                  <a:lnTo>
                    <a:pt x="195" y="56"/>
                  </a:lnTo>
                  <a:lnTo>
                    <a:pt x="211" y="111"/>
                  </a:lnTo>
                  <a:lnTo>
                    <a:pt x="211" y="111"/>
                  </a:lnTo>
                  <a:lnTo>
                    <a:pt x="203" y="112"/>
                  </a:lnTo>
                  <a:lnTo>
                    <a:pt x="195" y="113"/>
                  </a:lnTo>
                  <a:lnTo>
                    <a:pt x="195" y="113"/>
                  </a:lnTo>
                  <a:close/>
                  <a:moveTo>
                    <a:pt x="322" y="82"/>
                  </a:moveTo>
                  <a:lnTo>
                    <a:pt x="309" y="82"/>
                  </a:lnTo>
                  <a:lnTo>
                    <a:pt x="309" y="38"/>
                  </a:lnTo>
                  <a:lnTo>
                    <a:pt x="322" y="38"/>
                  </a:lnTo>
                  <a:lnTo>
                    <a:pt x="322" y="38"/>
                  </a:lnTo>
                  <a:lnTo>
                    <a:pt x="333" y="39"/>
                  </a:lnTo>
                  <a:lnTo>
                    <a:pt x="338" y="41"/>
                  </a:lnTo>
                  <a:lnTo>
                    <a:pt x="342" y="44"/>
                  </a:lnTo>
                  <a:lnTo>
                    <a:pt x="345" y="46"/>
                  </a:lnTo>
                  <a:lnTo>
                    <a:pt x="348" y="50"/>
                  </a:lnTo>
                  <a:lnTo>
                    <a:pt x="351" y="55"/>
                  </a:lnTo>
                  <a:lnTo>
                    <a:pt x="351" y="60"/>
                  </a:lnTo>
                  <a:lnTo>
                    <a:pt x="351" y="60"/>
                  </a:lnTo>
                  <a:lnTo>
                    <a:pt x="351" y="65"/>
                  </a:lnTo>
                  <a:lnTo>
                    <a:pt x="348" y="71"/>
                  </a:lnTo>
                  <a:lnTo>
                    <a:pt x="345" y="75"/>
                  </a:lnTo>
                  <a:lnTo>
                    <a:pt x="342" y="78"/>
                  </a:lnTo>
                  <a:lnTo>
                    <a:pt x="338" y="79"/>
                  </a:lnTo>
                  <a:lnTo>
                    <a:pt x="333" y="80"/>
                  </a:lnTo>
                  <a:lnTo>
                    <a:pt x="322" y="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None/>
                <a:defRPr/>
              </a:pPr>
              <a:endParaRPr lang="en-US" sz="16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" name="Freeform 95"/>
            <p:cNvSpPr>
              <a:spLocks/>
            </p:cNvSpPr>
            <p:nvPr/>
          </p:nvSpPr>
          <p:spPr bwMode="auto">
            <a:xfrm>
              <a:off x="5122" y="3998"/>
              <a:ext cx="394" cy="173"/>
            </a:xfrm>
            <a:custGeom>
              <a:avLst/>
              <a:gdLst/>
              <a:ahLst/>
              <a:cxnLst>
                <a:cxn ang="0">
                  <a:pos x="264" y="4"/>
                </a:cxn>
                <a:cxn ang="0">
                  <a:pos x="218" y="4"/>
                </a:cxn>
                <a:cxn ang="0">
                  <a:pos x="130" y="111"/>
                </a:cxn>
                <a:cxn ang="0">
                  <a:pos x="128" y="101"/>
                </a:cxn>
                <a:cxn ang="0">
                  <a:pos x="118" y="87"/>
                </a:cxn>
                <a:cxn ang="0">
                  <a:pos x="102" y="76"/>
                </a:cxn>
                <a:cxn ang="0">
                  <a:pos x="77" y="67"/>
                </a:cxn>
                <a:cxn ang="0">
                  <a:pos x="66" y="63"/>
                </a:cxn>
                <a:cxn ang="0">
                  <a:pos x="50" y="53"/>
                </a:cxn>
                <a:cxn ang="0">
                  <a:pos x="47" y="48"/>
                </a:cxn>
                <a:cxn ang="0">
                  <a:pos x="48" y="44"/>
                </a:cxn>
                <a:cxn ang="0">
                  <a:pos x="61" y="37"/>
                </a:cxn>
                <a:cxn ang="0">
                  <a:pos x="71" y="37"/>
                </a:cxn>
                <a:cxn ang="0">
                  <a:pos x="88" y="39"/>
                </a:cxn>
                <a:cxn ang="0">
                  <a:pos x="110" y="48"/>
                </a:cxn>
                <a:cxn ang="0">
                  <a:pos x="129" y="15"/>
                </a:cxn>
                <a:cxn ang="0">
                  <a:pos x="99" y="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37" y="5"/>
                </a:cxn>
                <a:cxn ang="0">
                  <a:pos x="14" y="20"/>
                </a:cxn>
                <a:cxn ang="0">
                  <a:pos x="9" y="27"/>
                </a:cxn>
                <a:cxn ang="0">
                  <a:pos x="2" y="42"/>
                </a:cxn>
                <a:cxn ang="0">
                  <a:pos x="0" y="52"/>
                </a:cxn>
                <a:cxn ang="0">
                  <a:pos x="6" y="74"/>
                </a:cxn>
                <a:cxn ang="0">
                  <a:pos x="20" y="89"/>
                </a:cxn>
                <a:cxn ang="0">
                  <a:pos x="28" y="94"/>
                </a:cxn>
                <a:cxn ang="0">
                  <a:pos x="56" y="106"/>
                </a:cxn>
                <a:cxn ang="0">
                  <a:pos x="67" y="109"/>
                </a:cxn>
                <a:cxn ang="0">
                  <a:pos x="81" y="117"/>
                </a:cxn>
                <a:cxn ang="0">
                  <a:pos x="84" y="123"/>
                </a:cxn>
                <a:cxn ang="0">
                  <a:pos x="82" y="128"/>
                </a:cxn>
                <a:cxn ang="0">
                  <a:pos x="80" y="132"/>
                </a:cxn>
                <a:cxn ang="0">
                  <a:pos x="73" y="137"/>
                </a:cxn>
                <a:cxn ang="0">
                  <a:pos x="62" y="138"/>
                </a:cxn>
                <a:cxn ang="0">
                  <a:pos x="41" y="135"/>
                </a:cxn>
                <a:cxn ang="0">
                  <a:pos x="18" y="124"/>
                </a:cxn>
                <a:cxn ang="0">
                  <a:pos x="0" y="157"/>
                </a:cxn>
                <a:cxn ang="0">
                  <a:pos x="30" y="169"/>
                </a:cxn>
                <a:cxn ang="0">
                  <a:pos x="62" y="173"/>
                </a:cxn>
                <a:cxn ang="0">
                  <a:pos x="65" y="173"/>
                </a:cxn>
                <a:cxn ang="0">
                  <a:pos x="91" y="169"/>
                </a:cxn>
                <a:cxn ang="0">
                  <a:pos x="111" y="158"/>
                </a:cxn>
                <a:cxn ang="0">
                  <a:pos x="114" y="157"/>
                </a:cxn>
                <a:cxn ang="0">
                  <a:pos x="158" y="171"/>
                </a:cxn>
                <a:cxn ang="0">
                  <a:pos x="166" y="146"/>
                </a:cxn>
                <a:cxn ang="0">
                  <a:pos x="195" y="150"/>
                </a:cxn>
                <a:cxn ang="0">
                  <a:pos x="208" y="149"/>
                </a:cxn>
                <a:cxn ang="0">
                  <a:pos x="230" y="171"/>
                </a:cxn>
                <a:cxn ang="0">
                  <a:pos x="309" y="119"/>
                </a:cxn>
                <a:cxn ang="0">
                  <a:pos x="327" y="119"/>
                </a:cxn>
                <a:cxn ang="0">
                  <a:pos x="356" y="115"/>
                </a:cxn>
                <a:cxn ang="0">
                  <a:pos x="377" y="104"/>
                </a:cxn>
                <a:cxn ang="0">
                  <a:pos x="390" y="86"/>
                </a:cxn>
                <a:cxn ang="0">
                  <a:pos x="394" y="61"/>
                </a:cxn>
                <a:cxn ang="0">
                  <a:pos x="393" y="48"/>
                </a:cxn>
                <a:cxn ang="0">
                  <a:pos x="385" y="26"/>
                </a:cxn>
                <a:cxn ang="0">
                  <a:pos x="366" y="11"/>
                </a:cxn>
                <a:cxn ang="0">
                  <a:pos x="337" y="4"/>
                </a:cxn>
                <a:cxn ang="0">
                  <a:pos x="319" y="4"/>
                </a:cxn>
              </a:cxnLst>
              <a:rect l="0" t="0" r="r" b="b"/>
              <a:pathLst>
                <a:path w="394" h="173">
                  <a:moveTo>
                    <a:pt x="319" y="4"/>
                  </a:moveTo>
                  <a:lnTo>
                    <a:pt x="264" y="4"/>
                  </a:lnTo>
                  <a:lnTo>
                    <a:pt x="264" y="131"/>
                  </a:lnTo>
                  <a:lnTo>
                    <a:pt x="218" y="4"/>
                  </a:lnTo>
                  <a:lnTo>
                    <a:pt x="171" y="4"/>
                  </a:lnTo>
                  <a:lnTo>
                    <a:pt x="130" y="111"/>
                  </a:lnTo>
                  <a:lnTo>
                    <a:pt x="130" y="111"/>
                  </a:lnTo>
                  <a:lnTo>
                    <a:pt x="128" y="101"/>
                  </a:lnTo>
                  <a:lnTo>
                    <a:pt x="123" y="93"/>
                  </a:lnTo>
                  <a:lnTo>
                    <a:pt x="118" y="87"/>
                  </a:lnTo>
                  <a:lnTo>
                    <a:pt x="110" y="82"/>
                  </a:lnTo>
                  <a:lnTo>
                    <a:pt x="102" y="76"/>
                  </a:lnTo>
                  <a:lnTo>
                    <a:pt x="93" y="74"/>
                  </a:lnTo>
                  <a:lnTo>
                    <a:pt x="77" y="67"/>
                  </a:lnTo>
                  <a:lnTo>
                    <a:pt x="77" y="67"/>
                  </a:lnTo>
                  <a:lnTo>
                    <a:pt x="66" y="63"/>
                  </a:lnTo>
                  <a:lnTo>
                    <a:pt x="56" y="59"/>
                  </a:lnTo>
                  <a:lnTo>
                    <a:pt x="50" y="53"/>
                  </a:lnTo>
                  <a:lnTo>
                    <a:pt x="47" y="50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8" y="44"/>
                  </a:lnTo>
                  <a:lnTo>
                    <a:pt x="52" y="39"/>
                  </a:lnTo>
                  <a:lnTo>
                    <a:pt x="61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78" y="38"/>
                  </a:lnTo>
                  <a:lnTo>
                    <a:pt x="88" y="39"/>
                  </a:lnTo>
                  <a:lnTo>
                    <a:pt x="97" y="42"/>
                  </a:lnTo>
                  <a:lnTo>
                    <a:pt x="110" y="48"/>
                  </a:lnTo>
                  <a:lnTo>
                    <a:pt x="129" y="15"/>
                  </a:lnTo>
                  <a:lnTo>
                    <a:pt x="129" y="15"/>
                  </a:lnTo>
                  <a:lnTo>
                    <a:pt x="115" y="9"/>
                  </a:lnTo>
                  <a:lnTo>
                    <a:pt x="99" y="4"/>
                  </a:lnTo>
                  <a:lnTo>
                    <a:pt x="84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1" y="1"/>
                  </a:lnTo>
                  <a:lnTo>
                    <a:pt x="37" y="5"/>
                  </a:lnTo>
                  <a:lnTo>
                    <a:pt x="24" y="1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9" y="27"/>
                  </a:lnTo>
                  <a:lnTo>
                    <a:pt x="4" y="34"/>
                  </a:lnTo>
                  <a:lnTo>
                    <a:pt x="2" y="4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63"/>
                  </a:lnTo>
                  <a:lnTo>
                    <a:pt x="6" y="74"/>
                  </a:lnTo>
                  <a:lnTo>
                    <a:pt x="11" y="82"/>
                  </a:lnTo>
                  <a:lnTo>
                    <a:pt x="20" y="89"/>
                  </a:lnTo>
                  <a:lnTo>
                    <a:pt x="20" y="89"/>
                  </a:lnTo>
                  <a:lnTo>
                    <a:pt x="28" y="94"/>
                  </a:lnTo>
                  <a:lnTo>
                    <a:pt x="37" y="100"/>
                  </a:lnTo>
                  <a:lnTo>
                    <a:pt x="56" y="106"/>
                  </a:lnTo>
                  <a:lnTo>
                    <a:pt x="56" y="106"/>
                  </a:lnTo>
                  <a:lnTo>
                    <a:pt x="67" y="109"/>
                  </a:lnTo>
                  <a:lnTo>
                    <a:pt x="76" y="113"/>
                  </a:lnTo>
                  <a:lnTo>
                    <a:pt x="81" y="117"/>
                  </a:lnTo>
                  <a:lnTo>
                    <a:pt x="82" y="120"/>
                  </a:lnTo>
                  <a:lnTo>
                    <a:pt x="84" y="123"/>
                  </a:lnTo>
                  <a:lnTo>
                    <a:pt x="84" y="123"/>
                  </a:lnTo>
                  <a:lnTo>
                    <a:pt x="82" y="128"/>
                  </a:lnTo>
                  <a:lnTo>
                    <a:pt x="80" y="132"/>
                  </a:lnTo>
                  <a:lnTo>
                    <a:pt x="80" y="132"/>
                  </a:lnTo>
                  <a:lnTo>
                    <a:pt x="77" y="134"/>
                  </a:lnTo>
                  <a:lnTo>
                    <a:pt x="73" y="137"/>
                  </a:lnTo>
                  <a:lnTo>
                    <a:pt x="62" y="138"/>
                  </a:lnTo>
                  <a:lnTo>
                    <a:pt x="62" y="138"/>
                  </a:lnTo>
                  <a:lnTo>
                    <a:pt x="51" y="137"/>
                  </a:lnTo>
                  <a:lnTo>
                    <a:pt x="41" y="135"/>
                  </a:lnTo>
                  <a:lnTo>
                    <a:pt x="30" y="131"/>
                  </a:lnTo>
                  <a:lnTo>
                    <a:pt x="18" y="124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5" y="164"/>
                  </a:lnTo>
                  <a:lnTo>
                    <a:pt x="30" y="169"/>
                  </a:lnTo>
                  <a:lnTo>
                    <a:pt x="46" y="172"/>
                  </a:lnTo>
                  <a:lnTo>
                    <a:pt x="62" y="173"/>
                  </a:lnTo>
                  <a:lnTo>
                    <a:pt x="65" y="173"/>
                  </a:lnTo>
                  <a:lnTo>
                    <a:pt x="65" y="173"/>
                  </a:lnTo>
                  <a:lnTo>
                    <a:pt x="78" y="172"/>
                  </a:lnTo>
                  <a:lnTo>
                    <a:pt x="91" y="169"/>
                  </a:lnTo>
                  <a:lnTo>
                    <a:pt x="102" y="165"/>
                  </a:lnTo>
                  <a:lnTo>
                    <a:pt x="111" y="158"/>
                  </a:lnTo>
                  <a:lnTo>
                    <a:pt x="111" y="158"/>
                  </a:lnTo>
                  <a:lnTo>
                    <a:pt x="114" y="157"/>
                  </a:lnTo>
                  <a:lnTo>
                    <a:pt x="108" y="171"/>
                  </a:lnTo>
                  <a:lnTo>
                    <a:pt x="158" y="171"/>
                  </a:lnTo>
                  <a:lnTo>
                    <a:pt x="166" y="146"/>
                  </a:lnTo>
                  <a:lnTo>
                    <a:pt x="166" y="146"/>
                  </a:lnTo>
                  <a:lnTo>
                    <a:pt x="180" y="149"/>
                  </a:lnTo>
                  <a:lnTo>
                    <a:pt x="195" y="150"/>
                  </a:lnTo>
                  <a:lnTo>
                    <a:pt x="195" y="150"/>
                  </a:lnTo>
                  <a:lnTo>
                    <a:pt x="208" y="149"/>
                  </a:lnTo>
                  <a:lnTo>
                    <a:pt x="222" y="146"/>
                  </a:lnTo>
                  <a:lnTo>
                    <a:pt x="230" y="171"/>
                  </a:lnTo>
                  <a:lnTo>
                    <a:pt x="309" y="171"/>
                  </a:lnTo>
                  <a:lnTo>
                    <a:pt x="309" y="119"/>
                  </a:lnTo>
                  <a:lnTo>
                    <a:pt x="327" y="119"/>
                  </a:lnTo>
                  <a:lnTo>
                    <a:pt x="327" y="119"/>
                  </a:lnTo>
                  <a:lnTo>
                    <a:pt x="342" y="119"/>
                  </a:lnTo>
                  <a:lnTo>
                    <a:pt x="356" y="115"/>
                  </a:lnTo>
                  <a:lnTo>
                    <a:pt x="367" y="111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90" y="86"/>
                  </a:lnTo>
                  <a:lnTo>
                    <a:pt x="393" y="75"/>
                  </a:lnTo>
                  <a:lnTo>
                    <a:pt x="394" y="61"/>
                  </a:lnTo>
                  <a:lnTo>
                    <a:pt x="394" y="61"/>
                  </a:lnTo>
                  <a:lnTo>
                    <a:pt x="393" y="48"/>
                  </a:lnTo>
                  <a:lnTo>
                    <a:pt x="390" y="35"/>
                  </a:lnTo>
                  <a:lnTo>
                    <a:pt x="385" y="26"/>
                  </a:lnTo>
                  <a:lnTo>
                    <a:pt x="377" y="18"/>
                  </a:lnTo>
                  <a:lnTo>
                    <a:pt x="366" y="11"/>
                  </a:lnTo>
                  <a:lnTo>
                    <a:pt x="352" y="7"/>
                  </a:lnTo>
                  <a:lnTo>
                    <a:pt x="337" y="4"/>
                  </a:lnTo>
                  <a:lnTo>
                    <a:pt x="319" y="4"/>
                  </a:lnTo>
                  <a:lnTo>
                    <a:pt x="319" y="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None/>
                <a:defRPr/>
              </a:pPr>
              <a:endParaRPr lang="en-US" sz="16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" name="Freeform 96"/>
            <p:cNvSpPr>
              <a:spLocks/>
            </p:cNvSpPr>
            <p:nvPr/>
          </p:nvSpPr>
          <p:spPr bwMode="auto">
            <a:xfrm>
              <a:off x="5299" y="4054"/>
              <a:ext cx="34" cy="57"/>
            </a:xfrm>
            <a:custGeom>
              <a:avLst/>
              <a:gdLst/>
              <a:ahLst/>
              <a:cxnLst>
                <a:cxn ang="0">
                  <a:pos x="18" y="57"/>
                </a:cxn>
                <a:cxn ang="0">
                  <a:pos x="18" y="57"/>
                </a:cxn>
                <a:cxn ang="0">
                  <a:pos x="8" y="56"/>
                </a:cxn>
                <a:cxn ang="0">
                  <a:pos x="0" y="55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34" y="55"/>
                </a:cxn>
                <a:cxn ang="0">
                  <a:pos x="34" y="55"/>
                </a:cxn>
                <a:cxn ang="0">
                  <a:pos x="26" y="56"/>
                </a:cxn>
                <a:cxn ang="0">
                  <a:pos x="18" y="57"/>
                </a:cxn>
                <a:cxn ang="0">
                  <a:pos x="18" y="57"/>
                </a:cxn>
              </a:cxnLst>
              <a:rect l="0" t="0" r="r" b="b"/>
              <a:pathLst>
                <a:path w="34" h="57">
                  <a:moveTo>
                    <a:pt x="18" y="57"/>
                  </a:moveTo>
                  <a:lnTo>
                    <a:pt x="18" y="57"/>
                  </a:lnTo>
                  <a:lnTo>
                    <a:pt x="8" y="56"/>
                  </a:lnTo>
                  <a:lnTo>
                    <a:pt x="0" y="55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26" y="56"/>
                  </a:lnTo>
                  <a:lnTo>
                    <a:pt x="18" y="57"/>
                  </a:lnTo>
                  <a:lnTo>
                    <a:pt x="18" y="5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None/>
                <a:defRPr/>
              </a:pPr>
              <a:endParaRPr lang="en-US" sz="16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" name="Freeform 97"/>
            <p:cNvSpPr>
              <a:spLocks/>
            </p:cNvSpPr>
            <p:nvPr/>
          </p:nvSpPr>
          <p:spPr bwMode="auto">
            <a:xfrm>
              <a:off x="5431" y="4036"/>
              <a:ext cx="42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3" y="6"/>
                </a:cxn>
                <a:cxn ang="0">
                  <a:pos x="36" y="8"/>
                </a:cxn>
                <a:cxn ang="0">
                  <a:pos x="39" y="12"/>
                </a:cxn>
                <a:cxn ang="0">
                  <a:pos x="42" y="17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42" y="27"/>
                </a:cxn>
                <a:cxn ang="0">
                  <a:pos x="39" y="33"/>
                </a:cxn>
                <a:cxn ang="0">
                  <a:pos x="36" y="37"/>
                </a:cxn>
                <a:cxn ang="0">
                  <a:pos x="33" y="40"/>
                </a:cxn>
                <a:cxn ang="0">
                  <a:pos x="29" y="41"/>
                </a:cxn>
                <a:cxn ang="0">
                  <a:pos x="24" y="42"/>
                </a:cxn>
                <a:cxn ang="0">
                  <a:pos x="13" y="44"/>
                </a:cxn>
              </a:cxnLst>
              <a:rect l="0" t="0" r="r" b="b"/>
              <a:pathLst>
                <a:path w="42" h="44">
                  <a:moveTo>
                    <a:pt x="13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3" y="6"/>
                  </a:lnTo>
                  <a:lnTo>
                    <a:pt x="36" y="8"/>
                  </a:lnTo>
                  <a:lnTo>
                    <a:pt x="39" y="12"/>
                  </a:lnTo>
                  <a:lnTo>
                    <a:pt x="42" y="17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27"/>
                  </a:lnTo>
                  <a:lnTo>
                    <a:pt x="39" y="33"/>
                  </a:lnTo>
                  <a:lnTo>
                    <a:pt x="36" y="37"/>
                  </a:lnTo>
                  <a:lnTo>
                    <a:pt x="33" y="40"/>
                  </a:lnTo>
                  <a:lnTo>
                    <a:pt x="29" y="41"/>
                  </a:lnTo>
                  <a:lnTo>
                    <a:pt x="24" y="42"/>
                  </a:lnTo>
                  <a:lnTo>
                    <a:pt x="13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None/>
                <a:defRPr/>
              </a:pPr>
              <a:endParaRPr lang="en-US" sz="16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" name="Freeform 98"/>
            <p:cNvSpPr>
              <a:spLocks noEditPoints="1"/>
            </p:cNvSpPr>
            <p:nvPr/>
          </p:nvSpPr>
          <p:spPr bwMode="auto">
            <a:xfrm>
              <a:off x="5456" y="4186"/>
              <a:ext cx="36" cy="36"/>
            </a:xfrm>
            <a:custGeom>
              <a:avLst/>
              <a:gdLst/>
              <a:ahLst/>
              <a:cxnLst>
                <a:cxn ang="0">
                  <a:pos x="3" y="18"/>
                </a:cxn>
                <a:cxn ang="0">
                  <a:pos x="7" y="7"/>
                </a:cxn>
                <a:cxn ang="0">
                  <a:pos x="18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2" y="18"/>
                </a:cxn>
                <a:cxn ang="0">
                  <a:pos x="27" y="28"/>
                </a:cxn>
                <a:cxn ang="0">
                  <a:pos x="18" y="32"/>
                </a:cxn>
                <a:cxn ang="0">
                  <a:pos x="12" y="32"/>
                </a:cxn>
                <a:cxn ang="0">
                  <a:pos x="4" y="24"/>
                </a:cxn>
                <a:cxn ang="0">
                  <a:pos x="3" y="18"/>
                </a:cxn>
                <a:cxn ang="0">
                  <a:pos x="18" y="36"/>
                </a:cxn>
                <a:cxn ang="0">
                  <a:pos x="30" y="31"/>
                </a:cxn>
                <a:cxn ang="0">
                  <a:pos x="36" y="18"/>
                </a:cxn>
                <a:cxn ang="0">
                  <a:pos x="34" y="11"/>
                </a:cxn>
                <a:cxn ang="0">
                  <a:pos x="25" y="2"/>
                </a:cxn>
                <a:cxn ang="0">
                  <a:pos x="18" y="0"/>
                </a:cxn>
                <a:cxn ang="0">
                  <a:pos x="6" y="5"/>
                </a:cxn>
                <a:cxn ang="0">
                  <a:pos x="0" y="18"/>
                </a:cxn>
                <a:cxn ang="0">
                  <a:pos x="1" y="25"/>
                </a:cxn>
                <a:cxn ang="0">
                  <a:pos x="11" y="35"/>
                </a:cxn>
                <a:cxn ang="0">
                  <a:pos x="18" y="36"/>
                </a:cxn>
                <a:cxn ang="0">
                  <a:pos x="18" y="20"/>
                </a:cxn>
                <a:cxn ang="0">
                  <a:pos x="26" y="28"/>
                </a:cxn>
                <a:cxn ang="0">
                  <a:pos x="21" y="20"/>
                </a:cxn>
                <a:cxn ang="0">
                  <a:pos x="25" y="15"/>
                </a:cxn>
                <a:cxn ang="0">
                  <a:pos x="26" y="14"/>
                </a:cxn>
                <a:cxn ang="0">
                  <a:pos x="23" y="9"/>
                </a:cxn>
                <a:cxn ang="0">
                  <a:pos x="18" y="7"/>
                </a:cxn>
                <a:cxn ang="0">
                  <a:pos x="11" y="28"/>
                </a:cxn>
                <a:cxn ang="0">
                  <a:pos x="14" y="20"/>
                </a:cxn>
                <a:cxn ang="0">
                  <a:pos x="14" y="10"/>
                </a:cxn>
                <a:cxn ang="0">
                  <a:pos x="18" y="10"/>
                </a:cxn>
                <a:cxn ang="0">
                  <a:pos x="22" y="11"/>
                </a:cxn>
                <a:cxn ang="0">
                  <a:pos x="22" y="13"/>
                </a:cxn>
                <a:cxn ang="0">
                  <a:pos x="21" y="15"/>
                </a:cxn>
                <a:cxn ang="0">
                  <a:pos x="14" y="17"/>
                </a:cxn>
              </a:cxnLst>
              <a:rect l="0" t="0" r="r" b="b"/>
              <a:pathLst>
                <a:path w="36" h="36">
                  <a:moveTo>
                    <a:pt x="3" y="18"/>
                  </a:moveTo>
                  <a:lnTo>
                    <a:pt x="3" y="18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5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23" y="5"/>
                  </a:lnTo>
                  <a:lnTo>
                    <a:pt x="27" y="7"/>
                  </a:lnTo>
                  <a:lnTo>
                    <a:pt x="30" y="11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2" y="32"/>
                  </a:lnTo>
                  <a:lnTo>
                    <a:pt x="7" y="28"/>
                  </a:lnTo>
                  <a:lnTo>
                    <a:pt x="4" y="24"/>
                  </a:lnTo>
                  <a:lnTo>
                    <a:pt x="3" y="18"/>
                  </a:lnTo>
                  <a:lnTo>
                    <a:pt x="3" y="18"/>
                  </a:lnTo>
                  <a:close/>
                  <a:moveTo>
                    <a:pt x="18" y="36"/>
                  </a:moveTo>
                  <a:lnTo>
                    <a:pt x="18" y="36"/>
                  </a:lnTo>
                  <a:lnTo>
                    <a:pt x="25" y="35"/>
                  </a:lnTo>
                  <a:lnTo>
                    <a:pt x="30" y="31"/>
                  </a:lnTo>
                  <a:lnTo>
                    <a:pt x="34" y="25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4" y="11"/>
                  </a:lnTo>
                  <a:lnTo>
                    <a:pt x="30" y="5"/>
                  </a:lnTo>
                  <a:lnTo>
                    <a:pt x="25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6" y="5"/>
                  </a:lnTo>
                  <a:lnTo>
                    <a:pt x="1" y="11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6" y="31"/>
                  </a:lnTo>
                  <a:lnTo>
                    <a:pt x="11" y="35"/>
                  </a:lnTo>
                  <a:lnTo>
                    <a:pt x="18" y="36"/>
                  </a:lnTo>
                  <a:lnTo>
                    <a:pt x="18" y="36"/>
                  </a:lnTo>
                  <a:close/>
                  <a:moveTo>
                    <a:pt x="14" y="20"/>
                  </a:moveTo>
                  <a:lnTo>
                    <a:pt x="18" y="20"/>
                  </a:lnTo>
                  <a:lnTo>
                    <a:pt x="23" y="28"/>
                  </a:lnTo>
                  <a:lnTo>
                    <a:pt x="26" y="28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2" y="9"/>
                  </a:lnTo>
                  <a:lnTo>
                    <a:pt x="18" y="7"/>
                  </a:lnTo>
                  <a:lnTo>
                    <a:pt x="11" y="7"/>
                  </a:lnTo>
                  <a:lnTo>
                    <a:pt x="11" y="28"/>
                  </a:lnTo>
                  <a:lnTo>
                    <a:pt x="14" y="28"/>
                  </a:lnTo>
                  <a:lnTo>
                    <a:pt x="14" y="20"/>
                  </a:lnTo>
                  <a:close/>
                  <a:moveTo>
                    <a:pt x="14" y="17"/>
                  </a:moveTo>
                  <a:lnTo>
                    <a:pt x="14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21" y="15"/>
                  </a:lnTo>
                  <a:lnTo>
                    <a:pt x="18" y="17"/>
                  </a:lnTo>
                  <a:lnTo>
                    <a:pt x="14" y="17"/>
                  </a:lnTo>
                  <a:close/>
                </a:path>
              </a:pathLst>
            </a:custGeom>
            <a:solidFill>
              <a:srgbClr val="0435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None/>
                <a:defRPr/>
              </a:pPr>
              <a:endParaRPr lang="en-US" sz="16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pic>
        <p:nvPicPr>
          <p:cNvPr id="15" name="Picture 10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8" y="6102350"/>
            <a:ext cx="11557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9240" y="3108325"/>
            <a:ext cx="8643937" cy="1752600"/>
          </a:xfrm>
          <a:ln w="9525"/>
        </p:spPr>
        <p:txBody>
          <a:bodyPr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2000">
                <a:solidFill>
                  <a:srgbClr val="66666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665630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249240" y="200025"/>
            <a:ext cx="8643937" cy="25590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4723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357394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68702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238" y="1292229"/>
            <a:ext cx="4246562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292229"/>
            <a:ext cx="4246563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253098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8095842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647015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428586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1695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sho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001" y="324000"/>
            <a:ext cx="8280000" cy="738000"/>
          </a:xfrm>
        </p:spPr>
        <p:txBody>
          <a:bodyPr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pic>
        <p:nvPicPr>
          <p:cNvPr id="4" name="Picture 3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5" y="6081717"/>
            <a:ext cx="916953" cy="45402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4001" y="1499874"/>
            <a:ext cx="6840000" cy="492443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Name/Department (delete if not needed)</a:t>
            </a:r>
            <a:br>
              <a:rPr lang="en-US" dirty="0"/>
            </a:br>
            <a:r>
              <a:rPr lang="en-US" dirty="0"/>
              <a:t>Month 00, 2011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2552025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3203784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201613"/>
            <a:ext cx="2160588" cy="5915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240" y="201613"/>
            <a:ext cx="6332537" cy="5915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7813339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 - two lin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5" y="6081717"/>
            <a:ext cx="916953" cy="45402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4001" y="1499874"/>
            <a:ext cx="6840000" cy="492443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Name/Department (delete if not needed)</a:t>
            </a:r>
            <a:br>
              <a:rPr lang="en-US" dirty="0"/>
            </a:br>
            <a:r>
              <a:rPr lang="en-US" dirty="0"/>
              <a:t>Month 00, 2011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14001" y="324000"/>
            <a:ext cx="8280000" cy="923330"/>
          </a:xfrm>
        </p:spPr>
        <p:txBody>
          <a:bodyPr anchor="t" anchorCtr="0">
            <a:noAutofit/>
          </a:bodyPr>
          <a:lstStyle>
            <a:lvl1pPr>
              <a:defRPr sz="300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3000" dirty="0"/>
              <a:t>Alternate Presentation Title</a:t>
            </a:r>
            <a:br>
              <a:rPr lang="en-US" sz="3000" dirty="0"/>
            </a:br>
            <a:r>
              <a:rPr lang="en-US" sz="3000" dirty="0"/>
              <a:t>Breaks to Two Lines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324000" y="1"/>
            <a:ext cx="8496000" cy="22955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4000" y="2444400"/>
            <a:ext cx="8496000" cy="738664"/>
          </a:xfrm>
        </p:spPr>
        <p:txBody>
          <a:bodyPr anchor="t" anchorCtr="0">
            <a:noAutofit/>
          </a:bodyPr>
          <a:lstStyle>
            <a:lvl1pPr>
              <a:defRPr sz="4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24000" y="162000"/>
            <a:ext cx="8496000" cy="2134800"/>
          </a:xfrm>
          <a:solidFill>
            <a:schemeClr val="bg1">
              <a:lumMod val="95000"/>
            </a:schemeClr>
          </a:solidFill>
        </p:spPr>
        <p:txBody>
          <a:bodyPr tIns="504000" anchor="t" anchorCtr="0"/>
          <a:lstStyle>
            <a:lvl1pPr algn="ctr">
              <a:defRPr b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4000" y="2444400"/>
            <a:ext cx="8496000" cy="738664"/>
          </a:xfrm>
        </p:spPr>
        <p:txBody>
          <a:bodyPr anchor="t" anchorCtr="0">
            <a:noAutofit/>
          </a:bodyPr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24000" y="0"/>
            <a:ext cx="8496000" cy="162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3" name="Text Placeholder 92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3506404"/>
            <a:ext cx="8496300" cy="620713"/>
          </a:xfrm>
        </p:spPr>
        <p:txBody>
          <a:bodyPr/>
          <a:lstStyle>
            <a:lvl1pPr>
              <a:spcBef>
                <a:spcPts val="1200"/>
              </a:spcBef>
              <a:defRPr sz="1600" b="0"/>
            </a:lvl1pPr>
          </a:lstStyle>
          <a:p>
            <a:r>
              <a:rPr lang="en-US" dirty="0"/>
              <a:t>Subtitle if needed</a:t>
            </a:r>
          </a:p>
        </p:txBody>
      </p:sp>
      <p:pic>
        <p:nvPicPr>
          <p:cNvPr id="175" name="Picture 174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081717"/>
            <a:ext cx="916953" cy="4540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/ Thank You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4000" y="2444400"/>
            <a:ext cx="8496000" cy="738664"/>
          </a:xfrm>
        </p:spPr>
        <p:txBody>
          <a:bodyPr anchor="t" anchorCtr="0">
            <a:noAutofit/>
          </a:bodyPr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Thank You!</a:t>
            </a:r>
            <a:endParaRPr lang="de-D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24000" y="0"/>
            <a:ext cx="8496000" cy="162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3" name="Text Placeholder 92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4604385"/>
            <a:ext cx="8496300" cy="1477328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600" b="0"/>
            </a:lvl1pPr>
          </a:lstStyle>
          <a:p>
            <a:r>
              <a:rPr lang="en-US" dirty="0"/>
              <a:t>Contact information:</a:t>
            </a:r>
          </a:p>
          <a:p>
            <a:endParaRPr lang="en-US" dirty="0"/>
          </a:p>
          <a:p>
            <a:r>
              <a:rPr lang="en-US" dirty="0"/>
              <a:t>F name MI. L 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Phone number</a:t>
            </a:r>
          </a:p>
        </p:txBody>
      </p:sp>
      <p:pic>
        <p:nvPicPr>
          <p:cNvPr id="175" name="Picture 174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1" y="478633"/>
            <a:ext cx="1832305" cy="9072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1" y="1692000"/>
            <a:ext cx="8494713" cy="38318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b="0"/>
            </a:lvl1pPr>
            <a:lvl2pPr marL="27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/>
            </a:lvl2pPr>
            <a:lvl3pPr marL="45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/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/>
            </a:lvl4pPr>
            <a:lvl5pPr marL="630000">
              <a:buClr>
                <a:schemeClr val="accent2"/>
              </a:buClr>
              <a:buFont typeface="Courier New" pitchFamily="49" charset="0"/>
              <a:buChar char="o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4000" y="324000"/>
            <a:ext cx="8496000" cy="39247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noProof="0" dirty="0"/>
              <a:t>Insert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4000" y="1690688"/>
            <a:ext cx="8496000" cy="4391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3" name="Rectangle 32"/>
          <p:cNvSpPr/>
          <p:nvPr/>
        </p:nvSpPr>
        <p:spPr bwMode="gray">
          <a:xfrm>
            <a:off x="324000" y="0"/>
            <a:ext cx="8496000" cy="162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4000" y="825564"/>
            <a:ext cx="84963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 bwMode="white">
          <a:xfrm>
            <a:off x="324000" y="6535738"/>
            <a:ext cx="8496000" cy="3240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 bwMode="black">
          <a:xfrm>
            <a:off x="324000" y="6636187"/>
            <a:ext cx="1762268" cy="123111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pPr marL="133350" indent="-133350" algn="l">
              <a:buClr>
                <a:schemeClr val="bg1"/>
              </a:buClr>
              <a:buFont typeface="Arial" pitchFamily="34" charset="0"/>
              <a:buChar char="©"/>
              <a:tabLst/>
            </a:pPr>
            <a:r>
              <a:rPr lang="en-US" sz="800" noProof="0" dirty="0">
                <a:solidFill>
                  <a:schemeClr val="bg1"/>
                </a:solidFill>
              </a:rPr>
              <a:t>2014 SAP AG. All rights reserved.</a:t>
            </a:r>
          </a:p>
        </p:txBody>
      </p:sp>
      <p:sp>
        <p:nvSpPr>
          <p:cNvPr id="34" name="TextBox 33"/>
          <p:cNvSpPr txBox="1"/>
          <p:nvPr/>
        </p:nvSpPr>
        <p:spPr bwMode="black">
          <a:xfrm>
            <a:off x="8625590" y="6636187"/>
            <a:ext cx="197737" cy="123111"/>
          </a:xfrm>
          <a:prstGeom prst="rect">
            <a:avLst/>
          </a:prstGeom>
          <a:noFill/>
        </p:spPr>
        <p:txBody>
          <a:bodyPr wrap="none" lIns="0" tIns="0" rIns="72000" bIns="0" rtlCol="0">
            <a:spAutoFit/>
          </a:bodyPr>
          <a:lstStyle/>
          <a:p>
            <a:pPr marL="93663" indent="-93663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800" baseline="0" noProof="0" smtClean="0">
                <a:solidFill>
                  <a:schemeClr val="bg1"/>
                </a:solidFill>
              </a:rPr>
              <a:pPr marL="93663" indent="-93663" algn="r">
                <a:buClr>
                  <a:schemeClr val="accent2"/>
                </a:buClr>
                <a:buFont typeface="Arial" pitchFamily="34" charset="0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08" r:id="rId4"/>
    <p:sldLayoutId id="2147483704" r:id="rId5"/>
    <p:sldLayoutId id="2147483689" r:id="rId6"/>
    <p:sldLayoutId id="2147483702" r:id="rId7"/>
    <p:sldLayoutId id="2147483684" r:id="rId8"/>
    <p:sldLayoutId id="2147483665" r:id="rId9"/>
    <p:sldLayoutId id="2147483683" r:id="rId10"/>
    <p:sldLayoutId id="2147483687" r:id="rId11"/>
    <p:sldLayoutId id="2147483710" r:id="rId12"/>
    <p:sldLayoutId id="2147483686" r:id="rId13"/>
    <p:sldLayoutId id="2147483669" r:id="rId14"/>
    <p:sldLayoutId id="2147483691" r:id="rId15"/>
    <p:sldLayoutId id="2147483688" r:id="rId16"/>
    <p:sldLayoutId id="2147483703" r:id="rId17"/>
    <p:sldLayoutId id="2147483685" r:id="rId18"/>
    <p:sldLayoutId id="2147483692" r:id="rId19"/>
    <p:sldLayoutId id="2147483734" r:id="rId20"/>
    <p:sldLayoutId id="2147483747" r:id="rId2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620"/>
        </a:spcBef>
        <a:buClr>
          <a:schemeClr val="accent1"/>
        </a:buClr>
        <a:buSzPct val="80000"/>
        <a:buFontTx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ingdings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180975" algn="l" defTabSz="914400" rtl="0" eaLnBrk="1" latinLnBrk="0" hangingPunct="1">
        <a:spcBef>
          <a:spcPts val="400"/>
        </a:spcBef>
        <a:buClr>
          <a:schemeClr val="accent1"/>
        </a:buClr>
        <a:buSzPct val="100000"/>
        <a:buFont typeface="Wingdings" pitchFamily="2" charset="2"/>
        <a:buChar char="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0000" indent="-180000" algn="l" defTabSz="914400" rtl="0" eaLnBrk="1" latinLnBrk="0" hangingPunct="1">
        <a:spcBef>
          <a:spcPts val="400"/>
        </a:spcBef>
        <a:buClr>
          <a:schemeClr val="accent2"/>
        </a:buClr>
        <a:buSzPct val="10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30000" indent="-179388" algn="l" defTabSz="914400" rtl="0" eaLnBrk="1" latinLnBrk="0" hangingPunct="1">
        <a:spcBef>
          <a:spcPts val="250"/>
        </a:spcBef>
        <a:buClr>
          <a:schemeClr val="accent2"/>
        </a:buClr>
        <a:buSzPct val="100000"/>
        <a:buFont typeface="Courier New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ChangeArrowheads="1"/>
          </p:cNvSpPr>
          <p:nvPr/>
        </p:nvSpPr>
        <p:spPr bwMode="gray">
          <a:xfrm>
            <a:off x="152402" y="152403"/>
            <a:ext cx="7350125" cy="835025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None/>
              <a:defRPr/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49240" y="1292229"/>
            <a:ext cx="8645525" cy="48244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249238" y="201613"/>
            <a:ext cx="715645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pic>
        <p:nvPicPr>
          <p:cNvPr id="1030" name="Picture 37" descr="logo_fläch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9365" y="150813"/>
            <a:ext cx="1392237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716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>
    <p:zo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4150" indent="-182563" algn="l" rtl="0" eaLnBrk="0" fontAlgn="base" hangingPunct="0">
        <a:spcBef>
          <a:spcPct val="25000"/>
        </a:spcBef>
        <a:spcAft>
          <a:spcPct val="0"/>
        </a:spcAft>
        <a:buClr>
          <a:srgbClr val="F0AB00"/>
        </a:buClr>
        <a:buSzPct val="8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95263" algn="l" rtl="0" eaLnBrk="0" fontAlgn="base" hangingPunct="0">
        <a:spcBef>
          <a:spcPct val="25000"/>
        </a:spcBef>
        <a:spcAft>
          <a:spcPct val="0"/>
        </a:spcAft>
        <a:buClr>
          <a:srgbClr val="666666"/>
        </a:buClr>
        <a:buSzPct val="8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708025" indent="-165100" algn="l" rtl="0" eaLnBrk="0" fontAlgn="base" hangingPunct="0">
        <a:spcBef>
          <a:spcPct val="2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904875" indent="-195263" algn="l" rtl="0" eaLnBrk="0" fontAlgn="base" hangingPunct="0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620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192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764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336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/>
          <p:cNvSpPr/>
          <p:nvPr/>
        </p:nvSpPr>
        <p:spPr>
          <a:xfrm>
            <a:off x="243458" y="5418963"/>
            <a:ext cx="686943" cy="340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2972288" y="4005176"/>
            <a:ext cx="3199424" cy="276999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9525" algn="ctr">
              <a:defRPr/>
            </a:pPr>
            <a:r>
              <a:rPr lang="en-US" spc="-4" dirty="0">
                <a:solidFill>
                  <a:prstClr val="black"/>
                </a:solidFill>
                <a:ea typeface="KoPub돋움체 Bold"/>
                <a:cs typeface="Arial"/>
              </a:rPr>
              <a:t>2023-06-19</a:t>
            </a:r>
            <a:endParaRPr lang="en-US" altLang="ko-KR" spc="-4" dirty="0">
              <a:solidFill>
                <a:prstClr val="black"/>
              </a:solidFill>
              <a:ea typeface="KoPub돋움체 Bold"/>
              <a:cs typeface="Arial"/>
            </a:endParaRPr>
          </a:p>
        </p:txBody>
      </p:sp>
      <p:sp>
        <p:nvSpPr>
          <p:cNvPr id="18" name="object 5"/>
          <p:cNvSpPr txBox="1"/>
          <p:nvPr/>
        </p:nvSpPr>
        <p:spPr>
          <a:xfrm>
            <a:off x="454435" y="3175085"/>
            <a:ext cx="8235131" cy="50783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9525" algn="ctr">
              <a:defRPr/>
            </a:pPr>
            <a:r>
              <a:rPr lang="en-US" altLang="ko-KR" sz="3300" dirty="0">
                <a:solidFill>
                  <a:schemeClr val="tx1"/>
                </a:solidFill>
                <a:latin typeface="Calibri"/>
              </a:rPr>
              <a:t>2023 </a:t>
            </a:r>
            <a:r>
              <a:rPr lang="ko-KR" altLang="en-US" sz="3300" dirty="0">
                <a:solidFill>
                  <a:schemeClr val="tx1"/>
                </a:solidFill>
                <a:latin typeface="Calibri"/>
              </a:rPr>
              <a:t>숭실대학교 </a:t>
            </a:r>
            <a:r>
              <a:rPr lang="en-US" altLang="ko-KR" sz="3300" dirty="0">
                <a:solidFill>
                  <a:schemeClr val="tx1"/>
                </a:solidFill>
                <a:latin typeface="Calibri"/>
              </a:rPr>
              <a:t>Co-op SAP Track Project</a:t>
            </a:r>
          </a:p>
        </p:txBody>
      </p:sp>
      <p:sp>
        <p:nvSpPr>
          <p:cNvPr id="19" name="object 6"/>
          <p:cNvSpPr/>
          <p:nvPr/>
        </p:nvSpPr>
        <p:spPr>
          <a:xfrm>
            <a:off x="0" y="975055"/>
            <a:ext cx="9131094" cy="1601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B084B0-E073-4BDE-AAD0-DF449F6B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59180"/>
              </p:ext>
            </p:extLst>
          </p:nvPr>
        </p:nvGraphicFramePr>
        <p:xfrm>
          <a:off x="5249712" y="5523033"/>
          <a:ext cx="3570288" cy="927246"/>
        </p:xfrm>
        <a:graphic>
          <a:graphicData uri="http://schemas.openxmlformats.org/drawingml/2006/table">
            <a:tbl>
              <a:tblPr/>
              <a:tblGrid>
                <a:gridCol w="1643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962"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학과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컴퓨터학부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14"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20180810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62"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2023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62"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정지오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41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8765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구매처 생성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생성버튼 캡쳐 화면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Technical Flow Description(</a:t>
            </a:r>
            <a:r>
              <a:rPr lang="ko-KR" altLang="ko-KR" sz="1600" dirty="0"/>
              <a:t>프로그램 화면 </a:t>
            </a:r>
            <a:r>
              <a:rPr lang="en-US" altLang="ko-KR" sz="1600" dirty="0"/>
              <a:t>– </a:t>
            </a:r>
            <a:r>
              <a:rPr lang="ko-KR" altLang="en-US" sz="1600" dirty="0"/>
              <a:t>구매처 생성 </a:t>
            </a:r>
            <a:r>
              <a:rPr lang="en-US" altLang="ko-KR" sz="1600" dirty="0"/>
              <a:t>- </a:t>
            </a:r>
            <a:r>
              <a:rPr lang="ko-KR" altLang="en-US" sz="1600" dirty="0"/>
              <a:t>생성버튼 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106155-8E3D-4668-A674-A1C0292CDA9B}"/>
              </a:ext>
            </a:extLst>
          </p:cNvPr>
          <p:cNvSpPr/>
          <p:nvPr/>
        </p:nvSpPr>
        <p:spPr>
          <a:xfrm>
            <a:off x="5132538" y="1065063"/>
            <a:ext cx="3538721" cy="1551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Program Name : ZWORK11_PRO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구매처 생성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생성버튼 화면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조건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회사코드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계정그룹은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필수 입력 필드로 정의한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동시에 이 두 필드는 각각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1100, 1000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디폴트   값을 가진다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 그룹의 경우는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FIXED VALUE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보여준다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(1000~)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F2DBF0-E03C-5F45-CF3C-426F9443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1" y="1401114"/>
            <a:ext cx="2559707" cy="15185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826CC6-2D53-C10E-9572-58A366F0D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02" y="4126528"/>
            <a:ext cx="3696788" cy="6610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99B2FE-AEF3-548D-5730-6D03D63A9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01" y="5017171"/>
            <a:ext cx="3533734" cy="10663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D9F685-ED16-76F8-0676-792235750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171" y="5017171"/>
            <a:ext cx="3533734" cy="11122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E0BA401-9C09-545F-955B-45B3378068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9446" y="1476563"/>
            <a:ext cx="1261725" cy="9713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2DDB269-B1B9-B713-5F61-FF7A39537A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201" y="3486148"/>
            <a:ext cx="2307233" cy="4782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CA129D-DB28-0D04-09F7-D724976291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01" y="3039231"/>
            <a:ext cx="1973830" cy="483864"/>
          </a:xfrm>
          <a:prstGeom prst="rect">
            <a:avLst/>
          </a:prstGeom>
        </p:spPr>
      </p:pic>
      <p:sp>
        <p:nvSpPr>
          <p:cNvPr id="21" name="Rectangle 4">
            <a:extLst>
              <a:ext uri="{FF2B5EF4-FFF2-40B4-BE49-F238E27FC236}">
                <a16:creationId xmlns:a16="http://schemas.microsoft.com/office/drawing/2014/main" id="{2781F52B-07CE-26BD-3834-C3DCED5E54BD}"/>
              </a:ext>
            </a:extLst>
          </p:cNvPr>
          <p:cNvSpPr/>
          <p:nvPr/>
        </p:nvSpPr>
        <p:spPr>
          <a:xfrm>
            <a:off x="5132537" y="2413105"/>
            <a:ext cx="3538721" cy="1736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버튼 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버튼을 누를 때마다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ALV_GRID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행이 하나씩 생성된다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처음에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입력해두었던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회사코드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계정그룹의 값이 고정되어 들어간다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행들에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생성할 구매처를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사업자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구매처 그룹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3000)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누르면 개인 번호도 입력하도록 나온다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부가적으로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번은 사업자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개인번호 모두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안나온다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BB6E61B-1D71-8A7A-2FF2-54A01B9EC2D7}"/>
              </a:ext>
            </a:extLst>
          </p:cNvPr>
          <p:cNvSpPr/>
          <p:nvPr/>
        </p:nvSpPr>
        <p:spPr>
          <a:xfrm>
            <a:off x="5126738" y="4136903"/>
            <a:ext cx="3538721" cy="628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구매처 생성 버튼 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구매처들을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화면은 개인 사업자 입력하기전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동시에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SEARCHELP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에도 저장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5212F32-186A-9060-4495-35040E227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7031" y="3061801"/>
            <a:ext cx="2559707" cy="4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87364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72397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구매처 생성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조회버튼 캡쳐 화면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Technical Flow Description(</a:t>
            </a:r>
            <a:r>
              <a:rPr lang="ko-KR" altLang="ko-KR" sz="1600" dirty="0"/>
              <a:t>프로그램 화면 </a:t>
            </a:r>
            <a:r>
              <a:rPr lang="en-US" altLang="ko-KR" sz="1600" dirty="0"/>
              <a:t>– </a:t>
            </a:r>
            <a:r>
              <a:rPr lang="ko-KR" altLang="en-US" sz="1600" dirty="0"/>
              <a:t>구매처 생성 </a:t>
            </a:r>
            <a:r>
              <a:rPr lang="en-US" altLang="ko-KR" sz="1600" dirty="0"/>
              <a:t>- </a:t>
            </a:r>
            <a:r>
              <a:rPr lang="ko-KR" altLang="en-US" sz="1600" dirty="0"/>
              <a:t>조회버튼 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106155-8E3D-4668-A674-A1C0292CDA9B}"/>
              </a:ext>
            </a:extLst>
          </p:cNvPr>
          <p:cNvSpPr/>
          <p:nvPr/>
        </p:nvSpPr>
        <p:spPr>
          <a:xfrm>
            <a:off x="5132538" y="1065063"/>
            <a:ext cx="3538721" cy="1736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Program Name : ZWORK11_PRO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구매처 생성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조회버튼 화면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조건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구매처 코드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회사코드를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구매처 코드는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SEARCH HELP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제공한다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회사코드는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1100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디폴트를 지정한다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해당하는 데이터가 없으면 에러메시지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2781F52B-07CE-26BD-3834-C3DCED5E54BD}"/>
              </a:ext>
            </a:extLst>
          </p:cNvPr>
          <p:cNvSpPr/>
          <p:nvPr/>
        </p:nvSpPr>
        <p:spPr>
          <a:xfrm>
            <a:off x="5132537" y="2690104"/>
            <a:ext cx="3538721" cy="81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조회화면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구매처코드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회사코드에 해당하는 구매처들을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9BA163-B774-7C4E-D8BF-CEA2F5056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54" y="1297404"/>
            <a:ext cx="2485455" cy="11028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14DC43-0042-B07C-C421-14CBD9F2B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109" y="1297441"/>
            <a:ext cx="1685567" cy="17916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E04631-A3AC-01C4-92CD-42E9867C5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54" y="3178692"/>
            <a:ext cx="4171021" cy="9990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CCB1F76-8A1E-A996-5D0B-8CC60582D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54" y="4367051"/>
            <a:ext cx="4171021" cy="1362760"/>
          </a:xfrm>
          <a:prstGeom prst="rect">
            <a:avLst/>
          </a:prstGeom>
        </p:spPr>
      </p:pic>
      <p:sp>
        <p:nvSpPr>
          <p:cNvPr id="17" name="Rectangle 4">
            <a:extLst>
              <a:ext uri="{FF2B5EF4-FFF2-40B4-BE49-F238E27FC236}">
                <a16:creationId xmlns:a16="http://schemas.microsoft.com/office/drawing/2014/main" id="{7EF2D754-6C6B-5862-714E-3ED348517C23}"/>
              </a:ext>
            </a:extLst>
          </p:cNvPr>
          <p:cNvSpPr/>
          <p:nvPr/>
        </p:nvSpPr>
        <p:spPr>
          <a:xfrm>
            <a:off x="5132537" y="3683966"/>
            <a:ext cx="3538721" cy="628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저장버튼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사업자번호는 편집할 수 있는데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편집하면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에도 반영하게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44176158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161530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구매오더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(PO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캡쳐화면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Technical Flow Description(</a:t>
            </a:r>
            <a:r>
              <a:rPr lang="ko-KR" altLang="ko-KR" sz="1600" dirty="0"/>
              <a:t>프로그램 화면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구매오더</a:t>
            </a:r>
            <a:r>
              <a:rPr lang="en-US" altLang="ko-KR" sz="1600" dirty="0"/>
              <a:t>(PO</a:t>
            </a:r>
            <a:r>
              <a:rPr lang="ko-KR" altLang="en-US" sz="1600" dirty="0"/>
              <a:t>생성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106155-8E3D-4668-A674-A1C0292CDA9B}"/>
              </a:ext>
            </a:extLst>
          </p:cNvPr>
          <p:cNvSpPr/>
          <p:nvPr/>
        </p:nvSpPr>
        <p:spPr>
          <a:xfrm>
            <a:off x="5132537" y="2376276"/>
            <a:ext cx="3538721" cy="2105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Program Name : ZWORK11_PRO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구매처 생성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조회버튼 화면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Clr>
                <a:schemeClr val="accent1"/>
              </a:buClr>
              <a:buAutoNum type="arabicParenR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조건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회사코드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구매조직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증빙일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구매처를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 1100,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1100,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 날짜 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디폴트값을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SEARCH HELP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구매처를 보여준다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회사코드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구매조직은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1100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디폴트를 지정한다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만일 회사코드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구매조직과 일치하지 않는 구매처라면 에러메시지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없는 구매처입니다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띄운다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970A0C-2211-8CC9-3537-F3D00E817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9" y="1332618"/>
            <a:ext cx="3193016" cy="1816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EDFD9F-412B-0282-278C-8053F2123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29" y="3293866"/>
            <a:ext cx="3782952" cy="14923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B2BB61-9FB4-126D-2C65-71594E129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79" y="4931017"/>
            <a:ext cx="1522441" cy="10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29586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18239"/>
              </p:ext>
            </p:extLst>
          </p:nvPr>
        </p:nvGraphicFramePr>
        <p:xfrm>
          <a:off x="342675" y="8379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구매오더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(PO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캡쳐화면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Technical Flow Description(</a:t>
            </a:r>
            <a:r>
              <a:rPr lang="ko-KR" altLang="ko-KR" sz="1600" dirty="0"/>
              <a:t>프로그램 화면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구매오더</a:t>
            </a:r>
            <a:r>
              <a:rPr lang="en-US" altLang="ko-KR" sz="1600" dirty="0"/>
              <a:t>(PO</a:t>
            </a:r>
            <a:r>
              <a:rPr lang="ko-KR" altLang="en-US" sz="1600" dirty="0"/>
              <a:t>생성</a:t>
            </a:r>
            <a:r>
              <a:rPr lang="en-US" altLang="ko-KR" sz="1600" dirty="0"/>
              <a:t>)2</a:t>
            </a:r>
            <a:r>
              <a:rPr lang="ko-KR" altLang="en-US" sz="1600" dirty="0"/>
              <a:t> 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106155-8E3D-4668-A674-A1C0292CDA9B}"/>
              </a:ext>
            </a:extLst>
          </p:cNvPr>
          <p:cNvSpPr/>
          <p:nvPr/>
        </p:nvSpPr>
        <p:spPr>
          <a:xfrm>
            <a:off x="5081693" y="1337308"/>
            <a:ext cx="3538721" cy="265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Program Name : ZWORK11_PRO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구매오더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(PO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)2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 추가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 삭제 버튼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20000"/>
              </a:lnSpc>
              <a:buClr>
                <a:schemeClr val="accent1"/>
              </a:buClr>
              <a:buFontTx/>
              <a:buChar char="-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진입 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품목추가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품목삭제 를 눌러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구매오더에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필요한 품목을 지정할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None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지정하면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데이터들이 자동으로 입력된다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28650" lvl="1" indent="-171450">
              <a:lnSpc>
                <a:spcPct val="120000"/>
              </a:lnSpc>
              <a:buClr>
                <a:schemeClr val="accent1"/>
              </a:buClr>
              <a:buFontTx/>
              <a:buChar char="-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10, 20 …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증가한다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chemeClr val="accent1"/>
              </a:buClr>
              <a:buNone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납품일의 경우에 증빙일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자재값이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들어감을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628650" lvl="1" indent="-171450">
              <a:lnSpc>
                <a:spcPct val="120000"/>
              </a:lnSpc>
              <a:buClr>
                <a:schemeClr val="accent1"/>
              </a:buClr>
              <a:buFontTx/>
              <a:buChar char="-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자재에는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SearchHelp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달아주어 사용 가능 자재 중에서 선택할 수 있도록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28650" lvl="1" indent="-171450">
              <a:lnSpc>
                <a:spcPct val="120000"/>
              </a:lnSpc>
              <a:buClr>
                <a:schemeClr val="accent1"/>
              </a:buClr>
              <a:buFontTx/>
              <a:buChar char="-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단가의 경우 수정할 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사용불가한 값을 이용하면 에러메시지를 띄워준다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20000"/>
              </a:lnSpc>
              <a:buClr>
                <a:schemeClr val="accent1"/>
              </a:buClr>
              <a:buAutoNum type="arabicParenR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EF2D754-6C6B-5862-714E-3ED348517C23}"/>
              </a:ext>
            </a:extLst>
          </p:cNvPr>
          <p:cNvSpPr/>
          <p:nvPr/>
        </p:nvSpPr>
        <p:spPr>
          <a:xfrm>
            <a:off x="5262604" y="4045629"/>
            <a:ext cx="3538721" cy="1551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PO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버튼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구매오더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채번하여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각각 헤더테이블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아이템테이블에 각 값이 들어간다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1450" indent="-171450">
              <a:lnSpc>
                <a:spcPct val="120000"/>
              </a:lnSpc>
              <a:buClr>
                <a:schemeClr val="accent1"/>
              </a:buClr>
              <a:buFontTx/>
              <a:buChar char="-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테이블에는 구매처코드에 맞게 통화가 들어간 것을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20000"/>
              </a:lnSpc>
              <a:buClr>
                <a:schemeClr val="accent1"/>
              </a:buClr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아이템 테이블에는 넣은 품목들이 제대로 들어간 것을 확인 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EAEC38-A35E-EC72-E844-75034C0C9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3" y="1314198"/>
            <a:ext cx="2939051" cy="7584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081276-2818-AA13-DEBC-D6E17EC53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317" y="1337308"/>
            <a:ext cx="1707356" cy="7353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4976BE-61B1-94ED-D948-DA4D0B7DC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84" y="2231996"/>
            <a:ext cx="2611836" cy="75846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2582038-235C-F1A4-B964-B8C7B3B33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8420" y="2247395"/>
            <a:ext cx="2351436" cy="74306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D802D8B-7FD7-6A71-EC33-9FCEAD8D5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916" y="3337604"/>
            <a:ext cx="3335642" cy="241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25897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24244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Report ZWORK11_PRO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 ZWORK11_PRO MESSAGE-ID ZMED11.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 ZEDT11_PRO_CLS.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 ZEDR11_PRO_TOP.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 ZEDR11_PRO_SCR.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 ZEDR11_PRO_F01.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 ZEDR11_PRO_PBO.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 ZEDR11_PRO_PAI.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스크린 초기화</a:t>
                      </a: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INITIALIZATION.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PERFORM SET_INITIAL.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"SELECTION SCREEN 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제어</a:t>
                      </a: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 SELECTION-SCREEN OUTPUT.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PERFORM SET_SCREEN.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START-OF-SELECTION.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 P_R1 = 'X'.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"1. R1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 후 실행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 수집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"2. 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통화 키 변형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직급 명 변형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승인처리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"PERFORM CHANGE_DATE_R1.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CALL SCREEN 100.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ELSEIF P_R2 = 'X'.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"1. R2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 후 실행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 수집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 SELECT_DATA.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"PERFORM CHANGE_DATE_R1. "</a:t>
                      </a:r>
                      <a:r>
                        <a:rPr lang="ko-KR" altLang="en-US" sz="7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로직같음</a:t>
                      </a: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"2. 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통화 키 변형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직급 명 변형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승인처리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PERFORM CHANGE_DATE_R1.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IF GT_TABLE IS NOT INITIAL.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CALL SCREEN 200.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ELSE.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MESSAGE I001.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EXIT.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ENDIF.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ENDIF.</a:t>
                      </a:r>
                      <a:r>
                        <a:rPr lang="en-US" altLang="ko-KR" sz="700" dirty="0"/>
                        <a:t> 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/>
              <a:t>구매처 생성 </a:t>
            </a:r>
            <a:r>
              <a:rPr lang="en-US" altLang="ko-KR" sz="1600" dirty="0"/>
              <a:t>(ZWORK11_PRO)</a:t>
            </a:r>
            <a:r>
              <a:rPr lang="ko-KR" altLang="ko-KR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메인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667919"/>
      </p:ext>
    </p:extLst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 BEFORE OUTPUT.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MODULE STATUS_0100.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MODULE ALV_DISPLAY.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 AFTER INPUT.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USER_COMMAND_0100.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EXIT-COMMAND AT EXIT-COMMAND.</a:t>
                      </a:r>
                      <a:r>
                        <a:rPr lang="en-US" altLang="ko-KR" dirty="0"/>
                        <a:t> 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/>
              <a:t>구매처 생성 </a:t>
            </a:r>
            <a:r>
              <a:rPr lang="en-US" altLang="ko-KR" sz="1600" dirty="0"/>
              <a:t>(ZWORK11_PRO)</a:t>
            </a:r>
            <a:r>
              <a:rPr lang="ko-KR" altLang="ko-KR" sz="1600" dirty="0"/>
              <a:t> </a:t>
            </a:r>
            <a:r>
              <a:rPr lang="en-US" altLang="ko-KR" sz="1600" dirty="0"/>
              <a:t>– Screen 100 Flow Logic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434345"/>
      </p:ext>
    </p:ext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73706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 BEFORE OUTPUT.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MODULE STATUS_0200.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MODULE ALV_DISPLAY.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 AFTER INPUT.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USER_COMMAND_0200.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EXIT-COMMAND AT EXIT-COMMAND.</a:t>
                      </a:r>
                      <a:r>
                        <a:rPr lang="en-US" altLang="ko-KR" dirty="0"/>
                        <a:t> 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/>
              <a:t>구매처 생성 </a:t>
            </a:r>
            <a:r>
              <a:rPr lang="en-US" altLang="ko-KR" sz="1600" dirty="0"/>
              <a:t>(ZWORK11_PRO)</a:t>
            </a:r>
            <a:r>
              <a:rPr lang="ko-KR" altLang="ko-KR" sz="1600" dirty="0"/>
              <a:t> </a:t>
            </a:r>
            <a:r>
              <a:rPr lang="en-US" altLang="ko-KR" sz="1600" dirty="0"/>
              <a:t>– Screen 200 Flow Logic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805488"/>
      </p:ext>
    </p:ext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65960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Include           ZEDR11_PRO_TOP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5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인터널</a:t>
                      </a: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테이블</a:t>
                      </a: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BEGIN OF GS_TABLE,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MANDT TYPE MANDT,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ZLIFNR LIKE ZEDT11_701-ZLIFNR,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ZKTOKK LIKE ZEDT11_701-ZKTOKK,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ZNAME1 LIKE ZEDT11_701-ZNAME1,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ZBUKRS LIKE ZEDT11_701-ZBUKRS,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ZEKORG LIKE ZEDT11_701-ZEKORG,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ZWAERS LIKE ZEDT11_701-ZWAERS,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ZMWSKZ LIKE ZEDT11_701-ZMWSKZ,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ZSTCD1 LIKE ZEDT11_701-ZSTCD1,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ZSTCD2 LIKE ZEDT11_701-ZSTCD2,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ZORT01 LIKE ZEDT11_701-ZORT01,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*END OF GS_TABLE.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GS_TABLE LIKE ZEDT11_701.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GT_TABLE LIKE TABLE OF GS_TABLE 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구매처마스터 테이블</a:t>
                      </a: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BEGIN OF GS_TABLESH,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MANDT TYPE MANDT,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ZLIFNR LIKE ZEDT11_799-ZLIFNR,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ZLIFNR_NAME LIKE ZEDT11_799-ZLIFNR_NAME,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 OF GS_TABLESH.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GT_TABLESH LIKE TABLE OF GS_TABLESH.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레이아웃</a:t>
                      </a: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GS_LAYOUT TYPE LVC_S_LAYO.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정렬</a:t>
                      </a: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GS_SORT TYPE LVC_S_SORT.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GT_SORT TYPE LVC_T_SORT.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5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필드캣</a:t>
                      </a: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GS_FIELDCAT TYPE LVC_S_FCAT.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GT_FIELDCAT TYPE LVC_T_FCAT.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5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필드캣</a:t>
                      </a: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GS_FIELDCAT2 TYPE LVC_S_FCAT.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GT_FIELDCAT2 TYPE LVC_T_FCAT.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"OKCODE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DATA:OK_CODE TYPE SY-UCOMM.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5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객체참조</a:t>
                      </a: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변수</a:t>
                      </a: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GC_DOCKING TYPE REF TO CL_GUI_DOCKING_CONTAINER.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GC_GRID TYPE REF TO CL_GUI_ALV_GRID.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"EVENT</a:t>
                      </a: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GO_EVENT TYPE REF TO EVENT.</a:t>
                      </a:r>
                      <a:r>
                        <a:rPr lang="en-US" altLang="ko-KR" sz="500" dirty="0"/>
                        <a:t> 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/>
              <a:t>구매처 생성</a:t>
            </a:r>
            <a:r>
              <a:rPr lang="ko-KR" altLang="ko-KR" sz="1600" dirty="0"/>
              <a:t> 소스 코드 </a:t>
            </a:r>
            <a:r>
              <a:rPr lang="en-US" altLang="ko-KR" sz="1600" dirty="0"/>
              <a:t>– Include TOP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764555"/>
      </p:ext>
    </p:ext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09537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Include           ZEDT11_PRO_CLS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7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정의부</a:t>
                      </a: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 EVENT DEFINITION.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PUBLIC SECTION.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METHODS HANDLE_TOOLBAR FOR EVENT TOOLBAR "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이벤트명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참고로 앞의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HANDLE_TOOLBAR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 아래 실행부로 이동해서 실행됨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 CL_GUI_ALV_GRID " 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그리드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메서드를 실행하는 </a:t>
                      </a:r>
                      <a:r>
                        <a:rPr lang="ko-KR" altLang="en-US" sz="7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주체니까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IMPORTING E_OBJECT " INPUT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값들</a:t>
                      </a: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         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E_INTERACTIVE.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"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이번엔 </a:t>
                      </a:r>
                      <a:r>
                        <a:rPr lang="ko-KR" altLang="en-US" sz="7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유저커맨드</a:t>
                      </a: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 HANDLE_USER_COMMAND FOR EVENT USER_COMMAND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     OF CL_GUI_ALV_GRID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     IMPORTING E_UCOMM.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METHODS HANDLE_DATA_CHANGED FOR EVENT DATA_CHANGED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OF CL_GUI_ALV_GRID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IMPORTING ER_DATA_CHANGED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E_ONF4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E_ONF4_BEFORE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E_ONF4_AFTER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E_UCOMM.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METHODS HANDLE_DATA_FINISHED FOR EVENT DATA_CHANGED_FINISHED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      OF CL_GUI_ALV_GRID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      IMPORTING E_MODIFIED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                ET_GOOD_CELLS.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ENDCLASS.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7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실행부</a:t>
                      </a: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 EVENT IMPLEMENTATION.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METHOD HANDLE_TOOLBAR. "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클래스로부터 실행할 메서드 명</a:t>
                      </a: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 ALV_HANDLE_TOOLBAR USING E_OBJECT E_INTERACTIVE. "</a:t>
                      </a: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메소드의 로직</a:t>
                      </a:r>
                      <a:br>
                        <a:rPr lang="ko-KR" altLang="en-US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</a:t>
                      </a: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ENDMETHOD.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METHOD HANDLE_USER_COMMAND.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PERFORM ALV_HANDLE_USER_COMMAND USING E_UCOMM.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ENDMETHOD.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METHOD HANDLE_DATA_FINISHED.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PERFORM ALV_HANDLE_DATA_FINISHED USING E_MODIFIED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                  ET_GOOD_CELLS.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ENDMETHOD.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METHOD HANDLE_DATA_CHANGED.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PERFORM ALV_HANDLE_DATA_CHANGED USING ER_DATA_CHANGED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  E_ONF4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  E_ONF4_BEFORE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  E_ONF4_AFTER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  E_UCOMM.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ENDMETHOD.</a:t>
                      </a: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ENDCLASS.</a:t>
                      </a:r>
                      <a:r>
                        <a:rPr lang="en-US" altLang="ko-KR" sz="700" dirty="0"/>
                        <a:t> 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/>
              <a:t>구매처 생성</a:t>
            </a:r>
            <a:r>
              <a:rPr lang="ko-KR" altLang="ko-KR" sz="1600" dirty="0"/>
              <a:t> 소스 코드 </a:t>
            </a:r>
            <a:r>
              <a:rPr lang="en-US" altLang="ko-KR" sz="1600" dirty="0"/>
              <a:t>– Include CLS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993561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86999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Include           ZEDR11_PRO_SCR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 ZEDT11_701.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SELECTION-SCREEN BEGIN OF BLOCK B1 WITH FRAME.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PARAMETERS : S_ZLIFNR LIKE ZEDT11_701-ZLIFNR MODIF ID M2.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SELECT-OPTIONS : S_ZLIFNR FOR ZEDT11_701-ZLIFNR MODIF ID M2 NO INTERVALS NO-EXTENSION.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"PARAMETERS : S_ZLIFNR LIKE ZEDT11_701-ZLIFNR MODIF ID M2.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"PARAMETERS : S_ZBUKRS LIKE ZEDT11_701-ZBUKRS DEFAULT 1100.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SELECT-OPTIONS : S_ZBUKRS FOR ZEDT11_701-ZBUKRS DEFAULT 1100 NO INTERVALS NO-EXTENSION OBLIGATORY.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PARAMETERS : S_ZKTOKK LIKE ZEDT11_701-ZKTOKK DEFAULT 1000 MODIF ID M1 OBLIGATORY.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SELECT-OPTIONS : S_ZCODE FOR ZEDT11_201-ZCODE NO INTERVALS NO-EXTENSION.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SELECT-OPTIONS : S_ZUNIQ FOR ZEDT11_201-ZUNIQ NO INTERVALS NO-EXTENSION MODIF ID M2.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SELECTION-SCREEN END OF BLOCK B1.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SELECTION-SCREEN BEGIN OF BLOCK B2 WITH FRAME.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PARAMETERS : P_R1 RADIOBUTTON GROUP R1 USER-COMMAND UC1 DEFAULT 'X'.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PARAMETERS : P_R2 RADIOBUTTON GROUP R1.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SELECTION-SCREEN END OF BLOCK B2.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/>
              <a:t>구매처 생성</a:t>
            </a:r>
            <a:r>
              <a:rPr lang="ko-KR" altLang="ko-KR" sz="1600" dirty="0"/>
              <a:t> 소스 코드 </a:t>
            </a:r>
            <a:r>
              <a:rPr lang="en-US" altLang="ko-KR" sz="1600" dirty="0"/>
              <a:t>– Include SCR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127759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dirty="0"/>
              <a:t>Technical Flow Diagram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Group 66">
            <a:extLst>
              <a:ext uri="{FF2B5EF4-FFF2-40B4-BE49-F238E27FC236}">
                <a16:creationId xmlns:a16="http://schemas.microsoft.com/office/drawing/2014/main" id="{8E51E5A3-55FC-40FD-9803-DCCFC00B6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15033"/>
              </p:ext>
            </p:extLst>
          </p:nvPr>
        </p:nvGraphicFramePr>
        <p:xfrm>
          <a:off x="342675" y="1315521"/>
          <a:ext cx="8444159" cy="4613766"/>
        </p:xfrm>
        <a:graphic>
          <a:graphicData uri="http://schemas.openxmlformats.org/drawingml/2006/table">
            <a:tbl>
              <a:tblPr/>
              <a:tblGrid>
                <a:gridCol w="254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7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47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816522650"/>
                    </a:ext>
                  </a:extLst>
                </a:gridCol>
                <a:gridCol w="1375233">
                  <a:extLst>
                    <a:ext uri="{9D8B030D-6E8A-4147-A177-3AD203B41FA5}">
                      <a16:colId xmlns:a16="http://schemas.microsoft.com/office/drawing/2014/main" val="4769047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흐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름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도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 기능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구매처 생성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구매처 생성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구매처 오더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534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</a:p>
                  </a:txBody>
                  <a:tcPr marL="72000" marR="36000" marT="72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구매처 생성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회사코드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계정그룹을 이용하여 구매처를 생성한다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생성된 구매처를 구매처코드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회사코드를 이용하여 조회한다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 startAt="2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구매처 오더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회사코드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구매조직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증빙일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구매처를 이용하여 구매 오더를 생성한다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오더자체를 헤더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저장하며 동시에 그 품목을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구매오더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아이템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저장한다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72000" marB="54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력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회사코드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계정그룹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0" marT="54000" marB="54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구매처코드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회사코드</a:t>
                      </a:r>
                    </a:p>
                  </a:txBody>
                  <a:tcPr marL="54000" marR="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회사코드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구매조직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증빙일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구매처</a:t>
                      </a:r>
                    </a:p>
                  </a:txBody>
                  <a:tcPr marL="54000" marR="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7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</a:p>
                  </a:txBody>
                  <a:tcPr marL="54000" marR="0" marT="54000" marB="54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</a:p>
                  </a:txBody>
                  <a:tcPr marL="54000" marR="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</a:p>
                  </a:txBody>
                  <a:tcPr marL="54000" marR="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42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력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구매처 생성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0" marT="54000" marB="54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구매처 조회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구매오더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헤더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아이템 저장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D7BD7C9-98ED-EDEB-C52E-AEE2B107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75" y="2470899"/>
            <a:ext cx="2467637" cy="19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56193"/>
      </p:ext>
    </p:extLst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08792"/>
              </p:ext>
            </p:extLst>
          </p:nvPr>
        </p:nvGraphicFramePr>
        <p:xfrm>
          <a:off x="1766303" y="1216145"/>
          <a:ext cx="1235314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5314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4739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Include           ZEDR11_PRO_F01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 SET_INITIAL 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DATA: GV_DATEST TYPE SY-DATUM,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GV_DATEFN TYPE SY-DATUM.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 정보용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CONCATENATE SY-DATUM(6) '01' INTO GV_DATEST.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말일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 FUNCTION 'RP_LAST_DAY_OF_MONTHS'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EXPORTING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DAY_IN = SY-DATUM     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기준이 되는 임의의 일자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IMPORTING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LAST_DAY_OF_MONTH = GV_DATEFN    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해당월의 마지막 일자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EXCEPTIONS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DAY_IN_NO_DATE = 1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OTHERS = 2.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S_ZDATE-SIGN = 'I'.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S_ZDATE-OPTION = 'BT'.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S_ZDATE-LOW = </a:t>
                      </a:r>
                      <a:r>
                        <a:rPr lang="en-US" altLang="ko-KR" sz="2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gv_datest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S_ZDATE-HIGH = </a:t>
                      </a:r>
                      <a:r>
                        <a:rPr lang="en-US" altLang="ko-KR" sz="2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gv_datefn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S_ZPDATE-SIGN = 'I'.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S_ZPDATE-OPTION = 'BT'.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S_ZPDATE-LOW = </a:t>
                      </a:r>
                      <a:r>
                        <a:rPr lang="en-US" altLang="ko-KR" sz="2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gv_datest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S_ZPDATE-HIGH = </a:t>
                      </a:r>
                      <a:r>
                        <a:rPr lang="en-US" altLang="ko-KR" sz="2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gv_datefn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APPEND S_ZDATE.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APPEND S_ZPDATE.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ENDFORM.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    Form  SELECT_DATA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text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--&gt;  p1        text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&lt;--  p2        text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 SELECT_DATA 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SELECT * INTO CORRESPONDING FIELDS OF TABLE GT_TABLE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FROM ZEDT11_701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WHERE ZBUKRS IN S_ZBUKRS AND ZLIFNR IN S_ZLIFNR.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ENDFORM.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    Form  SET_SCREEN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text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--&gt;  p1        text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&lt;--  p2        text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 SET_SCREEN 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LOOP AT SCREEN.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IF SCREEN-GROUP1 = 'M2'.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IF P_R1 = 'X'.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SCREEN-ACTIVE = '0'.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ENDIF.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ENDIF.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IF SCREEN-GROUP1 = 'M1'.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IF P_R2 = 'X'.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SCREEN-ACTIVE = '0'.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ENDIF.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ENDIF.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MODIFY SCREEN.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ENDLOOP.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ENDFORM.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    Form  LAYOUT_SET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text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--&gt;  p1        text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&lt;--  p2        text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 LAYOUT_SET 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GS_LAYOUT-ZEBRA = 'X'.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ENDFORM.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    Form  FIELD_CATALOG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text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--&gt;  p1        text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&lt;--  p2        text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 FIELD_CATALOG 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CLEAR : GS_FIELDCAT, GT_FIELDCAT.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1.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'ZLIFNR'.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구매처번호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 GS_FIELDCAT TO GT_FIELDCAT.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CLEAR : GS_FIELDCAT.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2.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'ZKTOKK'.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구매처그룹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 GS_FIELDCAT TO GT_FIELDCAT.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CLEAR : GS_FIELDCAT.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3.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'ZNAME1'.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구매처이름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 GS_FIELDCAT TO GT_FIELDCAT.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CLEAR : GS_FIELDCAT.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4.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'ZBUKRS'.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회사코드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 GS_FIELDCAT TO GT_FIELDCAT.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CLEAR : GS_FIELDCAT.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5.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'ZEKORG'.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구매조직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 GS_FIELDCAT TO GT_FIELDCAT.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CLEAR : GS_FIELDCAT.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6.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'ZWAERS'.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통화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 GS_FIELDCAT TO GT_FIELDCAT.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CLEAR : GS_FIELDCAT.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7.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'ZMWSKZ'.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세금코드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 GS_FIELDCAT TO GT_FIELDCAT.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CLEAR : GS_FIELDCAT.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8.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'ZSTCD1'.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개인번호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 GS_FIELDCAT TO GT_FIELDCAT.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CLEAR : GS_FIELDCAT.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9.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'ZSTCD2'.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사업자번호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GS_FIELDCAT-EDIT = 'X'.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APPEND GS_FIELDCAT TO GT_FIELDCAT.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CLEAR : GS_FIELDCAT.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10.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'ZORT01'.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 GS_FIELDCAT TO GT_FIELDCAT.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ENDFORM.</a:t>
                      </a:r>
                      <a:r>
                        <a:rPr lang="en-US" altLang="ko-KR" sz="200" dirty="0"/>
                        <a:t> </a:t>
                      </a:r>
                      <a:endParaRPr lang="ko-KR" altLang="en-US" sz="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/>
              <a:t>구매처 생성</a:t>
            </a:r>
            <a:r>
              <a:rPr lang="ko-KR" altLang="ko-KR" sz="1600" dirty="0"/>
              <a:t> 소스 코드 </a:t>
            </a:r>
            <a:r>
              <a:rPr lang="en-US" altLang="ko-KR" sz="1600" dirty="0"/>
              <a:t>– Include F01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0723F-71A3-1926-DF35-0F4056100DC9}"/>
              </a:ext>
            </a:extLst>
          </p:cNvPr>
          <p:cNvSpPr txBox="1"/>
          <p:nvPr/>
        </p:nvSpPr>
        <p:spPr>
          <a:xfrm>
            <a:off x="3594049" y="1345353"/>
            <a:ext cx="1955901" cy="4339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      Form  ALV_SORT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--&gt;  p1 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&lt;--  p2 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FORM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ALV_SORT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GS_SORT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SPOS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GS_SORT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'ZLIFNR'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GS_SORT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UP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APPEND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GS_SORT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GT_SORT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ENDFORM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      Form  CALL_ALV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--&gt;  p1 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&lt;--  p2 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FORM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CALL_ALV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CALL METHOD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GC_GRID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SET_TABLE_FOR_FIRST_DISPLAY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EXPORTING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I_BUFFER_ACTIVE    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I_BYPASSING_BUFFER 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I_CONSISTENCY_CHECK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I_STRUCTURE_NAME   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IS_VARIANT                    = GS_VARIANT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I_SAVE                        = 'A'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I_DEFAULT                     = 'X'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IS_LAYOUT                    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GS_LAYOUT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IS_PRINT           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IT_SPECIAL_GROUPS  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IT_TOOLBAR_EXCLUDING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IT_HYPERLINK       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IT_ALV_GRAPHICS    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IT_EXCEPT_QINFO    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IR_SALV_ADAPTER    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CHANGING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IT_OUTTAB                    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GT_TABLE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IT_FIELDCATALOG              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GT_FIELDCAT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IT_SORT                      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GT_SORT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IT_FILTER          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EXCEPTIONS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INVALID_PARAMETER_COMBINATION = 1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PROGRAM_ERROR                 = 2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TOO_MANY_LINES                = 3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others                        = 4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SUBRC &lt;&gt;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Implement suitable error handling here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ENDFORM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      Form  CREATE_OBJECT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--&gt;  p1 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&lt;--  p2 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FORM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CREATE_OBJECT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 GC_DOCKING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EXPORTING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PARENT           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REPID                      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REPID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DYNNR                      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DYNNR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SIDE                        = DOCK_AT_LEFT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EXTENSION                  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2000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STYLE            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LIFETIME                    = </a:t>
            </a:r>
            <a:r>
              <a:rPr lang="en-US" altLang="ko-KR" sz="2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lifetime_default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CAPTION          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METRIC                      = 0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RATIO            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NO_AUTODEF_PROGID_DYNNR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NAME             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EXCEPTIONS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CNTL_ERROR                  = 1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CNTL_SYSTEM_ERROR           = 2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CREATE_ERROR                = 3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LIFETIME_ERROR              = 4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LIFETIME_DYNPRO_DYNPRO_LINK = 5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others                      = 6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SUBRC &lt;&gt;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MESSAGE ID SY-MSGID TYPE SY-MSGTY NUMBER SY-MSGNO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        WITH SY-MSGV1 SY-MSGV2 SY-MSGV3 SY-MSGV4.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 GC_GRID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EXPORTING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I_SHELLSTYLE      = 0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I_LIFETIME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I_PARENT         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GC_DOCKING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I_APPL_EVENTS     = space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I_PARENTDBG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I_APPLOGPARENT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I_GRAPHICSPARENT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I_NAME           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I_FCAT_COMPLETE   = SPACE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EXCEPTIONS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ERROR_CNTL_CREATE = 1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ERROR_CNTL_INIT   = 2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ERROR_CNTL_LINK   = 3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ERROR_DP_CREATE   = 4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others            = 5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SUBRC &lt;&gt;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MESSAGE ID SY-MSGID TYPE SY-MSGTY NUMBER SY-MSGNO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      WITH SY-MSGV1 SY-MSGV2 SY-MSGV3 SY-MSGV4.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ENDFORM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      Form  REFRESH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--&gt;  p1 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&lt;--  p2 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FORM REFRESH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LS_STABLE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LVC_S_STBL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LS_STABLE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LS_STABLE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CALL METHOD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GC_GRID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REFRESH_TABLE_DISPLAY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EXPORTING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IS_STABLE     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LS_STABLE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I_SOFT_REFRESH =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EXCEPTIONS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FINISHED       = 1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others         = 2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SUBRC &lt;&gt;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Implement suitable error handling here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ENDFORM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ko-KR" sz="200" dirty="0"/>
              <a:t> </a:t>
            </a:r>
            <a:endParaRPr lang="ko-KR" altLang="en-US" sz="2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734A9-E9B4-4BC7-34E4-A1D64BC2EFE8}"/>
              </a:ext>
            </a:extLst>
          </p:cNvPr>
          <p:cNvSpPr txBox="1"/>
          <p:nvPr/>
        </p:nvSpPr>
        <p:spPr>
          <a:xfrm>
            <a:off x="6142385" y="1069222"/>
            <a:ext cx="1506823" cy="51706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      Form  ALV_HANDLE_DATA_FINISHED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--&gt;P_E_MODIFIED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--&gt;P_ET_GOOD_CELLS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FORM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ALV_HANDLE_DATA_FINISHED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USING   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P_MODIFIED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P_GOOD_CELLS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LVC_T_MODI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DATA: LS_MODI TYPE LVC_S_MODI.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LOOP AT P_GOOD_CELLS INTO LS_MODI.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IF LS_MODI-FIELDNAME = 'ZSTCD2'.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  READ TABLE GT_TABLE INTO GS_TABLE INDEX LS_MODI-ROW_ID.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ENDIF.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MODIFY GT_TABLE FROM GS_TABLE INDEX LS_MODI-ROW_ID.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ENDLOOP.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PERFORM REFRESH.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ENDFORM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      Form  CLASS_EVENT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--&gt;  p1 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&lt;--  p2 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FORM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CLASS_EVENT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 GO_EVENT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"REGISTER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CALL METHOD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GC_GRID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REGISTER_EDIT_EVENT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EXPORTING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I_EVENT_ID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CL_GUI_ALV_GRID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=&gt;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MC_EVT_MODIFIED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EXCEPTIONS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ERROR      = 1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others     = 2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SUBRC &lt;&gt;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Implement suitable error handling here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"SET HANDLER GO_EVENT-&gt;HANDLE_DATA_FINISHED FOR GC_GRID.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 HANDLER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GO_EVENT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HANDLE_DATA_CHANGED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GC_GRID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ENDFORM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      Form  ALV_HANDLE_DATA_CHANGED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--&gt;P_ER_DATA_CHANGED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--&gt;P_E_ONF4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--&gt;P_E_ONF4_BEFORE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--&gt;P_E_ONF4_AFTER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--&gt;P_E_UCOMM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FORM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ALV_HANDLE_DATA_CHANGED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USING   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P_DATA_CHANGED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REF TO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CL_ALV_CHANGED_DATA_PROTOCOL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P_ONF4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P_ONF4_BEFORE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P_ONF4_AFTER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P_UCOMM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LVC_S_MODI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LV_LEN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02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LOOP AT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P_DATA_CHANGED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MT_GOOD_CELLS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'ZSTCD2'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READ TABLE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GT_TABLE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INDEX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ROW_ID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MODIFY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GT_TABLE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INDEX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ROW_ID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ENDLOOP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PERFORM REFRESH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ENDFORM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      Form  FIELD_CATALOG2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--&gt;  p1 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&lt;--  p2        text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FORM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FIELD_CATALOG2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COL_POS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'ZLIFNR'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SCRTEXT_M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구매처번호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EDIT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APPEND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COL_POS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'ZKTOKK'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SCRTEXT_M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구매처그룹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APPEND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COL_POS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'ZNAME1'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SCRTEXT_M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구매처이름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EDIT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APPEND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COL_POS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'ZBUKRS'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SCRTEXT_M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회사코드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APPEND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COL_POS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'ZEKORG'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SCRTEXT_M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구매조직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EDIT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APPEND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COL_POS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'ZWAERS'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SCRTEXT_M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통화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EDIT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APPEND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COL_POS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'ZMWSKZ'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SCRTEXT_M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세금코드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EDIT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APPEND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S_ZKTOKK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3000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COL_POS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'ZSTCD1'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SCRTEXT_M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개인번호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EDIT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APPEND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S_ZKTOKK &lt;&gt;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2000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COL_POS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'ZSTCD2'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SCRTEXT_M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사업자번호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EDIT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APPEND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COL_POS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'ZORT01'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SCRTEXT_M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주소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OUTPUTLEN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'15'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GS_FIELDCAT</a:t>
            </a:r>
            <a:r>
              <a:rPr lang="en-US" altLang="ko-KR" sz="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EDIT 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APPEND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GS_FIELDCAT </a:t>
            </a: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 </a:t>
            </a:r>
            <a: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GT_FIELDCAT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ENDFORM</a:t>
            </a:r>
            <a:r>
              <a:rPr lang="en-US" altLang="ko-KR" sz="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ko-KR" sz="200" dirty="0"/>
              <a:t> </a:t>
            </a:r>
            <a:endParaRPr lang="ko-KR" altLang="en-US" sz="200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3464172"/>
      </p:ext>
    </p:extLst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46459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Include           ZEDR11_PRO_PBO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    Module  STATUS_0100  OUTPUT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text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STATUS_0100 OUTPUT.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SET PF-STATUS 'STATUS0100'.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SET TITLEBAR '100'.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ENDMODULE.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    Module  ALV_DISPLAY  OUTPUT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text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ALV_DISPLAY OUTPUT.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IF GC_DOCKING IS INITIAL.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PERFORM CREATE_OBJECT.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PERFORM LAYOUT_SET.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IF P_R2 = 'X'.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PERFORM FIELD_CATALOG.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ELSEIF P_R1 = 'X'.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PERFORM FIELD_CATALOG2.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ENDIF.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"PERFORM ALV_SORT.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PERFORM CLASS_EVENT.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PERFORM CALL_ALV.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ELSE.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PERFORM REFRESH.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ENDIF.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ENDMODULE.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    Module  STATUS_0200  OUTPUT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text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STATUS_0200 OUTPUT.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SET PF-STATUS 'STATUS0200'.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SET TITLEBAR '200'.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ENDMODULE.</a:t>
                      </a:r>
                      <a:r>
                        <a:rPr lang="en-US" altLang="ko-KR" sz="800" dirty="0"/>
                        <a:t> 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/>
              <a:t>구매처 생성</a:t>
            </a:r>
            <a:r>
              <a:rPr lang="ko-KR" altLang="ko-KR" sz="1600" dirty="0"/>
              <a:t> 소스 코드 </a:t>
            </a:r>
            <a:r>
              <a:rPr lang="en-US" altLang="ko-KR" sz="1600" dirty="0"/>
              <a:t>– Include PBO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800256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11258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Include           ZEDR11_PRO_PAI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    Module  EXIT-COMMAND  INPUT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text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EXIT-COMMAND INPUT.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CASE OK_CODE.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WHEN 'BACK' OR 'CANC'.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LEAVE TO SCREEN 0.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WHEN 'EXIT'.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LEAVE PROGRAM.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ENDCASE.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ENDMODULE.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    Module  USER_COMMAND_0200  INPUT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text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USER_COMMAND_0200 INPUT.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CASE OK_CODE.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WHEN 'SAVE'.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MODIFY ZEDT11_701 FROM TABLE GT_TABLE.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ENDCASE.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ENDMODULE.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    Module  USER_COMMAND_0100  INPUT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text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USER_COMMAND_0100 INPUT.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CASE OK_CODE.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WHEN 'APND'.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GS_TABLE-ZBUKRS = S_ZBUKRS-LOW.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GS_TABLE-ZKTOKK = S_ZKTOKK.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APPEND GS_TABLE TO GT_TABLE.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WHEN 'CREATE'.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"DB</a:t>
                      </a:r>
                      <a:r>
                        <a:rPr lang="ko-KR" altLang="en-US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 플러스라인 추가</a:t>
                      </a:r>
                      <a:br>
                        <a:rPr lang="ko-KR" altLang="en-US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 ZEDT11_701 FROM TABLE GT_TABLE.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구매처 마스터에 데이터 추가</a:t>
                      </a:r>
                      <a:br>
                        <a:rPr lang="ko-KR" altLang="en-US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LOOP AT GT_TABLE INTO GS_TABLE.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GS_TABLESH-ZLIFNR = GS_TABLE-ZLIFNR.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GS_TABLESH-ZLIFNR_NAME = GS_TABLE-ZNAME1.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APPEND GS_TABLESH TO GT_TABLESH.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ENDLOOP.</a:t>
                      </a:r>
                      <a:r>
                        <a:rPr lang="en-US" altLang="ko-KR" sz="600" dirty="0"/>
                        <a:t> 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MODIFY ZEDT11_799 FROM TABLE GT_TABLESH.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ENDCASE.</a:t>
                      </a:r>
                      <a:b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ENDMODULE.</a:t>
                      </a:r>
                      <a:r>
                        <a:rPr lang="en-US" altLang="ko-KR" sz="600" dirty="0"/>
                        <a:t>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/>
              <a:t>구매처 생성</a:t>
            </a:r>
            <a:r>
              <a:rPr lang="ko-KR" altLang="ko-KR" sz="1600" dirty="0"/>
              <a:t> 소스 코드 </a:t>
            </a:r>
            <a:r>
              <a:rPr lang="en-US" altLang="ko-KR" sz="1600" dirty="0"/>
              <a:t>– Include PAI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892555"/>
      </p:ext>
    </p:extLst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46826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Report ZWORK11_PRO2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 ZWORK11_PRO2 MESSAGE-ID ZMED11.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 ZEDT11_PRO_CLS2.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 ZEDR11_PRO_TOP2.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 ZEDR11_PRO_SCR2.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 ZEDR11_PRO_F012.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 ZEDR11_PRO_PBO2.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 ZEDR11_PRO_PAI2.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스크린 초기화</a:t>
                      </a:r>
                      <a:b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INITIALIZATION.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PERFORM SET_INITIAL.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"SELECTION SCREEN 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제어</a:t>
                      </a:r>
                      <a:b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 SELECTION-SCREEN OUTPUT.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"PERFORM SET_SCREEN.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START-OF-SELECTION.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자재</a:t>
                      </a:r>
                      <a:b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* INTO CORRESPONDING FIELDS OF TABLE GT_NTABLE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FROM ZEDT11_702.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"PERFORM SELECT_DATA.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 CHECK_DATA.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"CHECK DATA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 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 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판정 받으면 스크린 호출 아니면 </a:t>
                      </a:r>
                      <a:r>
                        <a:rPr lang="ko-KR" altLang="en-US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에러띄우고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 진입 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 FLAG = 2.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CALL SCREEN 100.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ENDIF.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 = 0.</a:t>
                      </a:r>
                      <a:r>
                        <a:rPr lang="en-US" altLang="ko-KR" sz="800" dirty="0"/>
                        <a:t> 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 err="1"/>
              <a:t>구매오더</a:t>
            </a:r>
            <a:r>
              <a:rPr lang="en-US" altLang="ko-KR" sz="1600" dirty="0"/>
              <a:t>(PO</a:t>
            </a:r>
            <a:r>
              <a:rPr lang="ko-KR" altLang="en-US" sz="1600" dirty="0"/>
              <a:t>생성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(ZWORK11_PRO2)</a:t>
            </a:r>
            <a:r>
              <a:rPr lang="ko-KR" altLang="ko-KR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메인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2502"/>
      </p:ext>
    </p:extLst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67211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 BEFORE OUTPUT.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STATUS_0100.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ALV_DISPLAY.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 AFTER INPUT.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USER_COMMAND_0100.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EXIT-COMMAND AT EXIT-COMMAND.</a:t>
                      </a:r>
                      <a:r>
                        <a:rPr lang="en-US" altLang="ko-KR" dirty="0"/>
                        <a:t> 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4" y="310271"/>
            <a:ext cx="8381337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 err="1"/>
              <a:t>구매오더</a:t>
            </a:r>
            <a:r>
              <a:rPr lang="en-US" altLang="ko-KR" sz="1600" dirty="0"/>
              <a:t>(PO</a:t>
            </a:r>
            <a:r>
              <a:rPr lang="ko-KR" altLang="en-US" sz="1600" dirty="0"/>
              <a:t>생성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(ZWORK11_PRO2)</a:t>
            </a:r>
            <a:r>
              <a:rPr lang="ko-KR" altLang="ko-KR" sz="1600" dirty="0"/>
              <a:t> </a:t>
            </a:r>
            <a:r>
              <a:rPr lang="en-US" altLang="ko-KR" sz="1600" dirty="0"/>
              <a:t>– Screen 100 Flow Logic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368174"/>
      </p:ext>
    </p:ext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5685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Include           ZEDR11_PRO_TOP2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3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인터널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테이블</a:t>
                      </a: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BEGIN OF GS_TABLE,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MANDT TYPE MANDT,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ZEBELP LIKE ZEDT11_704-ZEBELP,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ZMATNR LIKE ZEDT11_702-ZMATNR,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ZMAKTX LIKE ZEDT11_702-ZMAKTX,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ZMENGE LIKE ZEDT11_704-ZMENGE,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ZMEINS LIKE ZEDT11_702-ZMEINS,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ZNETPR LIKE ZEDT11_702-ZNETPR,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ZNETPRT TYPE C LENGTH 10, </a:t>
                      </a: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통화이용</a:t>
                      </a: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ZWAERS LIKE ZEDT11_702-ZWAERS,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ZMWSKZ LIKE ZEDT11_701-ZMWSKZ,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ZPRDAT LIKE ZEDT11_704-ZPRDAT,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ZWERKS LIKE ZEDT11_704-ZWERKS,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ZLGORT LIKE ZEDT11_704-ZLGORT,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 OF GS_TABLE.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*DATA : GS_TABLE LIKE ZEDT11_701.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GT_TABLE LIKE TABLE OF GS_TABLE WITH NON-UNIQUE KEY ZEBELP.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구매처 에러체크용 테이블</a:t>
                      </a: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GS_CTABLE LIKE ZEDT11_799.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GT_CTABLE LIKE TABLE OF GS_CTABLE.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GS_CTABLE2 LIKE ZEDT11_701.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GT_CTABLE2 LIKE TABLE OF GS_CTABLE2.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구매처 추가  테이블</a:t>
                      </a: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통화</a:t>
                      </a: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세금코드</a:t>
                      </a: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GS_PTABLE LIKE ZEDT11_701.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GT_PTABLE LIKE TABLE OF GS_PTABLE.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납품 추가  테이블</a:t>
                      </a: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통화</a:t>
                      </a: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세금코드</a:t>
                      </a: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GS_NTABLE LIKE ZEDT11_702.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GT_NTABLE LIKE TABLE OF GS_NTABLE.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헤더 테이블</a:t>
                      </a: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GS_HTABLE LIKE ZEDT11_703.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GT_HTABLE LIKE TABLE OF GS_HTABLE.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헤더 테이블</a:t>
                      </a: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-IDX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GS_HITABLE LIKE ZEDT11_703.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GT_HITABLE LIKE TABLE OF GS_HITABLE.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헤더  테이블</a:t>
                      </a: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통화</a:t>
                      </a: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세금코드</a:t>
                      </a: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GS_HPTABLE LIKE ZEDT11_701.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GT_HPTABLE LIKE TABLE OF GS_HPTABLE.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 테이블</a:t>
                      </a: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GS_ITABLE LIKE ZEDT11_704.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GT_ITABLE LIKE TABLE OF GS_ITABLE WITH NON-UNIQUE KEY ZMATNR.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  테이블</a:t>
                      </a: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-IDX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GS_IITABLE LIKE ZEDT11_704.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GT_IITABLE LIKE TABLE OF GS_IITABLE.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레이아웃</a:t>
                      </a: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GS_LAYOUT TYPE LVC_S_LAYO.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정렬</a:t>
                      </a: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GS_SORT TYPE LVC_S_SORT.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GT_SORT TYPE LVC_T_SORT.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3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필드캣</a:t>
                      </a: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GS_FIELDCAT TYPE LVC_S_FCAT.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GT_FIELDCAT TYPE LVC_T_FCAT.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3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필드캣</a:t>
                      </a: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GS_FIELDCAT2 TYPE LVC_S_FCAT.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GT_FIELDCAT2 TYPE LVC_T_FCAT.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"OKCODE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DATA:OK_CODE TYPE SY-UCOMM.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3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객체참조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변수</a:t>
                      </a: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GC_DOCKING TYPE REF TO CL_GUI_DOCKING_CONTAINER.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GC_GRID TYPE REF TO CL_GUI_ALV_GRID.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"EVENT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GO_EVENT TYPE REF TO EVENT.</a:t>
                      </a: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존재하면 </a:t>
                      </a:r>
                      <a:r>
                        <a:rPr lang="en-US" altLang="ko-KR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0 . </a:t>
                      </a:r>
                      <a:r>
                        <a:rPr lang="ko-KR" altLang="en-US" sz="3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플래그</a:t>
                      </a:r>
                      <a:br>
                        <a:rPr lang="ko-KR" altLang="en-US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FLAG VALUE 0.</a:t>
                      </a:r>
                      <a:r>
                        <a:rPr lang="en-US" altLang="ko-KR" sz="300" dirty="0"/>
                        <a:t> </a:t>
                      </a:r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 err="1"/>
              <a:t>구매오더</a:t>
            </a:r>
            <a:r>
              <a:rPr lang="en-US" altLang="ko-KR" sz="1600" dirty="0"/>
              <a:t>(PO</a:t>
            </a:r>
            <a:r>
              <a:rPr lang="ko-KR" altLang="en-US" sz="1600" dirty="0"/>
              <a:t>생성</a:t>
            </a:r>
            <a:r>
              <a:rPr lang="en-US" altLang="ko-KR" sz="1600" dirty="0"/>
              <a:t>)</a:t>
            </a:r>
            <a:r>
              <a:rPr lang="ko-KR" altLang="ko-KR" sz="1600" dirty="0"/>
              <a:t> 소스 코드 </a:t>
            </a:r>
            <a:r>
              <a:rPr lang="en-US" altLang="ko-KR" sz="1600" dirty="0"/>
              <a:t>– Include TOP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849223"/>
      </p:ext>
    </p:extLst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9851"/>
              </p:ext>
            </p:extLst>
          </p:nvPr>
        </p:nvGraphicFramePr>
        <p:xfrm>
          <a:off x="342676" y="939567"/>
          <a:ext cx="8381338" cy="557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Include           ZEDT11_PRO_CLS2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5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정의부</a:t>
                      </a: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 EVENT DEFINITION.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PUBLIC SECTION.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METHODS HANDLE_TOOLBAR FOR EVENT TOOLBAR "</a:t>
                      </a: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이벤트명 </a:t>
                      </a: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참고로 앞의 </a:t>
                      </a: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HANDLE_TOOLBAR</a:t>
                      </a: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 아래 실행부로 이동해서 실행됨</a:t>
                      </a: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</a:t>
                      </a: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 CL_GUI_ALV_GRID " </a:t>
                      </a: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그리드</a:t>
                      </a: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메서드를 실행하는 </a:t>
                      </a:r>
                      <a:r>
                        <a:rPr lang="ko-KR" altLang="en-US" sz="5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주체니까</a:t>
                      </a: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</a:t>
                      </a: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IMPORTING E_OBJECT " INPUT</a:t>
                      </a: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값들</a:t>
                      </a: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          </a:t>
                      </a: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E_INTERACTIVE.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"</a:t>
                      </a: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이번엔 </a:t>
                      </a:r>
                      <a:r>
                        <a:rPr lang="ko-KR" altLang="en-US" sz="5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유저커맨드</a:t>
                      </a: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</a:t>
                      </a: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 HANDLE_USER_COMMAND FOR EVENT USER_COMMAND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     OF CL_GUI_ALV_GRID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     IMPORTING E_UCOMM.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METHODS HANDLE_DATA_CHANGED FOR EVENT DATA_CHANGED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OF CL_GUI_ALV_GRID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IMPORTING ER_DATA_CHANGED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E_ONF4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E_ONF4_BEFORE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E_ONF4_AFTER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E_UCOMM.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METHODS HANDLE_DATA_FINISHED FOR EVENT DATA_CHANGED_FINISHED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      OF CL_GUI_ALV_GRID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      IMPORTING E_MODIFIED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                ET_GOOD_CELLS.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"SEARCH_HELP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METHODS : HANDLE_ONF4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FOR EVENT ONF4 OF CL_GUI_ALV_GRID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IMPORTING E_FIELDNAME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E_FIELDVALUE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ES_ROW_NO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ER_EVENT_DATA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ET_BAD_CELLS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E_DISPLAY.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ENDCLASS.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5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실행부</a:t>
                      </a: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 EVENT IMPLEMENTATION.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METHOD HANDLE_TOOLBAR. "</a:t>
                      </a: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클래스로부터 실행할 메서드 명</a:t>
                      </a: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</a:t>
                      </a: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 ALV_HANDLE_TOOLBAR USING E_OBJECT E_INTERACTIVE. "</a:t>
                      </a: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메소드의 로직</a:t>
                      </a:r>
                      <a:br>
                        <a:rPr lang="ko-KR" alt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</a:t>
                      </a: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ENDMETHOD.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METHOD HANDLE_USER_COMMAND.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PERFORM ALV_HANDLE_USER_COMMAND USING E_UCOMM.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ENDMETHOD.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METHOD HANDLE_DATA_FINISHED.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PERFORM ALV_HANDLE_DATA_FINISHED USING E_MODIFIED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                             ET_GOOD_CELLS.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ENDMETHOD.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METHOD HANDLE_DATA_CHANGED.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PERFORM ALV_HANDLE_DATA_CHANGED USING ER_DATA_CHANGED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  E_ONF4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  E_ONF4_BEFORE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  E_ONF4_AFTER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  E_UCOMM.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ENDMETHOD.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METHOD HANDLE_ONF4.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PERFORM ALV_ONF4 USING  E_FIELDNAME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E_FIELDVALUE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ES_ROW_NO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 ER_EVENT_DATA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 ET_BAD_CELLS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      E_DISPLAY.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ENDMETHOD.</a:t>
                      </a: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ENDCLASS.</a:t>
                      </a:r>
                      <a:r>
                        <a:rPr lang="en-US" altLang="ko-KR" sz="500" dirty="0"/>
                        <a:t> 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 err="1"/>
              <a:t>구매오더</a:t>
            </a:r>
            <a:r>
              <a:rPr lang="en-US" altLang="ko-KR" sz="1600" dirty="0"/>
              <a:t>(PO</a:t>
            </a:r>
            <a:r>
              <a:rPr lang="ko-KR" altLang="en-US" sz="1600" dirty="0"/>
              <a:t>생성</a:t>
            </a:r>
            <a:r>
              <a:rPr lang="en-US" altLang="ko-KR" sz="1600" dirty="0"/>
              <a:t>)</a:t>
            </a:r>
            <a:r>
              <a:rPr lang="ko-KR" altLang="ko-KR" sz="1600" dirty="0"/>
              <a:t> 소스 코드 </a:t>
            </a:r>
            <a:r>
              <a:rPr lang="en-US" altLang="ko-KR" sz="1600" dirty="0"/>
              <a:t>– Include CLS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076144"/>
      </p:ext>
    </p:extLst>
  </p:cSld>
  <p:clrMapOvr>
    <a:masterClrMapping/>
  </p:clrMapOvr>
  <p:transition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37978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Include           ZEDR11_PRO_SCR2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Include           ZEDR11_PRO_SCR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 ZEDT11_701.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SELECTION-SCREEN BEGIN OF BLOCK B1 WITH FRAME.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PARAMETERS : P_ZBUKRS LIKE ZEDT11_703-ZBUKRS DEFAULT 1100.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PARAMETERS : P_ZEKORG LIKE ZEDT11_703-ZEKORG DEFAULT 1100 MODIF ID M1.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PARAMETERS : P_ZBEDAT LIKE ZEDT11_703-ZBEDAT DEFAULT SY-DATUM.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PARAMETERS : P_ZLIFNR LIKE ZEDT11_701-ZLIFNR.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SELECT-OPTIONS : S_ZCODE FOR ZEDT11_201-ZCODE NO INTERVALS NO-EXTENSION.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0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SELECT-OPTIONS : S_ZUNIQ FOR ZEDT11_201-ZUNIQ NO INTERVALS NO-EXTENSION MODIF ID M2.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SELECTION-SCREEN END OF BLOCK B1.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 err="1"/>
              <a:t>구매오더</a:t>
            </a:r>
            <a:r>
              <a:rPr lang="ko-KR" altLang="en-US" sz="1600" dirty="0"/>
              <a:t> </a:t>
            </a:r>
            <a:r>
              <a:rPr lang="en-US" altLang="ko-KR" sz="1600" dirty="0"/>
              <a:t>(PO</a:t>
            </a:r>
            <a:r>
              <a:rPr lang="ko-KR" altLang="en-US" sz="1600" dirty="0"/>
              <a:t>생성</a:t>
            </a:r>
            <a:r>
              <a:rPr lang="en-US" altLang="ko-KR" sz="1600" dirty="0"/>
              <a:t>)</a:t>
            </a:r>
            <a:r>
              <a:rPr lang="ko-KR" altLang="ko-KR" sz="1600" dirty="0"/>
              <a:t> 소스 코드 </a:t>
            </a:r>
            <a:r>
              <a:rPr lang="en-US" altLang="ko-KR" sz="1600" dirty="0"/>
              <a:t>– Include SCR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496914"/>
      </p:ext>
    </p:extLst>
  </p:cSld>
  <p:clrMapOvr>
    <a:masterClrMapping/>
  </p:clrMapOvr>
  <p:transition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125095"/>
              </p:ext>
            </p:extLst>
          </p:nvPr>
        </p:nvGraphicFramePr>
        <p:xfrm>
          <a:off x="1766303" y="1216145"/>
          <a:ext cx="1235314" cy="5285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5314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4739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  Include           ZEDR11_PRO_F01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*FORM SET_INITIAL 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DATA: GV_DATEST TYPE SY-DATUM,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    GV_DATEFN TYPE SY-DATUM.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"</a:t>
                      </a:r>
                      <a:r>
                        <a:rPr lang="ko-KR" altLang="en-US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 정보용</a:t>
                      </a: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</a:t>
                      </a: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CONCATENATE SY-DATUM(6) '01' INTO GV_DATEST.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"</a:t>
                      </a:r>
                      <a:r>
                        <a:rPr lang="ko-KR" altLang="en-US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말일</a:t>
                      </a: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</a:t>
                      </a: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 FUNCTION 'RP_LAST_DAY_OF_MONTHS'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  EXPORTING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    DAY_IN = SY-DATUM     "</a:t>
                      </a:r>
                      <a:r>
                        <a:rPr lang="ko-KR" altLang="en-US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기준이 되는 임의의 일자</a:t>
                      </a: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  </a:t>
                      </a: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IMPORTING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    LAST_DAY_OF_MONTH = GV_DATEFN    "</a:t>
                      </a:r>
                      <a:r>
                        <a:rPr lang="ko-KR" altLang="en-US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해당월의 마지막 일자</a:t>
                      </a: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  </a:t>
                      </a: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EXCEPTIONS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    DAY_IN_NO_DATE = 1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    OTHERS = 2.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S_ZDATE-SIGN = 'I'.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S_ZDATE-OPTION = 'BT'.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S_ZDATE-LOW = </a:t>
                      </a:r>
                      <a:r>
                        <a:rPr lang="en-US" altLang="ko-KR" sz="12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gv_datest</a:t>
                      </a: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S_ZDATE-HIGH = </a:t>
                      </a:r>
                      <a:r>
                        <a:rPr lang="en-US" altLang="ko-KR" sz="12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gv_datefn</a:t>
                      </a: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S_ZPDATE-SIGN = 'I'.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S_ZPDATE-OPTION = 'BT'.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S_ZPDATE-LOW = </a:t>
                      </a:r>
                      <a:r>
                        <a:rPr lang="en-US" altLang="ko-KR" sz="12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gv_datest</a:t>
                      </a: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S_ZPDATE-HIGH = </a:t>
                      </a:r>
                      <a:r>
                        <a:rPr lang="en-US" altLang="ko-KR" sz="12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gv_datefn</a:t>
                      </a: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APPEND S_ZDATE.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APPEND S_ZPDATE.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*ENDFORM.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      Form  SELECT_DATA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**----------------------------------------------------------------------*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--&gt;  p1 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&lt;--  p2 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**----------------------------------------------------------------------*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 SELECT_DATA 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SELECT * INTO CORRESPONDING FIELDS OF TABLE GT_TABLE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FROM ZEDT11_701.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ENDFORM.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      Form  SET_SCREEN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**----------------------------------------------------------------------*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--&gt;  p1 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&lt;--  p2 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**----------------------------------------------------------------------*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*FORM SET_SCREEN 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LOOP AT SCREEN.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IF SCREEN-GROUP1 = 'M2'.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IF P_R1 = 'X'.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SCREEN-ACTIVE = '0'.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ENDIF.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ENDIF.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IF SCREEN-GROUP1 = 'M1'.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IF P_R2 = 'X'.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SCREEN-ACTIVE = '0'.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ENDIF.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ENDIF.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MODIFY SCREEN.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ENDLOOP.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*ENDFORM.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      Form  LAYOUT_SET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**----------------------------------------------------------------------*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--&gt;  p1 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&lt;--  p2 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**----------------------------------------------------------------------*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 LAYOUT_SET 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GS_LAYOUT-ZEBRA = 'X'.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ENDFORM.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      Form  FIELD_CATALOG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**----------------------------------------------------------------------*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--&gt;  p1 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&lt;--  p2 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**----------------------------------------------------------------------*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 FIELD_CATALOG 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CLEAR : GS_FIELDCAT, GT_FIELDCAT.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1.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'ZEBELP'.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품목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 GS_FIELDCAT TO GT_FIELDCAT.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CLEAR : GS_FIELDCAT.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2.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'ZMATNR'.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자재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GS_FIELDCAT-EDIT = 'X'.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GS_FIELDCAT-F4AVAILABL = 'X'.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APPEND GS_FIELDCAT TO GT_FIELDCAT.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CLEAR : GS_FIELDCAT.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3.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'ZMAKTX'.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GS_FIELDCAT-EDIT = 'X'.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12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자재명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 GS_FIELDCAT TO GT_FIELDCAT.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CLEAR : GS_FIELDCAT.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4.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'ZMENGE'.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'PO</a:t>
                      </a: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GS_FIELDCAT-EDIT = 'X'.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APPEND GS_FIELDCAT TO GT_FIELDCAT.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CLEAR : GS_FIELDCAT.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5.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'ZMEINS'.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GS_FIELDCAT-EDIT = 'X'.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APPEND GS_FIELDCAT TO GT_FIELDCAT.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CLEAR : GS_FIELDCAT.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6.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'ZNETPRT'.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단가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GS_FIELDCAT-EDIT = 'X'.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APPEND GS_FIELDCAT TO GT_FIELDCAT.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CLEAR : GS_FIELDCAT.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7.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'ZWAERS'.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통화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 GS_FIELDCAT TO GT_FIELDCAT.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CLEAR : GS_FIELDCAT.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8.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'ZMWSKZ'.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세금코드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 GS_FIELDCAT TO GT_FIELDCAT.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CLEAR : GS_FIELDCAT.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9.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'ZPRDAT'.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납품일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 GS_FIELDCAT TO GT_FIELDCAT.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CLEAR : GS_FIELDCAT.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10.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'ZWERKS'.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플랜트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 GS_FIELDCAT TO GT_FIELDCAT.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CLEAR : GS_FIELDCAT.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GS_FIELDCAT-COL_POS = 11.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GS_FIELDCAT-FIELDNAME = 'ZLGORT'.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GS_FIELDCAT-SCRTEXT_M = '</a:t>
                      </a: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저장위치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 GS_FIELDCAT TO GT_FIELDCAT.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ENDFORM.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      Form  ALV_SORT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**----------------------------------------------------------------------*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--&gt;  p1 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&lt;--  p2 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**----------------------------------------------------------------------*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*FORM ALV_SORT 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GS_SORT-SPOS = 1.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GS_SORT-FIELDNAME = 'ZLIFNR'.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GS_SORT-UP ='X'.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APPEND GS_SORT TO GT_SORT.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*ENDFORM.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      Form  CALL_ALV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**----------------------------------------------------------------------*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--&gt;  p1 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&lt;--  p2 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**----------------------------------------------------------------------*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 CALL_ALV 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 METHOD GC_GRID-&gt;SET_TABLE_FOR_FIRST_DISPLAY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EXPORTING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I_BUFFER_ACTIVE    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I_BYPASSING_BUFFER 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I_CONSISTENCY_CHECK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I_STRUCTURE_NAME   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IS_VARIANT                    = GS_VARIANT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I_SAVE                        = 'A'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I_DEFAULT                     = 'X'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IS_LAYOUT                     = GS_LAYOUT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IS_PRINT           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IT_SPECIAL_GROUPS  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IT_TOOLBAR_EXCLUDING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IT_HYPERLINK       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IT_ALV_GRAPHICS    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IT_EXCEPT_QINFO    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IR_SALV_ADAPTER    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CHANGING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IT_OUTTAB                     = GT_TABLE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IT_FIELDCATALOG               = GT_FIELDCAT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IT_SORT                       = GT_SORT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IT_FILTER          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EXCEPTIONS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INVALID_PARAMETER_COMBINATION = 1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PROGRAM_ERROR                 = 2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TOO_MANY_LINES                = 3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others                        = 4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IF SY-SUBRC &lt;&gt; 0.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Implement suitable error handling here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ENDIF.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ENDFORM.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      Form  CREATE_OBJECT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**&amp;---------------------------------------------------------------------*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**----------------------------------------------------------------------*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--&gt;  p1 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 &lt;--  p2        text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**----------------------------------------------------------------------*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 CREATE_OBJECT 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CREATE OBJECT GC_DOCKING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EXPORTING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PARENT           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REPID                       = SY-REPID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DYNNR                       = SY-DYNNR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SIDE                        = DOCK_AT_LEFT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EXTENSION                   = 2000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STYLE            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LIFETIME                    = </a:t>
                      </a:r>
                      <a:r>
                        <a:rPr lang="en-US" altLang="ko-KR" sz="12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lifetime_default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CAPTION          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METRIC                      = 0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RATIO            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NO_AUTODEF_PROGID_DYNNR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NAME             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EXCEPTIONS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CNTL_ERROR                  = 1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CNTL_SYSTEM_ERROR           = 2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CREATE_ERROR                = 3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LIFETIME_ERROR              = 4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LIFETIME_DYNPRO_DYNPRO_LINK = 5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others                      = 6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IF SY-SUBRC &lt;&gt; 0.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MESSAGE ID SY-MSGID TYPE SY-MSGTY NUMBER SY-MSGNO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  WITH SY-MSGV1 SY-MSGV2 SY-MSGV3 SY-MSGV4.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ENDIF.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 OBJECT GC_GRID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EXPORTING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I_SHELLSTYLE      = 0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I_LIFETIME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I_PARENT          = GC_DOCKING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I_APPL_EVENTS     = space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I_PARENTDBG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I_APPLOGPARENT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I_GRAPHICSPARENT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I_NAME            =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I_FCAT_COMPLETE   = SPACE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EXCEPTIONS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ERROR_CNTL_CREATE = 1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ERROR_CNTL_INIT   = 2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ERROR_CNTL_LINK   = 3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ERROR_DP_CREATE   = 4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others            = 5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 SY-SUBRC &lt;&gt; 0.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MESSAGE ID SY-MSGID TYPE SY-MSGTY NUMBER SY-MSGNO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    WITH SY-MSGV1 SY-MSGV2 SY-MSGV3 SY-MSGV4.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ENDIF.</a:t>
                      </a:r>
                      <a:b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ENDFORM.</a:t>
                      </a:r>
                      <a:r>
                        <a:rPr lang="en-US" altLang="ko-KR" sz="120" dirty="0"/>
                        <a:t> </a:t>
                      </a:r>
                      <a:endParaRPr lang="ko-KR" altLang="en-US" sz="12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 err="1"/>
              <a:t>구매오더</a:t>
            </a:r>
            <a:r>
              <a:rPr lang="en-US" altLang="ko-KR" sz="1600" dirty="0"/>
              <a:t>(PO</a:t>
            </a:r>
            <a:r>
              <a:rPr lang="ko-KR" altLang="en-US" sz="1600" dirty="0"/>
              <a:t>생성</a:t>
            </a:r>
            <a:r>
              <a:rPr lang="en-US" altLang="ko-KR" sz="1600" dirty="0"/>
              <a:t>)</a:t>
            </a:r>
            <a:r>
              <a:rPr lang="ko-KR" altLang="ko-KR" sz="1600" dirty="0"/>
              <a:t> 소스 코드 </a:t>
            </a:r>
            <a:r>
              <a:rPr lang="en-US" altLang="ko-KR" sz="1600" dirty="0"/>
              <a:t>– Include F01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0723F-71A3-1926-DF35-0F4056100DC9}"/>
              </a:ext>
            </a:extLst>
          </p:cNvPr>
          <p:cNvSpPr txBox="1"/>
          <p:nvPr/>
        </p:nvSpPr>
        <p:spPr>
          <a:xfrm>
            <a:off x="3479524" y="1381548"/>
            <a:ext cx="1955901" cy="47813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**&amp;---------------------------------------------------------------------*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**&amp;      Form  REFRESH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**&amp;---------------------------------------------------------------------*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   text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**----------------------------------------------------------------------*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--&gt;  p1        text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&lt;--  p2        text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**----------------------------------------------------------------------*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FORM REFRESH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LS_STABLE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LVC_S_STBL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LS_STABLE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LS_STABLE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CALL METHOD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GC_GRID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REFRESH_TABLE_DISPLAY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EXPORTING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IS_STABLE     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LS_STABLE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I_SOFT_REFRESH =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EXCEPTIONS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FINISHED       = 1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others         = 2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SUBRC &lt;&gt; 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Implement suitable error handling here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ENDFORM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**&amp;---------------------------------------------------------------------*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**&amp;      Form  ALV_HANDLE_DATA_FINISHED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**&amp;---------------------------------------------------------------------*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   text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**----------------------------------------------------------------------*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  --&gt;P_E_MODIFIED  text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  --&gt;P_ET_GOOD_CELLS  text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**----------------------------------------------------------------------*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*FORM ALV_HANDLE_DATA_FINISHED  USING    P_MODIFIED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                                  P_GOOD_CELLS TYPE LVC_T_MODI.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DATA: LS_MODI TYPE LVC_S_MODI.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LOOP AT P_GOOD_CELLS INTO LS_MODI.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  IF LS_MODI-FIELDNAME = 'ZSTCD2'.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    READ TABLE GT_TABLE INTO GS_TABLE INDEX LS_MODI-ROW_ID.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  ENDIF.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  MODIFY GT_TABLE FROM GS_TABLE INDEX LS_MODI-ROW_ID.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ENDLOOP.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PERFORM REFRESH.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*ENDFORM.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**&amp;---------------------------------------------------------------------*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**&amp;      Form  CLASS_EVENT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**&amp;---------------------------------------------------------------------*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   text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**----------------------------------------------------------------------*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--&gt;  p1        text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&lt;--  p2        text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**----------------------------------------------------------------------*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FORM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CLASS_EVENT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 GO_EVENT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"REGISTER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CALL METHOD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GC_GRID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REGISTER_EDIT_EVENT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EXPORTING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I_EVENT_ID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CL_GUI_ALV_GRID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=&gt;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MC_EVT_MODIFIED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EXCEPTIONS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ERROR      = 1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others     = 2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SUBRC &lt;&gt; 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Implement suitable error handling here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"SET HANDLER GO_EVENT-&gt;HANDLE_DATA_FINISHED FOR GC_GRID.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 HANDLER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GO_EVENT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HANDLE_DATA_CHANGED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GC_GRID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 HANDLER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GO_EVENT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HANDLE_ONF4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GC_GRID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"TOP</a:t>
            </a:r>
            <a:r>
              <a:rPr lang="ko-KR" altLang="en-US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부분에 선언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로컬 변수로 선언해도 됨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GT_F4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LVC_T_F4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GS_F4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LVC_S_F4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GT_F4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GS_F4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'ZMATNR'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  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"F4</a:t>
            </a:r>
            <a:r>
              <a:rPr lang="ko-KR" altLang="en-US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적용 필드</a:t>
            </a: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GS_F4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REGISTER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                    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이 부분을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ko-KR" altLang="en-US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해줘야 사용할 수 있음</a:t>
            </a: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GS_F4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GETBEFORE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                   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"F4</a:t>
            </a:r>
            <a:r>
              <a:rPr lang="ko-KR" altLang="en-US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하기 전에 데이터 체인지 이벤트를 먼저 탐</a:t>
            </a: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GS_F4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CHNGEAFTER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                  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"F4</a:t>
            </a:r>
            <a:r>
              <a:rPr lang="ko-KR" altLang="en-US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에서 값 선택 후 데이터 체인지 이벤트 탐</a:t>
            </a: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APPEND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GS_F4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GT_F4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CALL METHOD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GC_GRID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REGISTER_F4_FOR_FIELDS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EXPORTING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IT_F4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GT_F4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ENDFORM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**&amp;---------------------------------------------------------------------*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**&amp;      Form  ALV_HANDLE_DATA_CHANGED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**&amp;---------------------------------------------------------------------*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   text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**----------------------------------------------------------------------*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  --&gt;P_ER_DATA_CHANGED  text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  --&gt;P_E_ONF4  text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  --&gt;P_E_ONF4_BEFORE  text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  --&gt;P_E_ONF4_AFTER  text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  --&gt;P_E_UCOMM  text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**----------------------------------------------------------------------*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FORM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ALV_HANDLE_DATA_CHANGED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USING   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P_DATA_CHANGED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REF TO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CL_ALV_CHANGED_DATA_PROTOCOL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P_ONF4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P_ONF4_BEFORE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P_ONF4_AFTER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P_UCOMM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LVC_S_MODI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LV_LEN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02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LOOP AT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P_DATA_CHANGED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MT_GOOD_CELLS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'ZMATNR'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READ TABLE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GT_TABLE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INDEX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ROW_ID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MFLAG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 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GS_TABLE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ZMATNR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"ZMATNR"</a:t>
            </a:r>
            <a:r>
              <a:rPr lang="ko-KR" altLang="en-US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값을 넣음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GS_NTABLE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자재이름 찾기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LOOP AT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GT_NTABLE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GS_NTABLE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ZMATNR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GS_NTABLE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ZMATNR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GS_TABLE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ZMAKTX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GS_NTABLE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ZMAKTX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GS_TABLE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ZMEINS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GS_NTABLE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ZMEINS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GS_TABLE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ZWAERS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GS_NTABLE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ZWAERS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통화</a:t>
            </a: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GS_NTABLE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ZWAERS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'KRW'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GV_TMP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C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 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CALL FUNCTION </a:t>
            </a:r>
            <a:r>
              <a:rPr lang="en-US" altLang="ko-KR" sz="13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'CURRENCY_AMOUNT_SAP_TO_IDOC' 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EXPORTING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CURRENCY 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'KRW'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SAP_AMOUNT 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GS_NTABLE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ZNETPR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IMPORTING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IDOC_AMOUNT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GV_TMP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GS_TABLE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ZNETPRT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GV_TMP / 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GS_TABLE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ZNETPRT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GS_NTABLE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ZNETPR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GS_TABLE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ZPRDAT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P_ZBEDAT + GS_NTABLE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ZAPLFZ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MFLAG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EXIT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ENDLOOP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MFLAG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MESSAGE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I013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MFLAG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MODIFY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GT_TABLE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INDEX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ROW_ID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단위</a:t>
            </a: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'ZMEINS'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READ TABLE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GT_TABLE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INDEX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ROW_ID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MFLAG2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 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GS_TABLE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ZMEINS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"ZMATNR"</a:t>
            </a:r>
            <a:r>
              <a:rPr lang="ko-KR" altLang="en-US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값을 넣음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GS_NTABLE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자재이름 찾기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LOOP AT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GT_NTABLE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GS_NTABLE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ZMEINS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GS_NTABLE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ZMEINS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MFLAG2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EXIT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ENDLOOP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MFLAG2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MESSAGE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I011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MFLAG2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MODIFY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GT_TABLE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INDEX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ROW_ID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단가</a:t>
            </a: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'ZNETPRT'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READ TABLE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GT_TABLE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INDEX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ROW_ID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MFLAG3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 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GS_TABLE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ZNETPR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"ZMATNR"</a:t>
            </a:r>
            <a:r>
              <a:rPr lang="ko-KR" altLang="en-US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값을 넣음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GS_NTABLE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자재이름 찾기</a:t>
            </a:r>
            <a:r>
              <a:rPr lang="en-US" altLang="ko-KR" sz="13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b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LOOP AT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GT_NTABLE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GS_NTABLE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ZNETPR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GS_NTABLE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ZNETPR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MFLAG3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EXIT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ENDLOOP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MFLAG3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MESSAGE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I012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MFLAG3 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3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MODIFY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GT_TABLE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INDEX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3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ROW_ID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GS_TABLE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ENDLOOP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PERFORM REFRESH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3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3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ENDFORM</a:t>
            </a:r>
            <a:r>
              <a:rPr lang="en-US" altLang="ko-KR" sz="13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ko-KR" sz="130" dirty="0"/>
              <a:t> </a:t>
            </a:r>
            <a:endParaRPr lang="ko-KR" altLang="en-US" sz="13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734A9-E9B4-4BC7-34E4-A1D64BC2EFE8}"/>
              </a:ext>
            </a:extLst>
          </p:cNvPr>
          <p:cNvSpPr txBox="1"/>
          <p:nvPr/>
        </p:nvSpPr>
        <p:spPr>
          <a:xfrm>
            <a:off x="6142385" y="1069222"/>
            <a:ext cx="1308050" cy="53368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**&amp;---------------------------------------------------------------------*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**&amp;      Form  FIELD_CATALOG2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**&amp;---------------------------------------------------------------------*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   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**----------------------------------------------------------------------*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--&gt;  p1      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  &lt;--  p2      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**----------------------------------------------------------------------*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*FORM FIELD_CATALOG2 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CLEAR : GS_FIELDCAT, GT_FIELDCAT.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GS_FIELDCAT-COL_POS = 1.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GS_FIELDCAT-FIELDNAME = 'ZLIFNR'.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GS_FIELDCAT-SCRTEXT_M = '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구매처번호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'.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GS_FIELDCAT-EDIT = 'X'.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APPEND GS_FIELDCAT TO GT_FIELDCAT.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CLEAR : GS_FIELDCAT.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GS_FIELDCAT-COL_POS = 2.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GS_FIELDCAT-FIELDNAME = 'ZKTOKK'.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GS_FIELDCAT-SCRTEXT_M = '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구매처그룹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'.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APPEND GS_FIELDCAT TO GT_FIELDCAT.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CLEAR : GS_FIELDCAT.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GS_FIELDCAT-COL_POS = 3.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GS_FIELDCAT-FIELDNAME = 'ZNAME1'.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GS_FIELDCAT-SCRTEXT_M = '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구매처이름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'.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GS_FIELDCAT-EDIT = 'X'.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APPEND GS_FIELDCAT TO GT_FIELDCAT.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CLEAR : GS_FIELDCAT.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GS_FIELDCAT-COL_POS = 4.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GS_FIELDCAT-FIELDNAME = 'ZBUKRS'.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GS_FIELDCAT-SCRTEXT_M = '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회사코드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'.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APPEND GS_FIELDCAT TO GT_FIELDCAT.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CLEAR : GS_FIELDCAT.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GS_FIELDCAT-COL_POS = 5.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GS_FIELDCAT-FIELDNAME = 'ZEKORG'.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GS_FIELDCAT-SCRTEXT_M = '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구매조직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'.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GS_FIELDCAT-EDIT = 'X'.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APPEND GS_FIELDCAT TO GT_FIELDCAT.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CLEAR : GS_FIELDCAT.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GS_FIELDCAT-COL_POS = 6.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GS_FIELDCAT-FIELDNAME = 'ZWAERS'.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GS_FIELDCAT-SCRTEXT_M = '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통화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'.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GS_FIELDCAT-EDIT = 'X'.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APPEND GS_FIELDCAT TO GT_FIELDCAT.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CLEAR : GS_FIELDCAT.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GS_FIELDCAT-COL_POS = 7.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GS_FIELDCAT-FIELDNAME = 'ZMWSKZ'.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GS_FIELDCAT-SCRTEXT_M = '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세금코드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'.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GS_FIELDCAT-EDIT = 'X'.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APPEND GS_FIELDCAT TO GT_FIELDCAT.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IF S_ZKTOKK = 3000.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CLEAR : GS_FIELDCAT.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GS_FIELDCAT-COL_POS = 8.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GS_FIELDCAT-FIELDNAME = 'ZSTCD1'.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GS_FIELDCAT-SCRTEXT_M = '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개인번호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'.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GS_FIELDCAT-EDIT = 'X'.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APPEND GS_FIELDCAT TO GT_FIELDCAT.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ENDIF.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IF S_ZKTOKK &lt;&gt; 2000.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CLEAR : GS_FIELDCAT.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GS_FIELDCAT-COL_POS = 9.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GS_FIELDCAT-FIELDNAME = 'ZSTCD2'.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GS_FIELDCAT-SCRTEXT_M = '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사업자번호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'.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GS_FIELDCAT-EDIT = 'X'.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APPEND GS_FIELDCAT TO GT_FIELDCAT.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ENDIF.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CLEAR : GS_FIELDCAT.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GS_FIELDCAT-COL_POS = 10.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GS_FIELDCAT-FIELDNAME = 'ZORT01'.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GS_FIELDCAT-SCRTEXT_M = '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주소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'.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GS_FIELDCAT-OUTPUTLEN = '15'.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GS_FIELDCAT-EDIT = 'X'.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APPEND GS_FIELDCAT TO GT_FIELDCAT.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*ENDFORM.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      Form  CHECK_DATA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--&gt;  p1      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&lt;--  p2      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FORM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CHECK_DATA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 DB -&gt; ITAB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CORRESPONDING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FIELDS OF TABLE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GT_CTABLE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ZEDT11_799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CORRESPONDING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FIELDS OF TABLE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GT_CTABLE2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ZEDT11_701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체크용 변수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P_ZBUKRS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P_ZEKORG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 CHECK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LOOP AT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GT_CTABLE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GS_CTABLE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P_ZLIFNR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GS_CTABLE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ZLIFNR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FLAG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FLAG + </a:t>
            </a:r>
            <a:r>
              <a:rPr lang="en-US" altLang="ko-KR" sz="12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ENDLOOP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FLAG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LOOP AT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GT_CTABLE2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GS_CTABLE2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P_ZLIFNR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GS_CTABLE2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ZLIFNR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P_ZBUKRS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GS_CTABLE2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ZBUKRS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P_ZEKORG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GS_CTABLE2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ZEKORG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FLAG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FLAG + </a:t>
            </a:r>
            <a:r>
              <a:rPr lang="en-US" altLang="ko-KR" sz="12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ENDLOOP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FLAG &lt;&gt; </a:t>
            </a:r>
            <a:r>
              <a:rPr lang="en-US" altLang="ko-KR" sz="12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MESSAGE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I010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ENDFORM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      Form  ALV_ONF4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--&gt;P_E_FIELDNAME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--&gt;P_E_FIELDVALUE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--&gt;P_ES_ROW_NO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--&gt;P_ER_EVENT_DATA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--&gt;P_ET_BAD_CELLS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--&gt;P_E_DISPLAY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FORM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ALV_ONF4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USING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PV_FIELDNAME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LVC_FNAME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  PV_FIELDVALUE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LVC_VALUE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  PV_ROW_NO     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LVC_S_ROID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  PV_EVENT_DATA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REF TO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CL_ALV_EVENT_DATA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  PV_BAD_CELLS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LVC_T_MODI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  PV_DISPLAY       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CHAR01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LT_MODI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LVC_T_MODI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LS_MODI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LVC_S_MODI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LT_F4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STANDARD TABLE OF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DDSHRETVAL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LS_F4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 LINE OF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LT_F4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FIELD-SYMBOLS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&lt;FT_F4&gt;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LVC_T_MODI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PV_FIELDNAME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WHEN </a:t>
            </a:r>
            <a:r>
              <a:rPr lang="en-US" altLang="ko-KR" sz="12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'ZMATNR'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"F4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를 적용 하고 싶은 필드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부서코드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PERFORM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F4_DEPT_CD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USING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PV_FIELDNAME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                          PV_ROW_NO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ROW_ID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      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CHANGING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PV_FIELDVALUE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ENDCASE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PV_EVENT_DATA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M_EVENT_HANDLED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스탠다드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F4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는 무시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CHECK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PV_DISPLAY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로 했을 경우에는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F4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는 뜨나 값 변경이 안됨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 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변경하려면 빈 값 넣기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CHECK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PV_FIELDVALUE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 NOT INITIAL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ASSIGN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PV_EVENT_DATA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M_DATA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&lt;FT_F4&gt;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"&lt;FT_F4&gt;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에 연결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ROW_ID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PV_ROW_NO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ROW_ID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                  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"F4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를 누른 </a:t>
            </a:r>
            <a:r>
              <a:rPr lang="ko-KR" altLang="en-US" sz="12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행번호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PV_FIELDNAME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                        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"F4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를 누른 필드이름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-&gt;DEPT_CD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PV_FIELDVALUE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                                 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"F4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를 띄워서 누른 값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APPEND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LS_MODI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&lt;FT_F4&gt;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ENDFORM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      Form  F4_DEPT_CD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*&amp;---------------------------------------------------------------------*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--&gt;P_PV_FIELDNAME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--&gt;P_PV_ROW_NO_ROW_ID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      &lt;--P_PV_FIELDVALUE  text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*----------------------------------------------------------------------*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FORM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F4_DEPT_CD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USING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PV_FIELDNAME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LVC_FNAME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PV_ROW_ID    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INT4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CHANGING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PV_FIELDVALUE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LVC_VALUE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LT_RETURN_TAB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TABLE OF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DDSHRETVAL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LS_RETURN_TAB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 LINE OF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LT_RETURN_TAB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LV_RETFIELD    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DFIES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FIELDNAME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LV_DYNPROFIELD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HELP_INFO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DYNPROFLD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PV_FIELDVALUE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원래 들어가 있던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DEPT_CD 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값 클리어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ZMATNR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부서코드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ZMATNR_NAME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부서명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ZEDT11_798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TABLE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@DATA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LT_0020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LV_RETFIELD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'ZMATNR'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LV_DYNPROFIELD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PV_FIELDNAME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"F4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누른 필드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-&gt;DEPT_CD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CALL FUNCTION </a:t>
            </a:r>
            <a:r>
              <a:rPr lang="en-US" altLang="ko-KR" sz="12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'F4IF_INT_TABLE_VALUE_REQUEST'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"F4 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창 띄움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EXPORTING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RETFIELD                    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LV_RETFIELD                 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"DEPT_CD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DYNPPROG                 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CPROG                     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현재 프로그램명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-&gt;ZTER0010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DYNPNR                      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DYNNR                     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현재 화면번호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-&gt;0100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DYNPROFIELD            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LV_DYNPROFIELD         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"F4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누른 필드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-&gt;DEPT_CD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VALUE_ORG                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'S'                                   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가져오는 엔트리가 다수일 경우인 것 같음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 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다수일 경우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로 하면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F4 </a:t>
            </a:r>
            <a:r>
              <a:rPr lang="ko-KR" altLang="en-US" sz="12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안뜸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WINDOW_TITLE          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부서코드 </a:t>
            </a:r>
            <a:r>
              <a:rPr lang="en-US" altLang="ko-KR" sz="12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Search Help'   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"Search Help 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타이틀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TABLES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VALUE_TAB                 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LT_0020                         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부서코드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부서명 가져온 </a:t>
            </a:r>
            <a:r>
              <a:rPr lang="ko-KR" altLang="en-US" sz="12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인터널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 테이블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RETURN_TAB              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LT_RETURN_TAB            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"F4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에서 선택한 값이 들어옴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EXCEPTIONS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PARAMETER_ERROR 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NO_VALUES_FOUND 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2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OTHERS                      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CLEAR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LS_RETURN_TAB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READ TABLE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LT_RETURN_TAB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LS_RETURN_TAB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INDEX </a:t>
            </a:r>
            <a:r>
              <a:rPr lang="en-US" altLang="ko-KR" sz="12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CHECK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LS_RETURN_TAB </a:t>
            </a: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 NOT INITIAL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PV_FIELDVALUE 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LS_RETURN_TAB</a:t>
            </a:r>
            <a:r>
              <a:rPr lang="en-US" altLang="ko-KR" sz="12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FIELDVAL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  </a:t>
            </a:r>
            <a:r>
              <a:rPr lang="en-US" altLang="ko-KR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"F4</a:t>
            </a:r>
            <a:r>
              <a:rPr lang="ko-KR" altLang="en-US" sz="12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에서 선택한 값을 다시 </a:t>
            </a:r>
            <a:r>
              <a:rPr lang="ko-KR" altLang="en-US" sz="12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넣어줌</a:t>
            </a: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ENDFORM</a:t>
            </a:r>
            <a:r>
              <a:rPr lang="en-US" altLang="ko-KR" sz="12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ko-KR" sz="120" dirty="0"/>
              <a:t> </a:t>
            </a:r>
            <a:endParaRPr lang="ko-KR" altLang="en-US" sz="120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8573995"/>
      </p:ext>
    </p:extLst>
  </p:cSld>
  <p:clrMapOvr>
    <a:masterClrMapping/>
  </p:clrMapOvr>
  <p:transition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27087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Include           ZEDR11_PRO_PBO2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    Module  STATUS_0100  OUTPUT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text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STATUS_0100 OUTPUT.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SET PF-STATUS 'STATUS0100'.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SET TITLEBAR '100'.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ENDMODULE.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    Module  ALV_DISPLAY  OUTPUT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text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ALV_DISPLAY OUTPUT.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IF GC_DOCKING IS INITIAL.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PERFORM CREATE_OBJECT.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PERFORM LAYOUT_SET.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PERFORM FIELD_CATALOG.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"PERFORM ALV_SORT.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PERFORM CLASS_EVENT.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PERFORM CALL_ALV.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ELSE.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PERFORM REFRESH.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ENDIF.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ENDMODULE.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    Module  STATUS_0200  OUTPUT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text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STATUS_0200 OUTPUT.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SET PF-STATUS 'STATUS0200'.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SET TITLEBAR '200'.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ENDMODULE.</a:t>
                      </a:r>
                      <a:r>
                        <a:rPr lang="en-US" altLang="ko-KR" sz="800" dirty="0"/>
                        <a:t> 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 err="1"/>
              <a:t>구매오더</a:t>
            </a:r>
            <a:r>
              <a:rPr lang="en-US" altLang="ko-KR" sz="1600" dirty="0"/>
              <a:t> (PO</a:t>
            </a:r>
            <a:r>
              <a:rPr lang="ko-KR" altLang="en-US" sz="1600" dirty="0"/>
              <a:t>생성</a:t>
            </a:r>
            <a:r>
              <a:rPr lang="en-US" altLang="ko-KR" sz="1600" dirty="0"/>
              <a:t>)</a:t>
            </a:r>
            <a:r>
              <a:rPr lang="ko-KR" altLang="ko-KR" sz="1600" dirty="0"/>
              <a:t> 소스 코드 </a:t>
            </a:r>
            <a:r>
              <a:rPr lang="en-US" altLang="ko-KR" sz="1600" dirty="0"/>
              <a:t>– Include PBO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107632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92898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6EB0FC4-4244-4395-A2A8-802EA4548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20037"/>
              </p:ext>
            </p:extLst>
          </p:nvPr>
        </p:nvGraphicFramePr>
        <p:xfrm>
          <a:off x="1798325" y="2907258"/>
          <a:ext cx="5318299" cy="1826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307">
                  <a:extLst>
                    <a:ext uri="{9D8B030D-6E8A-4147-A177-3AD203B41FA5}">
                      <a16:colId xmlns:a16="http://schemas.microsoft.com/office/drawing/2014/main" val="2239909316"/>
                    </a:ext>
                  </a:extLst>
                </a:gridCol>
                <a:gridCol w="2659992">
                  <a:extLst>
                    <a:ext uri="{9D8B030D-6E8A-4147-A177-3AD203B41FA5}">
                      <a16:colId xmlns:a16="http://schemas.microsoft.com/office/drawing/2014/main" val="3038116828"/>
                    </a:ext>
                  </a:extLst>
                </a:gridCol>
              </a:tblGrid>
              <a:tr h="19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Table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0853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dirty="0">
                          <a:effectLst/>
                        </a:rPr>
                        <a:t>ZEDT11_701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구매처 마스터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69472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dirty="0">
                          <a:effectLst/>
                        </a:rPr>
                        <a:t>ZEDT11_702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자재 마스터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5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0" dirty="0">
                          <a:effectLst/>
                        </a:rPr>
                        <a:t>ZEDT11_703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구매 오더 헤더 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61390"/>
                  </a:ext>
                </a:extLst>
              </a:tr>
              <a:tr h="192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ZEDT11_704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구매 오더 아이템 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41224"/>
                  </a:ext>
                </a:extLst>
              </a:tr>
              <a:tr h="126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ZEDT11_799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구매처번호 </a:t>
                      </a:r>
                      <a:r>
                        <a:rPr lang="ko-KR" altLang="en-US" sz="1100" dirty="0" err="1"/>
                        <a:t>서치헬프</a:t>
                      </a:r>
                      <a:r>
                        <a:rPr lang="ko-KR" altLang="en-US" sz="1100" dirty="0"/>
                        <a:t>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ZEDT11_798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자재코드 </a:t>
                      </a:r>
                      <a:r>
                        <a:rPr lang="ko-KR" altLang="en-US" sz="1100" dirty="0" err="1"/>
                        <a:t>서치헬프</a:t>
                      </a:r>
                      <a:r>
                        <a:rPr lang="ko-KR" altLang="en-US" sz="1100" dirty="0"/>
                        <a:t>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60400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97160B40-8A87-4065-A3DD-6B8EB187F45F}"/>
              </a:ext>
            </a:extLst>
          </p:cNvPr>
          <p:cNvSpPr/>
          <p:nvPr/>
        </p:nvSpPr>
        <p:spPr>
          <a:xfrm>
            <a:off x="3137860" y="2241528"/>
            <a:ext cx="5318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생성한다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81520"/>
      </p:ext>
    </p:extLst>
  </p:cSld>
  <p:clrMapOvr>
    <a:masterClrMapping/>
  </p:clrMapOvr>
  <p:transition>
    <p:split orient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99979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Include           ZEDR11_PRO_PAI2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Include           ZEDR11_PRO_PAI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    Module  EXIT-COMMAND  INPUT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text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EXIT-COMMAND INPUT.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CASE OK_CODE.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WHEN 'BACK' OR 'CANC'.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LEAVE TO SCREEN 0.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WHEN 'EXIT'.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LEAVE PROGRAM.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ENDCASE.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ENDMODULE.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    Module  USER_COMMAND_0200  INPUT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text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USER_COMMAND_0200 INPUT.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CASE OK_CODE.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WHEN 'SAVE'.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MODIFY ZEDT11_701 FROM TABLE GT_TABLE.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ENDCASE.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ENDMODULE.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      Module  USER_COMMAND_0100  INPUT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*&amp;---------------------------------------------------------------------*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text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*----------------------------------------------------------------------*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 USER_COMMAND_0100 INPUT.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CASE OK_CODE.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WHEN 'APND'.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GS_TABLE-ZWERKS = 1100.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GS_TABLE-ZLGORT = 1101.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GS_TABLE-ZEBELP = 10.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GS_TABLE-WEARS =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       GS_TABLE-ZMWSKZ =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DB -&gt; ITAB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구매처 마스터용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통화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세금코드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* INTO CORRESPONDING FIELDS OF TABLE GT_PTABLE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FROM ZEDT11_701.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LOOP AT GT_PTABLE INTO GS_PTABLE.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IF P_ZLIFNR = GS_PTABLE-ZLIFNR.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GS_TABLE-ZWAERS = GS_PTABLE-ZWAERS.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GS_TABLE-ZMWSKZ = GS_PTABLE-ZMWSKZ.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ENDIF.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ENDLOOP.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구매처 마스터용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통화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세금코드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* INTO CORRESPONDING FIELDS OF TABLE GT_PTABLE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FROM ZEDT11_702.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마지막 인덱스 추정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: GS_LASTIDX TYPE I.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LOOP AT GT_TABLE INTO GS_TABLE.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GS_LASTIDX = GS_TABLE-ZEBELP.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ENDLOOP.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이전에 데이터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+ 10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 GS_LASTIDX &gt;= 10.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GS_TABLE-ZEBELP = GS_LASTIDX + 10.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ENDIF.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APPEND GS_TABLE TO GT_TABLE.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WHEN 'DELT'.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LOOP AT GT_TABLE INTO GS_TABLE.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GS_LASTIDX = GS_TABLE-ZEBELP.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ENDLOOP.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마지막 인덱스 삭제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 TABLE GT_TABLE WITH TABLE KEY ZEBELP = GS_LASTIDX.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WHEN 'SAVE'.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마지막 인덱스 추정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* INTO CORRESPONDING FIELDS OF TABLE GT_HITABLE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FROM ZEDT11_703.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DATA: GS_LASTIDX2 TYPE I.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LOOP AT GT_HITABLE INTO GS_HITABLE.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GS_LASTIDX2 = GS_HITABLE-ZEBELN.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ENDLOOP.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IF ( GS_LASTIDX2 = 0 ).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GS_HITABLE-ZEBELN = 1.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ELSE.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GS_HITABLE-ZEBELN = GS_LASTIDX2 + 1.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ENDIF.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DB -&gt; ITAB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구매처 마스터용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통화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세금코드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구매처 마스터용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통화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세금코드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* INTO CORRESPONDING FIELDS OF TABLE GT_HPTABLE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FROM ZEDT11_701.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       DATA : MNUM TYPE C LENGTH 10."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구매처 코드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 AT GT_HPTABLE INTO GS_HPTABLE.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IF P_ZLIFNR = GS_HPTABLE-ZLIFNR.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GS_HTABLE-ZWAERS = GS_HPTABLE-ZWAERS.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ENDIF.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ENDLOOP.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헤더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GS_HTABLE-ZEBELN = GS_HITABLE-ZEBELN.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GS_HTABLE-ZBUKRS = P_ZBUKRS.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GS_HTABLE-ZKTOKK = P_ZEKORG.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구매처그룹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 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구매조직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GS_HTABLE-ZEKORG = P_ZEKORG.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GS_HTABLE-ZLIFNR = P_ZLIFNR.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GS_HTABLE-ZBEDAT = P_ZBEDAT.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APPEND GS_HTABLE TO GT_HTABLE.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MODIFY ZEDT11_703 FROM TABLE GT_HTABLE.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마지막 인덱스 추정</a:t>
                      </a:r>
                      <a:r>
                        <a:rPr lang="en-US" altLang="ko-KR" sz="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* INTO CORRESPONDING FIELDS OF TABLE GT_IITABLE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FROM ZEDT11_704.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DATA: GS_LASTIDX3 TYPE I.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LOOP AT GT_IITABLE INTO GS_IITABLE.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GS_LASTIDX3 = GS_IITABLE-ZEBELN.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ENDLOOP.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IF ( GS_LASTIDX3 = 0 ).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GS_LASTIDX3 = 1.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ELSE.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GS_LASTIDX3 = GS_LASTIDX3 + 1.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ENDIF.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MOVE-CORRESPONDING GT_TABLE TO GT_ITABLE.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LOOP AT GT_ITABLE INTO GS_ITABLE.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GS_ITABLE-ZEBELN = GS_LASTIDX3.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GS_LASTIDX3 = GS_LASTIDX3 + 1.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MODIFY TABLE GT_ITABLE FROM GS_ITABLE.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ENDLOOP.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MODIFY ZEDT11_704 FROM TABLE GT_ITABLE.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ENDCASE.</a:t>
                      </a:r>
                      <a:b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ENDMODULE.</a:t>
                      </a:r>
                      <a:r>
                        <a:rPr lang="en-US" altLang="ko-KR" sz="200" dirty="0"/>
                        <a:t> </a:t>
                      </a:r>
                      <a:endParaRPr lang="ko-KR" altLang="en-US" sz="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Report Details(</a:t>
            </a:r>
            <a:r>
              <a:rPr lang="ko-KR" altLang="en-US" sz="1600" dirty="0" err="1"/>
              <a:t>구매오더</a:t>
            </a:r>
            <a:r>
              <a:rPr lang="ko-KR" altLang="en-US" sz="1600" dirty="0"/>
              <a:t> </a:t>
            </a:r>
            <a:r>
              <a:rPr lang="en-US" altLang="ko-KR" sz="1600" dirty="0"/>
              <a:t>(PO</a:t>
            </a:r>
            <a:r>
              <a:rPr lang="ko-KR" altLang="en-US" sz="1600" dirty="0"/>
              <a:t>생성</a:t>
            </a:r>
            <a:r>
              <a:rPr lang="en-US" altLang="ko-KR" sz="1600" dirty="0"/>
              <a:t>)</a:t>
            </a:r>
            <a:r>
              <a:rPr lang="ko-KR" altLang="ko-KR" sz="1600" dirty="0"/>
              <a:t> 소스 코드 </a:t>
            </a:r>
            <a:r>
              <a:rPr lang="en-US" altLang="ko-KR" sz="1600" dirty="0"/>
              <a:t>– Include PAI</a:t>
            </a:r>
            <a:r>
              <a:rPr lang="en-US" altLang="ko-KR" dirty="0"/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732579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283BD03-FE25-4FF6-9F1B-533A2F682CB8}"/>
              </a:ext>
            </a:extLst>
          </p:cNvPr>
          <p:cNvSpPr/>
          <p:nvPr/>
        </p:nvSpPr>
        <p:spPr>
          <a:xfrm>
            <a:off x="414200" y="1188398"/>
            <a:ext cx="5318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구매처마스터 테이블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E1A7ECC-4DC7-E86A-1820-9D1C59389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07396"/>
              </p:ext>
            </p:extLst>
          </p:nvPr>
        </p:nvGraphicFramePr>
        <p:xfrm>
          <a:off x="452690" y="1649582"/>
          <a:ext cx="8238620" cy="4427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176">
                  <a:extLst>
                    <a:ext uri="{9D8B030D-6E8A-4147-A177-3AD203B41FA5}">
                      <a16:colId xmlns:a16="http://schemas.microsoft.com/office/drawing/2014/main" val="2239909316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3038116828"/>
                    </a:ext>
                  </a:extLst>
                </a:gridCol>
                <a:gridCol w="1310981">
                  <a:extLst>
                    <a:ext uri="{9D8B030D-6E8A-4147-A177-3AD203B41FA5}">
                      <a16:colId xmlns:a16="http://schemas.microsoft.com/office/drawing/2014/main" val="3885344557"/>
                    </a:ext>
                  </a:extLst>
                </a:gridCol>
                <a:gridCol w="1002195">
                  <a:extLst>
                    <a:ext uri="{9D8B030D-6E8A-4147-A177-3AD203B41FA5}">
                      <a16:colId xmlns:a16="http://schemas.microsoft.com/office/drawing/2014/main" val="3580983929"/>
                    </a:ext>
                  </a:extLst>
                </a:gridCol>
                <a:gridCol w="1177370">
                  <a:extLst>
                    <a:ext uri="{9D8B030D-6E8A-4147-A177-3AD203B41FA5}">
                      <a16:colId xmlns:a16="http://schemas.microsoft.com/office/drawing/2014/main" val="1145080552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29847620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43585633"/>
                    </a:ext>
                  </a:extLst>
                </a:gridCol>
                <a:gridCol w="2118944">
                  <a:extLst>
                    <a:ext uri="{9D8B030D-6E8A-4147-A177-3AD203B41FA5}">
                      <a16:colId xmlns:a16="http://schemas.microsoft.com/office/drawing/2014/main" val="2298090771"/>
                    </a:ext>
                  </a:extLst>
                </a:gridCol>
              </a:tblGrid>
              <a:tr h="265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Field name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Key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Data Element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Description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Domain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Type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Length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Fixed Value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0853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MANDT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MANDT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Client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MANDT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CLNT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69472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ZLIFNR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ZLFA1_LIFNR11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구매처번호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ZLFA1_LIFNR11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10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52726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ZKTOKK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ZLFA1_KTOKK11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구매처그룹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ZLFA1_KTOKK11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1000 : </a:t>
                      </a:r>
                      <a:r>
                        <a:rPr lang="ko-KR" altLang="en-US" sz="1000" dirty="0"/>
                        <a:t>국내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2000 : </a:t>
                      </a:r>
                      <a:r>
                        <a:rPr lang="ko-KR" altLang="en-US" sz="1000" dirty="0"/>
                        <a:t>해외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3000 : </a:t>
                      </a:r>
                      <a:r>
                        <a:rPr lang="ko-KR" altLang="en-US" sz="1000" dirty="0"/>
                        <a:t>부서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4000 : </a:t>
                      </a:r>
                      <a:r>
                        <a:rPr lang="ko-KR" altLang="en-US" sz="1000" dirty="0"/>
                        <a:t>법인카드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5000 : </a:t>
                      </a:r>
                      <a:r>
                        <a:rPr lang="ko-KR" altLang="en-US" sz="1000" dirty="0"/>
                        <a:t>금융기관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9000 : 1</a:t>
                      </a:r>
                      <a:r>
                        <a:rPr lang="ko-KR" altLang="en-US" sz="1000" dirty="0"/>
                        <a:t>회성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61390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ZNAME1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ZLFA1_NAME1_11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구매처이름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ZLFA1_NAME1_11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10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66219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ZBUKRS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ZLFB1_BUKRS11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회사코드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ZLFB1_BUKRS11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ko-KR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139946254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ZEKORG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ZLFM1_EKORG11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구매조직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ZLFM1_EKORG11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5966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ZWAERS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ZLFM1_WAERS11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통화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ZLFM1_WAERS11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04691"/>
                  </a:ext>
                </a:extLst>
              </a:tr>
              <a:tr h="190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ZMWSKZ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ZLFM1_MWSKZ11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세금코드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ZLFM1_MWSKZ11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V1 : </a:t>
                      </a:r>
                      <a:r>
                        <a:rPr lang="ko-KR" altLang="en-US" sz="1000" dirty="0"/>
                        <a:t>매입일반</a:t>
                      </a:r>
                      <a:r>
                        <a:rPr lang="en-US" altLang="ko-KR" sz="1000" dirty="0"/>
                        <a:t>10%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V2 : </a:t>
                      </a:r>
                      <a:r>
                        <a:rPr lang="ko-KR" altLang="en-US" sz="1000" dirty="0"/>
                        <a:t>매입계산 </a:t>
                      </a:r>
                      <a:r>
                        <a:rPr lang="en-US" altLang="ko-KR" sz="1000" dirty="0"/>
                        <a:t>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V3 : </a:t>
                      </a:r>
                      <a:r>
                        <a:rPr lang="ko-KR" altLang="en-US" sz="1000" dirty="0" err="1"/>
                        <a:t>매입영세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V4 : </a:t>
                      </a:r>
                      <a:r>
                        <a:rPr lang="ko-KR" altLang="en-US" sz="1000" dirty="0"/>
                        <a:t>매입 </a:t>
                      </a:r>
                      <a:r>
                        <a:rPr lang="ko-KR" altLang="en-US" sz="1000" dirty="0" err="1"/>
                        <a:t>불공제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V5 : </a:t>
                      </a:r>
                      <a:r>
                        <a:rPr lang="ko-KR" altLang="en-US" sz="1000" dirty="0"/>
                        <a:t>매입 고정자산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61930"/>
                  </a:ext>
                </a:extLst>
              </a:tr>
              <a:tr h="1376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ZSTCD1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ZLFA1_STCD1_11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개인번호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ZLFA1_STCD1_11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10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34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ZSTCD2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ZLFA1_STCD2_11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사업자번호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ZLFA1_STCD2_11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10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ZORT01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ZLFA1_ORT01_11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주소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ZLFA1_ORT01_11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20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44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27712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283BD03-FE25-4FF6-9F1B-533A2F682CB8}"/>
              </a:ext>
            </a:extLst>
          </p:cNvPr>
          <p:cNvSpPr/>
          <p:nvPr/>
        </p:nvSpPr>
        <p:spPr>
          <a:xfrm>
            <a:off x="414200" y="1188398"/>
            <a:ext cx="5318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자재마스터 테이블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E1A7ECC-4DC7-E86A-1820-9D1C59389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409672"/>
              </p:ext>
            </p:extLst>
          </p:nvPr>
        </p:nvGraphicFramePr>
        <p:xfrm>
          <a:off x="414035" y="2046417"/>
          <a:ext cx="8238620" cy="1858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176">
                  <a:extLst>
                    <a:ext uri="{9D8B030D-6E8A-4147-A177-3AD203B41FA5}">
                      <a16:colId xmlns:a16="http://schemas.microsoft.com/office/drawing/2014/main" val="2239909316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3038116828"/>
                    </a:ext>
                  </a:extLst>
                </a:gridCol>
                <a:gridCol w="1310981">
                  <a:extLst>
                    <a:ext uri="{9D8B030D-6E8A-4147-A177-3AD203B41FA5}">
                      <a16:colId xmlns:a16="http://schemas.microsoft.com/office/drawing/2014/main" val="3885344557"/>
                    </a:ext>
                  </a:extLst>
                </a:gridCol>
                <a:gridCol w="1002195">
                  <a:extLst>
                    <a:ext uri="{9D8B030D-6E8A-4147-A177-3AD203B41FA5}">
                      <a16:colId xmlns:a16="http://schemas.microsoft.com/office/drawing/2014/main" val="3580983929"/>
                    </a:ext>
                  </a:extLst>
                </a:gridCol>
                <a:gridCol w="1177370">
                  <a:extLst>
                    <a:ext uri="{9D8B030D-6E8A-4147-A177-3AD203B41FA5}">
                      <a16:colId xmlns:a16="http://schemas.microsoft.com/office/drawing/2014/main" val="1145080552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29847620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43585633"/>
                    </a:ext>
                  </a:extLst>
                </a:gridCol>
                <a:gridCol w="2118944">
                  <a:extLst>
                    <a:ext uri="{9D8B030D-6E8A-4147-A177-3AD203B41FA5}">
                      <a16:colId xmlns:a16="http://schemas.microsoft.com/office/drawing/2014/main" val="2298090771"/>
                    </a:ext>
                  </a:extLst>
                </a:gridCol>
              </a:tblGrid>
              <a:tr h="265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Field name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Key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Data Element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Description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Domain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Type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Length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Fixed Value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0853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ZMATNR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ZMARA_MATNR11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자재코드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MANDT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69472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ZMAKTX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ZMARA_MAKTX11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자재명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ZMARA_MAKTX11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10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52726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ZMEINS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ZMARA_MEINS11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단위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ZMARA_MEINS11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61390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ZNETPR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ZEINE_NETPR11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단가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ZEINE_NETPR11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10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66219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ZWAERS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ZLFM1_WAERS11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통화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ZLFM1_WAERS11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46254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ZAPLFZ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ZEINE_APLFZ11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납품소요시간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ZEINE_APLFZ11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596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948051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283BD03-FE25-4FF6-9F1B-533A2F682CB8}"/>
              </a:ext>
            </a:extLst>
          </p:cNvPr>
          <p:cNvSpPr/>
          <p:nvPr/>
        </p:nvSpPr>
        <p:spPr>
          <a:xfrm>
            <a:off x="414200" y="1188398"/>
            <a:ext cx="5318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구매오더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헤더 테이블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7636DD-D3D5-3E08-FCE1-153EEA2A4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17158"/>
              </p:ext>
            </p:extLst>
          </p:nvPr>
        </p:nvGraphicFramePr>
        <p:xfrm>
          <a:off x="414035" y="2046417"/>
          <a:ext cx="8238620" cy="3217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176">
                  <a:extLst>
                    <a:ext uri="{9D8B030D-6E8A-4147-A177-3AD203B41FA5}">
                      <a16:colId xmlns:a16="http://schemas.microsoft.com/office/drawing/2014/main" val="2239909316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3038116828"/>
                    </a:ext>
                  </a:extLst>
                </a:gridCol>
                <a:gridCol w="1310981">
                  <a:extLst>
                    <a:ext uri="{9D8B030D-6E8A-4147-A177-3AD203B41FA5}">
                      <a16:colId xmlns:a16="http://schemas.microsoft.com/office/drawing/2014/main" val="3885344557"/>
                    </a:ext>
                  </a:extLst>
                </a:gridCol>
                <a:gridCol w="1002195">
                  <a:extLst>
                    <a:ext uri="{9D8B030D-6E8A-4147-A177-3AD203B41FA5}">
                      <a16:colId xmlns:a16="http://schemas.microsoft.com/office/drawing/2014/main" val="3580983929"/>
                    </a:ext>
                  </a:extLst>
                </a:gridCol>
                <a:gridCol w="1177370">
                  <a:extLst>
                    <a:ext uri="{9D8B030D-6E8A-4147-A177-3AD203B41FA5}">
                      <a16:colId xmlns:a16="http://schemas.microsoft.com/office/drawing/2014/main" val="1145080552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29847620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43585633"/>
                    </a:ext>
                  </a:extLst>
                </a:gridCol>
                <a:gridCol w="2118944">
                  <a:extLst>
                    <a:ext uri="{9D8B030D-6E8A-4147-A177-3AD203B41FA5}">
                      <a16:colId xmlns:a16="http://schemas.microsoft.com/office/drawing/2014/main" val="2298090771"/>
                    </a:ext>
                  </a:extLst>
                </a:gridCol>
              </a:tblGrid>
              <a:tr h="265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Field name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Key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Data Element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Description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Domain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Type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Length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Fixed Value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0853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MANDT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MANDT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Client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MANDT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CLNT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69472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ZEBELN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ZEBLEN11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구매오더번호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ZEBLEN11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10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52726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ZKTOKK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ZLFA1_KTOKK11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구매처그룹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ZLFA1_KTOKK11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1000 : </a:t>
                      </a:r>
                      <a:r>
                        <a:rPr lang="ko-KR" altLang="en-US" sz="1000" dirty="0"/>
                        <a:t>국내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2000 : </a:t>
                      </a:r>
                      <a:r>
                        <a:rPr lang="ko-KR" altLang="en-US" sz="1000" dirty="0"/>
                        <a:t>해외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3000 : </a:t>
                      </a:r>
                      <a:r>
                        <a:rPr lang="ko-KR" altLang="en-US" sz="1000" dirty="0"/>
                        <a:t>부서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4000 : </a:t>
                      </a:r>
                      <a:r>
                        <a:rPr lang="ko-KR" altLang="en-US" sz="1000" dirty="0"/>
                        <a:t>법인카드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5000 : </a:t>
                      </a:r>
                      <a:r>
                        <a:rPr lang="ko-KR" altLang="en-US" sz="1000" dirty="0"/>
                        <a:t>금융기관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9000 : 1</a:t>
                      </a:r>
                      <a:r>
                        <a:rPr lang="ko-KR" altLang="en-US" sz="1000" dirty="0"/>
                        <a:t>회성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61390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ZBUKRS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ZLFB1_BUKRS11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회사코드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ZLFB1_BUKRS11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ko-KR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139946254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ZEKORG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ZLFM1_EKORG11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구매조직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ZLFM1_EKORG11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5966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ZWAERS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ZLFM1_WAERS11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통화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ZLFM1_WAERS11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CHAR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0469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ZBEDAT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ZBEDAT11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증빙일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ZBEDAT11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DATS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8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80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ZLIFNR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ZLFA1_LIFNR11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구매처번호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ZLFA1_LIFNR11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CHAR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10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2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387832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283BD03-FE25-4FF6-9F1B-533A2F682CB8}"/>
              </a:ext>
            </a:extLst>
          </p:cNvPr>
          <p:cNvSpPr/>
          <p:nvPr/>
        </p:nvSpPr>
        <p:spPr>
          <a:xfrm>
            <a:off x="414200" y="1188398"/>
            <a:ext cx="5318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구매오더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아이템 테이블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7636DD-D3D5-3E08-FCE1-153EEA2A4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53001"/>
              </p:ext>
            </p:extLst>
          </p:nvPr>
        </p:nvGraphicFramePr>
        <p:xfrm>
          <a:off x="414035" y="2046417"/>
          <a:ext cx="8238620" cy="301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176">
                  <a:extLst>
                    <a:ext uri="{9D8B030D-6E8A-4147-A177-3AD203B41FA5}">
                      <a16:colId xmlns:a16="http://schemas.microsoft.com/office/drawing/2014/main" val="2239909316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3038116828"/>
                    </a:ext>
                  </a:extLst>
                </a:gridCol>
                <a:gridCol w="1310981">
                  <a:extLst>
                    <a:ext uri="{9D8B030D-6E8A-4147-A177-3AD203B41FA5}">
                      <a16:colId xmlns:a16="http://schemas.microsoft.com/office/drawing/2014/main" val="3885344557"/>
                    </a:ext>
                  </a:extLst>
                </a:gridCol>
                <a:gridCol w="1002195">
                  <a:extLst>
                    <a:ext uri="{9D8B030D-6E8A-4147-A177-3AD203B41FA5}">
                      <a16:colId xmlns:a16="http://schemas.microsoft.com/office/drawing/2014/main" val="3580983929"/>
                    </a:ext>
                  </a:extLst>
                </a:gridCol>
                <a:gridCol w="1177370">
                  <a:extLst>
                    <a:ext uri="{9D8B030D-6E8A-4147-A177-3AD203B41FA5}">
                      <a16:colId xmlns:a16="http://schemas.microsoft.com/office/drawing/2014/main" val="1145080552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29847620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43585633"/>
                    </a:ext>
                  </a:extLst>
                </a:gridCol>
                <a:gridCol w="2118944">
                  <a:extLst>
                    <a:ext uri="{9D8B030D-6E8A-4147-A177-3AD203B41FA5}">
                      <a16:colId xmlns:a16="http://schemas.microsoft.com/office/drawing/2014/main" val="2298090771"/>
                    </a:ext>
                  </a:extLst>
                </a:gridCol>
              </a:tblGrid>
              <a:tr h="265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Field name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Key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Data Element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Description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Domain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Type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Length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Fixed Value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0853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MANDT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MANDT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Client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MANDT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CLNT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69472"/>
                  </a:ext>
                </a:extLst>
              </a:tr>
              <a:tr h="132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ZEBELN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ZEBLEN11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구매오더번호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ZEBLEN11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10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52726"/>
                  </a:ext>
                </a:extLst>
              </a:tr>
              <a:tr h="132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ZEBELP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ZEBELP11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품목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ZEBELP11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NUMC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5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9084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ZMATNR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ZMARA_MATNR11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자재코드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MANDT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61390"/>
                  </a:ext>
                </a:extLst>
              </a:tr>
              <a:tr h="132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ZMAKTX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ZMARA_MAKTX11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자재명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ZMARA_MAKTX11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10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46254"/>
                  </a:ext>
                </a:extLst>
              </a:tr>
              <a:tr h="132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ZMENGE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ZMENGE11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수량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ZMENGE11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QUAN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13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6353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ZMEINS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ZMARA_MEINS11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단위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ZMARA_MEINS11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6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ZWAERS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ZLFM1_WAERS11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통화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ZLFM1_WAERS11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CHAR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0469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ZPRDAT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ZPRDAT11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납품일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ZPRDAT11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DATS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8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8038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ZWERKS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ZWERKS11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플랜트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ZWERS11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CHAR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2176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ZLGORT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ZLGORT11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저장위치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ZLGORT11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CHAR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67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733301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73083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283BD03-FE25-4FF6-9F1B-533A2F682CB8}"/>
              </a:ext>
            </a:extLst>
          </p:cNvPr>
          <p:cNvSpPr/>
          <p:nvPr/>
        </p:nvSpPr>
        <p:spPr>
          <a:xfrm>
            <a:off x="414200" y="1188398"/>
            <a:ext cx="5318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200" b="1" dirty="0"/>
              <a:t>구매처번호 </a:t>
            </a:r>
            <a:r>
              <a:rPr lang="ko-KR" altLang="en-US" sz="1200" b="1" dirty="0" err="1"/>
              <a:t>서치헬프</a:t>
            </a:r>
            <a:r>
              <a:rPr lang="ko-KR" altLang="en-US" sz="1200" b="1" dirty="0"/>
              <a:t> 테이블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E1A7ECC-4DC7-E86A-1820-9D1C59389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82198"/>
              </p:ext>
            </p:extLst>
          </p:nvPr>
        </p:nvGraphicFramePr>
        <p:xfrm>
          <a:off x="414035" y="2046417"/>
          <a:ext cx="8238620" cy="101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65">
                  <a:extLst>
                    <a:ext uri="{9D8B030D-6E8A-4147-A177-3AD203B41FA5}">
                      <a16:colId xmlns:a16="http://schemas.microsoft.com/office/drawing/2014/main" val="223990931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03811682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885344557"/>
                    </a:ext>
                  </a:extLst>
                </a:gridCol>
                <a:gridCol w="1002195">
                  <a:extLst>
                    <a:ext uri="{9D8B030D-6E8A-4147-A177-3AD203B41FA5}">
                      <a16:colId xmlns:a16="http://schemas.microsoft.com/office/drawing/2014/main" val="3580983929"/>
                    </a:ext>
                  </a:extLst>
                </a:gridCol>
                <a:gridCol w="1177370">
                  <a:extLst>
                    <a:ext uri="{9D8B030D-6E8A-4147-A177-3AD203B41FA5}">
                      <a16:colId xmlns:a16="http://schemas.microsoft.com/office/drawing/2014/main" val="1145080552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29847620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43585633"/>
                    </a:ext>
                  </a:extLst>
                </a:gridCol>
                <a:gridCol w="2118944">
                  <a:extLst>
                    <a:ext uri="{9D8B030D-6E8A-4147-A177-3AD203B41FA5}">
                      <a16:colId xmlns:a16="http://schemas.microsoft.com/office/drawing/2014/main" val="2298090771"/>
                    </a:ext>
                  </a:extLst>
                </a:gridCol>
              </a:tblGrid>
              <a:tr h="265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Field name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Key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Data Element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Description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Domain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Type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Length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Fixed Value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0853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MANDT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MANDT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Client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MANDT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CLNT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69472"/>
                  </a:ext>
                </a:extLst>
              </a:tr>
              <a:tr h="132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ZLIFNR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ZLFA1_LIFNR11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구매처번호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ZLFA1_LIFNR11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10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52726"/>
                  </a:ext>
                </a:extLst>
              </a:tr>
              <a:tr h="132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ZLIFNR_NAME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ZKNAME11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이름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ZKNAME11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20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1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365910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283BD03-FE25-4FF6-9F1B-533A2F682CB8}"/>
              </a:ext>
            </a:extLst>
          </p:cNvPr>
          <p:cNvSpPr/>
          <p:nvPr/>
        </p:nvSpPr>
        <p:spPr>
          <a:xfrm>
            <a:off x="414200" y="1188398"/>
            <a:ext cx="5318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200" b="1" dirty="0"/>
              <a:t>자재번호 </a:t>
            </a:r>
            <a:r>
              <a:rPr lang="ko-KR" altLang="en-US" sz="1200" b="1" dirty="0" err="1"/>
              <a:t>서치헬프</a:t>
            </a:r>
            <a:r>
              <a:rPr lang="ko-KR" altLang="en-US" sz="1200" b="1" dirty="0"/>
              <a:t> 테이블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E1A7ECC-4DC7-E86A-1820-9D1C59389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24521"/>
              </p:ext>
            </p:extLst>
          </p:nvPr>
        </p:nvGraphicFramePr>
        <p:xfrm>
          <a:off x="414035" y="2046417"/>
          <a:ext cx="8238620" cy="1149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965">
                  <a:extLst>
                    <a:ext uri="{9D8B030D-6E8A-4147-A177-3AD203B41FA5}">
                      <a16:colId xmlns:a16="http://schemas.microsoft.com/office/drawing/2014/main" val="223990931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381168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85344557"/>
                    </a:ext>
                  </a:extLst>
                </a:gridCol>
                <a:gridCol w="862495">
                  <a:extLst>
                    <a:ext uri="{9D8B030D-6E8A-4147-A177-3AD203B41FA5}">
                      <a16:colId xmlns:a16="http://schemas.microsoft.com/office/drawing/2014/main" val="3580983929"/>
                    </a:ext>
                  </a:extLst>
                </a:gridCol>
                <a:gridCol w="1283805">
                  <a:extLst>
                    <a:ext uri="{9D8B030D-6E8A-4147-A177-3AD203B41FA5}">
                      <a16:colId xmlns:a16="http://schemas.microsoft.com/office/drawing/2014/main" val="114508055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984762098"/>
                    </a:ext>
                  </a:extLst>
                </a:gridCol>
                <a:gridCol w="526611">
                  <a:extLst>
                    <a:ext uri="{9D8B030D-6E8A-4147-A177-3AD203B41FA5}">
                      <a16:colId xmlns:a16="http://schemas.microsoft.com/office/drawing/2014/main" val="743585633"/>
                    </a:ext>
                  </a:extLst>
                </a:gridCol>
                <a:gridCol w="2118944">
                  <a:extLst>
                    <a:ext uri="{9D8B030D-6E8A-4147-A177-3AD203B41FA5}">
                      <a16:colId xmlns:a16="http://schemas.microsoft.com/office/drawing/2014/main" val="2298090771"/>
                    </a:ext>
                  </a:extLst>
                </a:gridCol>
              </a:tblGrid>
              <a:tr h="265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Field name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Key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Data Element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Description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Domain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Type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Length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Fixed Value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0853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MANDT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MANDT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Client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MANDT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CLNT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69472"/>
                  </a:ext>
                </a:extLst>
              </a:tr>
              <a:tr h="132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ZMATNR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ZMARA_MATNR11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자재번호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ZMARA_MATNR11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  <a:cs typeface="굴림" panose="020B0600000101010101" pitchFamily="50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바탕체" panose="02030609000101010101" pitchFamily="17" charset="-127"/>
                        </a:rPr>
                        <a:t>10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52726"/>
                  </a:ext>
                </a:extLst>
              </a:tr>
              <a:tr h="132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ZMATNR_NAME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ZKNAME11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이름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ZKNAME11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CHAR</a:t>
                      </a:r>
                      <a:endParaRPr lang="ko-KR" alt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20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1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22577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SAP_2011_v1.2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AP_corporate2009_guest_1.0">
  <a:themeElements>
    <a:clrScheme name="SAP_corporate2009_guest_1.0 1">
      <a:dk1>
        <a:srgbClr val="000000"/>
      </a:dk1>
      <a:lt1>
        <a:srgbClr val="FFFFFF"/>
      </a:lt1>
      <a:dk2>
        <a:srgbClr val="44697D"/>
      </a:dk2>
      <a:lt2>
        <a:srgbClr val="CCCCCC"/>
      </a:lt2>
      <a:accent1>
        <a:srgbClr val="F0AB00"/>
      </a:accent1>
      <a:accent2>
        <a:srgbClr val="666666"/>
      </a:accent2>
      <a:accent3>
        <a:srgbClr val="FFFFFF"/>
      </a:accent3>
      <a:accent4>
        <a:srgbClr val="000000"/>
      </a:accent4>
      <a:accent5>
        <a:srgbClr val="F6D2AA"/>
      </a:accent5>
      <a:accent6>
        <a:srgbClr val="5C5C5C"/>
      </a:accent6>
      <a:hlink>
        <a:srgbClr val="04357B"/>
      </a:hlink>
      <a:folHlink>
        <a:srgbClr val="999999"/>
      </a:folHlink>
    </a:clrScheme>
    <a:fontScheme name="SAP_corporate2009_guest_1.0">
      <a:majorFont>
        <a:latin typeface="Arial Black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1"/>
          </a:buClr>
          <a:buSzPct val="80000"/>
          <a:buFont typeface="Wingdings" pitchFamily="2" charset="2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1"/>
          </a:buClr>
          <a:buSzPct val="80000"/>
          <a:buFont typeface="Wingdings" pitchFamily="2" charset="2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SAP_corporate2009_guest_1.0 1">
        <a:dk1>
          <a:srgbClr val="000000"/>
        </a:dk1>
        <a:lt1>
          <a:srgbClr val="FFFFFF"/>
        </a:lt1>
        <a:dk2>
          <a:srgbClr val="44697D"/>
        </a:dk2>
        <a:lt2>
          <a:srgbClr val="CCCCCC"/>
        </a:lt2>
        <a:accent1>
          <a:srgbClr val="F0AB00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F6D2AA"/>
        </a:accent5>
        <a:accent6>
          <a:srgbClr val="5C5C5C"/>
        </a:accent6>
        <a:hlink>
          <a:srgbClr val="04357B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4926e4e-5a5a-487a-bad2-2776348f2cad" xsi:nil="true"/>
    <lcf76f155ced4ddcb4097134ff3c332f xmlns="9fab37bf-fffb-4f37-be0a-6fe32658d83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C3BB75E742FB4984152DC632BBE73C" ma:contentTypeVersion="16" ma:contentTypeDescription="새 문서를 만듭니다." ma:contentTypeScope="" ma:versionID="5e685bd78fef3690577900d5faa3487f">
  <xsd:schema xmlns:xsd="http://www.w3.org/2001/XMLSchema" xmlns:xs="http://www.w3.org/2001/XMLSchema" xmlns:p="http://schemas.microsoft.com/office/2006/metadata/properties" xmlns:ns2="9fab37bf-fffb-4f37-be0a-6fe32658d83b" xmlns:ns3="c4926e4e-5a5a-487a-bad2-2776348f2cad" targetNamespace="http://schemas.microsoft.com/office/2006/metadata/properties" ma:root="true" ma:fieldsID="9e26d326151d039f5ef0651e1e7cd495" ns2:_="" ns3:_="">
    <xsd:import namespace="9fab37bf-fffb-4f37-be0a-6fe32658d83b"/>
    <xsd:import namespace="c4926e4e-5a5a-487a-bad2-2776348f2c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b37bf-fffb-4f37-be0a-6fe32658d8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이미지 태그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26e4e-5a5a-487a-bad2-2776348f2ca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47e7efe-89ce-4246-92bd-9795eb6e5446}" ma:internalName="TaxCatchAll" ma:showField="CatchAllData" ma:web="c4926e4e-5a5a-487a-bad2-2776348f2c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EEB13C-DB57-4C83-971D-88F550CEAE09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1e834cc1-22dd-48aa-8257-38e6a4330e5e"/>
    <ds:schemaRef ds:uri="http://schemas.openxmlformats.org/package/2006/metadata/core-properties"/>
    <ds:schemaRef ds:uri="025efd7d-4e1d-49ec-b269-b81537660960"/>
    <ds:schemaRef ds:uri="c4926e4e-5a5a-487a-bad2-2776348f2cad"/>
    <ds:schemaRef ds:uri="9fab37bf-fffb-4f37-be0a-6fe32658d83b"/>
  </ds:schemaRefs>
</ds:datastoreItem>
</file>

<file path=customXml/itemProps2.xml><?xml version="1.0" encoding="utf-8"?>
<ds:datastoreItem xmlns:ds="http://schemas.openxmlformats.org/officeDocument/2006/customXml" ds:itemID="{BFC4192C-2B44-4ACD-9A3A-ACF7FBC600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5006FA-2D1A-4163-BF7B-279A961C9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ab37bf-fffb-4f37-be0a-6fe32658d83b"/>
    <ds:schemaRef ds:uri="c4926e4e-5a5a-487a-bad2-2776348f2c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22179</TotalTime>
  <Words>14134</Words>
  <Application>Microsoft Office PowerPoint</Application>
  <PresentationFormat>화면 슬라이드 쇼(4:3)</PresentationFormat>
  <Paragraphs>522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Calibri</vt:lpstr>
      <vt:lpstr>Wingdings</vt:lpstr>
      <vt:lpstr>맑은 고딕</vt:lpstr>
      <vt:lpstr>Symbol</vt:lpstr>
      <vt:lpstr>Times New Roman</vt:lpstr>
      <vt:lpstr>Courier New</vt:lpstr>
      <vt:lpstr>Wingdings</vt:lpstr>
      <vt:lpstr>Arial Black</vt:lpstr>
      <vt:lpstr>나눔고딕</vt:lpstr>
      <vt:lpstr>Arial</vt:lpstr>
      <vt:lpstr>SAP_2011_v1.2</vt:lpstr>
      <vt:lpstr>SAP_corporate2009_guest_1.0</vt:lpstr>
      <vt:lpstr>PowerPoint 프레젠테이션</vt:lpstr>
      <vt:lpstr>1. Technical Flow Diagram</vt:lpstr>
      <vt:lpstr>2. Table 생성</vt:lpstr>
      <vt:lpstr>2. Table 생성</vt:lpstr>
      <vt:lpstr>2. Table 생성</vt:lpstr>
      <vt:lpstr>2. Table 생성</vt:lpstr>
      <vt:lpstr>2. Table 생성</vt:lpstr>
      <vt:lpstr>2. Table 생성</vt:lpstr>
      <vt:lpstr>2. Table 생성</vt:lpstr>
      <vt:lpstr>3. Technical Flow Description(프로그램 화면 – 구매처 생성 - 생성버튼 )</vt:lpstr>
      <vt:lpstr>3. Technical Flow Description(프로그램 화면 – 구매처 생성 - 조회버튼 )</vt:lpstr>
      <vt:lpstr>3. Technical Flow Description(프로그램 화면 – 구매오더(PO생성) 1)</vt:lpstr>
      <vt:lpstr>3. Technical Flow Description(프로그램 화면 – 구매오더(PO생성)2 )</vt:lpstr>
      <vt:lpstr>4. Report Details(구매처 생성 (ZWORK11_PRO) – 메인)</vt:lpstr>
      <vt:lpstr>4. Report Details(구매처 생성 (ZWORK11_PRO) – Screen 100 Flow Logic)</vt:lpstr>
      <vt:lpstr>4. Report Details(구매처 생성 (ZWORK11_PRO) – Screen 200 Flow Logic)</vt:lpstr>
      <vt:lpstr>4. Report Details(구매처 생성 소스 코드 – Include TOP)</vt:lpstr>
      <vt:lpstr>4. Report Details(구매처 생성 소스 코드 – Include CLS)</vt:lpstr>
      <vt:lpstr>4. Report Details(구매처 생성 소스 코드 – Include SCR)</vt:lpstr>
      <vt:lpstr>4. Report Details(구매처 생성 소스 코드 – Include F01)</vt:lpstr>
      <vt:lpstr>4. Report Details(구매처 생성 소스 코드 – Include PBO)</vt:lpstr>
      <vt:lpstr>4. Report Details(구매처 생성 소스 코드 – Include PAI)</vt:lpstr>
      <vt:lpstr>4. Report Details(구매오더(PO생성) (ZWORK11_PRO2) – 메인)</vt:lpstr>
      <vt:lpstr>4. Report Details(구매오더(PO생성) (ZWORK11_PRO2) – Screen 100 Flow Logic)</vt:lpstr>
      <vt:lpstr>4. Report Details(구매오더(PO생성) 소스 코드 – Include TOP)</vt:lpstr>
      <vt:lpstr>4. Report Details(구매오더(PO생성) 소스 코드 – Include CLS)</vt:lpstr>
      <vt:lpstr>4. Report Details(구매오더 (PO생성) 소스 코드 – Include SCR)</vt:lpstr>
      <vt:lpstr>4. Report Details(구매오더(PO생성) 소스 코드 – Include F01)</vt:lpstr>
      <vt:lpstr>4. Report Details(구매오더 (PO생성) 소스 코드 – Include PBO)</vt:lpstr>
      <vt:lpstr>4. Report Details(구매오더 (PO생성) 소스 코드 – Include PAI)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Presentation Title</dc:title>
  <dc:creator>d019534</dc:creator>
  <cp:lastModifiedBy>정 지오</cp:lastModifiedBy>
  <cp:revision>1612</cp:revision>
  <cp:lastPrinted>2017-03-06T01:39:50Z</cp:lastPrinted>
  <dcterms:created xsi:type="dcterms:W3CDTF">2011-02-17T10:36:00Z</dcterms:created>
  <dcterms:modified xsi:type="dcterms:W3CDTF">2023-06-19T13:39:19Z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0x010100940BAFD066531F488206537220BC7AFB</vt:lpwstr>
  </property>
  <property fmtid="{D5CDD505-2E9C-101B-9397-08002B2CF9AE}" pid="4" name="MediaServiceImageTags">
    <vt:lpwstr/>
  </property>
</Properties>
</file>