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4F8"/>
    <a:srgbClr val="00CC99"/>
    <a:srgbClr val="98FF98"/>
    <a:srgbClr val="880609"/>
    <a:srgbClr val="3C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2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FE738-8CF6-4A17-8438-B27717B4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7BA6D-C2B7-45BB-A67F-EB9363F4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D9AEB-4C7A-4A64-8D6B-CBE17EA5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8DBF4-6F74-45D4-83C1-FF7CE40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DB0E1-1EB5-4D99-A5D5-6506324E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7779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00016-9A9C-41A6-84B3-831F4CBD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9700C8-F638-41FA-AC4B-3F82093D3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74EF2-1104-4FC6-A230-715C46B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DB4BA-E830-4D3A-AB98-862E0608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672B6-3FA2-4F19-BF49-97834998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9906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2C7D25-BB0A-46C3-923F-615F4C53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AFFD8A-7ACD-42B5-8948-715530BA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8A007-44C1-43FC-8FE2-EDBAE4CA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E6D71-4A1A-4418-9AB5-A43D32B7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6B10-93A9-47E4-8638-7DA47CBB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8063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C6FD-6488-42E3-BC84-057085CB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8A88F-43AB-439E-8274-7422ADD8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97CE3-CF16-4DE8-9196-F0FA0D4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43E6A-076E-484B-A144-89994A58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F73DD-26C7-4AAF-A726-019C34CD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4974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8BCED-68C0-439D-86AF-E39C4BC5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FD9D9-D4D4-40F8-B71C-835A4A1D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350E8-E2FD-44CB-BF4A-FF1A307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FE71F-68BD-4883-ABE4-F4A8D88C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632B2-10E1-49F5-91FF-32F8EEE8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2541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72F4C-AA8D-42D9-8783-03669E62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09C0C-50E4-46D2-84D0-D59D8FD6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4D498-622C-40F3-9875-77045FF3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F593C-D4C9-4AB7-BC98-8FF19DC3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43659-D430-4958-B9C3-095D3CD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B40485-C667-4053-87FD-18C4DAF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0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1F46-675D-4BE2-8FD2-53CE4E28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15CD3-D937-45E8-8BE2-0946C252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7C3485-3B2D-4DE0-B997-6B064E70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A2868A-D2A7-4873-876D-E28C482B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AF21CD-6EC5-4933-84FE-5BB3809BD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06796E-0108-4D14-BE1A-6DE2FDFA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E330D2-249A-4E02-81C4-835C3C8A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D5506B-A298-45B0-B514-2E1D7283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7040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5F42-5BED-4DE0-9EDB-A9A981CC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97A16F-B587-45A7-A410-FB9E76C5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93B98-0DE1-4537-BFA9-F3D658C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7BCEA5-4B70-480D-AA85-77E3851A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62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D9ED3D-3D88-4B9F-A185-08708BDD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7A384A-5FF1-4D22-B375-EF766805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093DE-2F7F-4413-B059-F5D3141C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8519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12E6-87E2-4C81-98DA-86E252B8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58905-76CC-46EB-A8AE-2F39C24C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A96D2-D0DF-459D-822E-66468F6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4C3699-C3E2-40C5-B361-319B077B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60309-D146-41C0-B04E-478D5DD9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C5EC5A-ECCE-48EC-8C6F-54B13CDC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988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5A3C1-A770-4604-8B6C-DFF7AE3B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A045A9-AC65-44FF-8365-9BDE1746F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2D3735-423B-4979-9951-A92EF5E6C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6867C-CFF8-4392-95FD-FBBC939D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EC1CA0-0A60-439E-84BE-D666A92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B40774-2427-48C1-992F-1F27D01A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6976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85DE-3DDD-4CE2-AA1F-5260A11C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BF8F3-799B-4BAD-A5E6-C0B9B25C6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9D197-E79E-468D-BEF0-0118AEE7E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B5AF-A03F-469B-8563-D09E52A0BE74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35251-935D-4BEA-BA7A-07484144C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A393D9-1AEC-4DEE-887B-D62071EA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2998-739B-4458-872C-0E476C91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127E9-C329-4BED-9C56-97203CBF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280" y="20320"/>
            <a:ext cx="4409440" cy="181864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>
              <a:solidFill>
                <a:srgbClr val="880609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C2052-56C6-42D0-906F-0F9C0AD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gan Style Personal Use" pitchFamily="2" charset="0"/>
              </a:rPr>
              <a:t>Wherever you are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193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127E9-C329-4BED-9C56-97203CBF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280" y="20320"/>
            <a:ext cx="4409440" cy="181864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>
              <a:solidFill>
                <a:srgbClr val="880609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C2052-56C6-42D0-906F-0F9C0AD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gan Style Personal Use" pitchFamily="2" charset="0"/>
              </a:rPr>
              <a:t>Wherever you are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6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96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  <p:sndAc>
          <p:stSnd>
            <p:snd r:embed="rId2" name="Eonia.wav"/>
          </p:stSnd>
        </p:sndAc>
      </p:transition>
    </mc:Choice>
    <mc:Fallback>
      <p:transition spd="slow">
        <p:fade/>
        <p:sndAc>
          <p:stSnd>
            <p:snd r:embed="rId2" name="Eoni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4D0E9-0372-4F45-8915-D5B5A348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460" y="111761"/>
            <a:ext cx="4071078" cy="108976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54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Что это</a:t>
            </a:r>
            <a:r>
              <a:rPr lang="en-US" sz="54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?</a:t>
            </a:r>
            <a:endParaRPr lang="ru-RU" sz="5400" b="1" i="1" dirty="0">
              <a:solidFill>
                <a:schemeClr val="bg1"/>
              </a:solidFill>
              <a:effectLst>
                <a:outerShdw blurRad="50800" dist="38100" dir="5400000" algn="t" rotWithShape="0">
                  <a:srgbClr val="880609"/>
                </a:outerShdw>
              </a:effectLst>
              <a:latin typeface="Times New Roman" panose="02020603050405020304" pitchFamily="18" charset="0"/>
              <a:ea typeface="MS UI 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C34E7-E2C7-4457-B5ED-066828792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06320"/>
            <a:ext cx="12192000" cy="6858000"/>
          </a:xfrm>
        </p:spPr>
        <p:txBody>
          <a:bodyPr/>
          <a:lstStyle/>
          <a:p>
            <a:r>
              <a:rPr lang="en-US" sz="2400" dirty="0">
                <a:solidFill>
                  <a:srgbClr val="880609"/>
                </a:solidFill>
                <a:latin typeface="Vegan Style Personal Use" pitchFamily="2" charset="0"/>
                <a:ea typeface="MS UI Gothic" panose="020B0600070205080204" pitchFamily="34" charset="-128"/>
                <a:cs typeface="Dubai Light" panose="020B0604020202020204" pitchFamily="34" charset="-78"/>
              </a:rPr>
              <a:t>Eonia</a:t>
            </a:r>
            <a:r>
              <a:rPr lang="en-US" dirty="0">
                <a:solidFill>
                  <a:srgbClr val="880609"/>
                </a:solidFill>
                <a:latin typeface="Vegan Style Personal Use" pitchFamily="2" charset="0"/>
                <a:ea typeface="MS UI Gothic" panose="020B0600070205080204" pitchFamily="34" charset="-128"/>
                <a:cs typeface="Dubai Light" panose="020B0604020202020204" pitchFamily="34" charset="-78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греч.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l-GR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αιώνια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вечность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”)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Desktop-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риложение*, </a:t>
            </a:r>
          </a:p>
          <a:p>
            <a:r>
              <a:rPr lang="ru-RU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предназначенное для оказания </a:t>
            </a:r>
          </a:p>
          <a:p>
            <a:r>
              <a:rPr lang="ru-RU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развлекательно-аттракционных услуг </a:t>
            </a:r>
          </a:p>
          <a:p>
            <a:r>
              <a:rPr lang="ru-RU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физическим лицам.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F2BA0-858F-45FB-8B66-D6C90D31D69B}"/>
              </a:ext>
            </a:extLst>
          </p:cNvPr>
          <p:cNvSpPr txBox="1"/>
          <p:nvPr/>
        </p:nvSpPr>
        <p:spPr>
          <a:xfrm>
            <a:off x="906272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Приложение для ПК – тизер к сайту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2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Eonia.wav"/>
          </p:stSnd>
        </p:sndAc>
      </p:transition>
    </mc:Choice>
    <mc:Fallback>
      <p:transition spd="slow">
        <p:fade/>
        <p:sndAc>
          <p:stSnd>
            <p:snd r:embed="rId2" name="Eoni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CC63B-9AB4-4CD9-9634-D1A11D27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Почему </a:t>
            </a:r>
            <a:r>
              <a:rPr lang="en-US" sz="44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880609"/>
                </a:solidFill>
                <a:latin typeface="Vegan Style Personal Use" pitchFamily="2" charset="0"/>
                <a:ea typeface="MS UI Gothic" panose="020B0600070205080204" pitchFamily="34" charset="-128"/>
                <a:cs typeface="Times New Roman" panose="02020603050405020304" pitchFamily="18" charset="0"/>
              </a:rPr>
              <a:t>Eonia</a:t>
            </a:r>
            <a:r>
              <a:rPr lang="en-US" sz="4400" b="1" dirty="0">
                <a:solidFill>
                  <a:srgbClr val="880609"/>
                </a:solidFill>
                <a:latin typeface="Vegan Style Personal Use" pitchFamily="2" charset="0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880609"/>
                </a:solidFill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: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7A808-2FF5-4ABA-89E9-84CE14CC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60" y="1765617"/>
            <a:ext cx="522224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Доступно.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Eonia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распространяется абсолютно бесплатно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        игры не требуется доступ к сети Интернет.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 Просто.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      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чтобы разобраться в механике</a:t>
            </a:r>
            <a:b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правилах игры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потребуется не больше минуты*.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 Интересно.</a:t>
            </a: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Попробуйте и убедитесь сами =)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27E3A-DDC6-4C8C-893F-8163E40351C9}"/>
              </a:ext>
            </a:extLst>
          </p:cNvPr>
          <p:cNvSpPr txBox="1"/>
          <p:nvPr/>
        </p:nvSpPr>
        <p:spPr>
          <a:xfrm>
            <a:off x="7284720" y="6550223"/>
            <a:ext cx="679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больше минуты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значение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является точным.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1606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5E934-9724-4C67-BC16-E61F0F95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096"/>
            <a:ext cx="12192000" cy="2514481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FED06-8B49-44B3-992F-FBC435F6E596}"/>
              </a:ext>
            </a:extLst>
          </p:cNvPr>
          <p:cNvSpPr txBox="1"/>
          <p:nvPr/>
        </p:nvSpPr>
        <p:spPr>
          <a:xfrm>
            <a:off x="2944368" y="324433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727F3-4A28-4E13-A566-A632E7E7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0" y="2772481"/>
            <a:ext cx="2529840" cy="13130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CC8F550-87B9-4A1E-A434-BA802E37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72481"/>
            <a:ext cx="2529840" cy="13209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63CDDA-AD8E-4A2C-9AEE-3741AAA8B7BF}"/>
              </a:ext>
            </a:extLst>
          </p:cNvPr>
          <p:cNvSpPr txBox="1"/>
          <p:nvPr/>
        </p:nvSpPr>
        <p:spPr>
          <a:xfrm>
            <a:off x="2944368" y="319099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AA6AD0B-4403-42FA-A5E3-E202FAAE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60" y="1924789"/>
            <a:ext cx="292608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24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555A4-C7E8-4AA8-8EFA-D94B3634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435"/>
            <a:ext cx="12192000" cy="1158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A0F32-BFBB-4772-9148-E7F785D8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Vegan Style Personal Use" pitchFamily="2" charset="0"/>
                <a:cs typeface="Times New Roman" panose="02020603050405020304" pitchFamily="18" charset="0"/>
              </a:rPr>
              <a:t>Coin</a:t>
            </a:r>
            <a:endParaRPr lang="ru-RU" sz="4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DD0C-294A-4E2F-8874-159A6B4286CF}"/>
              </a:ext>
            </a:extLst>
          </p:cNvPr>
          <p:cNvSpPr txBox="1"/>
          <p:nvPr/>
        </p:nvSpPr>
        <p:spPr>
          <a:xfrm>
            <a:off x="3048965" y="3108888"/>
            <a:ext cx="6094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игры довольно проста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"Подбрасывается монетка“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нужно угадать, какая сторона окажется сверху.</a:t>
            </a:r>
          </a:p>
        </p:txBody>
      </p:sp>
    </p:spTree>
    <p:extLst>
      <p:ext uri="{BB962C8B-B14F-4D97-AF65-F5344CB8AC3E}">
        <p14:creationId xmlns:p14="http://schemas.microsoft.com/office/powerpoint/2010/main" val="260264167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555A4-C7E8-4AA8-8EFA-D94B3634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435"/>
            <a:ext cx="12192000" cy="1158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A0F32-BFBB-4772-9148-E7F785D8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52" y="1690689"/>
            <a:ext cx="2958296" cy="811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Vegan Style Personal Use" pitchFamily="2" charset="0"/>
                <a:cs typeface="Times New Roman" panose="02020603050405020304" pitchFamily="18" charset="0"/>
              </a:rPr>
              <a:t>Bombs</a:t>
            </a:r>
            <a:endParaRPr lang="ru-RU" sz="4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DD0C-294A-4E2F-8874-159A6B4286CF}"/>
              </a:ext>
            </a:extLst>
          </p:cNvPr>
          <p:cNvSpPr txBox="1"/>
          <p:nvPr/>
        </p:nvSpPr>
        <p:spPr>
          <a:xfrm>
            <a:off x="2311079" y="3069973"/>
            <a:ext cx="75698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 образом</a:t>
            </a:r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загадано число(N) </a:t>
            </a:r>
            <a:endParaRPr lang="en-US" sz="28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указанном промежутке.</a:t>
            </a: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Вам требуется угадать одно из остальных </a:t>
            </a:r>
            <a:endParaRPr lang="en-US" sz="28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чисел, кроме N.</a:t>
            </a:r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 каждым шагом интервал будет уменьшаться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916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555A4-C7E8-4AA8-8EFA-D94B3634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435"/>
            <a:ext cx="12192000" cy="1158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A0F32-BFBB-4772-9148-E7F785D8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624"/>
            <a:ext cx="10515600" cy="1158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A0E4F8"/>
                </a:solidFill>
                <a:latin typeface="Vegan Style Personal Use" pitchFamily="2" charset="0"/>
                <a:cs typeface="Times New Roman" panose="02020603050405020304" pitchFamily="18" charset="0"/>
              </a:rPr>
              <a:t>Numbers</a:t>
            </a:r>
            <a:endParaRPr lang="ru-RU" sz="4800" b="1" dirty="0">
              <a:solidFill>
                <a:srgbClr val="A0E4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DD0C-294A-4E2F-8874-159A6B4286CF}"/>
              </a:ext>
            </a:extLst>
          </p:cNvPr>
          <p:cNvSpPr txBox="1"/>
          <p:nvPr/>
        </p:nvSpPr>
        <p:spPr>
          <a:xfrm>
            <a:off x="0" y="2687683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Волею судеб загадано одно число(A),</a:t>
            </a: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 скрыто от пользователя,</a:t>
            </a: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 также сгенерировано второе число, </a:t>
            </a: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 не будет скрыто(B).</a:t>
            </a:r>
          </a:p>
          <a:p>
            <a:pPr algn="ctr"/>
            <a:endParaRPr lang="ru-RU" sz="28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режима</a:t>
            </a:r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гадать, окажется ли число A больше, меньше</a:t>
            </a:r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либо равно B.</a:t>
            </a:r>
          </a:p>
          <a:p>
            <a:pPr algn="ctr"/>
            <a:r>
              <a:rPr lang="ru-RU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Чем ближе число B к 50, тем сложнее угадать.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4365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127E9-C329-4BED-9C56-97203CBF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280" y="20320"/>
            <a:ext cx="4409440" cy="181864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>
              <a:solidFill>
                <a:srgbClr val="880609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C2052-56C6-42D0-906F-0F9C0AD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Траектория развития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A80BA2-50FD-445D-9C8B-AD8B5988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6" y="2349661"/>
            <a:ext cx="9669907" cy="40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785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127E9-C329-4BED-9C56-97203CBF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280" y="20320"/>
            <a:ext cx="4409440" cy="181864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880609"/>
                </a:solidFill>
                <a:latin typeface="Vegan Style Personal Use" pitchFamily="2" charset="0"/>
              </a:rPr>
              <a:t>Eonia</a:t>
            </a:r>
            <a:endParaRPr lang="ru-RU" sz="9600" dirty="0">
              <a:solidFill>
                <a:srgbClr val="880609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C2052-56C6-42D0-906F-0F9C0AD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ru-RU" sz="44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Команда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E486-B6F6-408C-9B3C-0129F1237765}"/>
              </a:ext>
            </a:extLst>
          </p:cNvPr>
          <p:cNvSpPr txBox="1"/>
          <p:nvPr/>
        </p:nvSpPr>
        <p:spPr>
          <a:xfrm>
            <a:off x="257537" y="6140898"/>
            <a:ext cx="2740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Кулаев Денис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C411B-37E7-4949-8118-35C6CE5557FC}"/>
              </a:ext>
            </a:extLst>
          </p:cNvPr>
          <p:cNvSpPr txBox="1"/>
          <p:nvPr/>
        </p:nvSpPr>
        <p:spPr>
          <a:xfrm>
            <a:off x="3173394" y="614089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Панарин Илья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FE9BD-8DBD-46BB-B0CD-BC8942AA15C7}"/>
              </a:ext>
            </a:extLst>
          </p:cNvPr>
          <p:cNvSpPr txBox="1"/>
          <p:nvPr/>
        </p:nvSpPr>
        <p:spPr>
          <a:xfrm>
            <a:off x="6220429" y="6140894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Борисов Клим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FA3F2-0D02-48EC-91E7-D9EA838456B9}"/>
              </a:ext>
            </a:extLst>
          </p:cNvPr>
          <p:cNvSpPr txBox="1"/>
          <p:nvPr/>
        </p:nvSpPr>
        <p:spPr>
          <a:xfrm>
            <a:off x="9144965" y="6140893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chemeClr val="bg1"/>
                </a:solidFill>
                <a:effectLst>
                  <a:outerShdw blurRad="50800" dist="38100" dir="5400000" algn="t" rotWithShape="0">
                    <a:srgbClr val="880609"/>
                  </a:outerShdw>
                </a:effectLst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Негай Алекса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471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DCEAED0B398D4793ED01F5D53F19AA" ma:contentTypeVersion="5" ma:contentTypeDescription="Создание документа." ma:contentTypeScope="" ma:versionID="cffa0e794a02b68af126389528e0c37b">
  <xsd:schema xmlns:xsd="http://www.w3.org/2001/XMLSchema" xmlns:xs="http://www.w3.org/2001/XMLSchema" xmlns:p="http://schemas.microsoft.com/office/2006/metadata/properties" xmlns:ns3="a5c9725b-1574-4526-99e2-02cc2ad92979" xmlns:ns4="4995f4bb-3cca-4940-98e9-63980037b6b4" targetNamespace="http://schemas.microsoft.com/office/2006/metadata/properties" ma:root="true" ma:fieldsID="94c9e7af4d5bd3382626d411e79b3baf" ns3:_="" ns4:_="">
    <xsd:import namespace="a5c9725b-1574-4526-99e2-02cc2ad92979"/>
    <xsd:import namespace="4995f4bb-3cca-4940-98e9-63980037b6b4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9725b-1574-4526-99e2-02cc2ad92979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5f4bb-3cca-4940-98e9-63980037b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B39DF-B374-42F8-9577-481A823B8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c9725b-1574-4526-99e2-02cc2ad92979"/>
    <ds:schemaRef ds:uri="4995f4bb-3cca-4940-98e9-63980037b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3CB5FC-E0F6-4575-8F81-30A8A3B17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A267C-CD9C-4EFB-B3EA-B3D26D56006B}">
  <ds:schemaRefs>
    <ds:schemaRef ds:uri="http://schemas.microsoft.com/office/2006/metadata/properties"/>
    <ds:schemaRef ds:uri="a5c9725b-1574-4526-99e2-02cc2ad9297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995f4bb-3cca-4940-98e9-63980037b6b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233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Vegan Style Personal Use</vt:lpstr>
      <vt:lpstr>Тема Office</vt:lpstr>
      <vt:lpstr>Eonia</vt:lpstr>
      <vt:lpstr>Что это?</vt:lpstr>
      <vt:lpstr>Почему  Eonia :</vt:lpstr>
      <vt:lpstr>Eonia</vt:lpstr>
      <vt:lpstr>Eonia</vt:lpstr>
      <vt:lpstr>Eonia</vt:lpstr>
      <vt:lpstr>Eonia</vt:lpstr>
      <vt:lpstr>Eonia</vt:lpstr>
      <vt:lpstr>Eonia</vt:lpstr>
      <vt:lpstr>Eonia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Eonia</dc:title>
  <dc:creator>Кулаев Денис</dc:creator>
  <cp:lastModifiedBy>Кулаев Денис</cp:lastModifiedBy>
  <cp:revision>24</cp:revision>
  <dcterms:created xsi:type="dcterms:W3CDTF">2021-02-18T15:44:45Z</dcterms:created>
  <dcterms:modified xsi:type="dcterms:W3CDTF">2021-02-18T20:34:18Z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0x010100FFDCEAED0B398D4793ED01F5D53F19AA</vt:lpwstr>
  </property>
</Properties>
</file>