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</p:sldIdLst>
  <p:sldSz cx="10160000" cy="7620000"/>
  <p:notesSz cx="10160000" cy="7620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69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2476" y="2362200"/>
            <a:ext cx="8641398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24952" y="4267200"/>
            <a:ext cx="7116445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FB3B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376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FB3B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376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8317" y="1752600"/>
            <a:ext cx="4422362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35670" y="1752600"/>
            <a:ext cx="4422362" cy="502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FB3B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7376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FB3B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FB3B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160635" cy="7620000"/>
          </a:xfrm>
          <a:custGeom>
            <a:avLst/>
            <a:gdLst/>
            <a:ahLst/>
            <a:cxnLst/>
            <a:rect l="l" t="t" r="r" b="b"/>
            <a:pathLst>
              <a:path w="10160635" h="7620000">
                <a:moveTo>
                  <a:pt x="10160508" y="0"/>
                </a:moveTo>
                <a:lnTo>
                  <a:pt x="0" y="0"/>
                </a:lnTo>
                <a:lnTo>
                  <a:pt x="0" y="7620000"/>
                </a:lnTo>
                <a:lnTo>
                  <a:pt x="10160508" y="7620000"/>
                </a:lnTo>
                <a:lnTo>
                  <a:pt x="10160508" y="0"/>
                </a:lnTo>
                <a:close/>
              </a:path>
            </a:pathLst>
          </a:custGeom>
          <a:solidFill>
            <a:srgbClr val="EEF4FA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0604" y="338327"/>
            <a:ext cx="9637776" cy="704240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39090" y="366521"/>
            <a:ext cx="9481185" cy="6885940"/>
          </a:xfrm>
          <a:custGeom>
            <a:avLst/>
            <a:gdLst/>
            <a:ahLst/>
            <a:cxnLst/>
            <a:rect l="l" t="t" r="r" b="b"/>
            <a:pathLst>
              <a:path w="9481185" h="6885940">
                <a:moveTo>
                  <a:pt x="9337548" y="0"/>
                </a:moveTo>
                <a:lnTo>
                  <a:pt x="143294" y="0"/>
                </a:lnTo>
                <a:lnTo>
                  <a:pt x="97999" y="7303"/>
                </a:lnTo>
                <a:lnTo>
                  <a:pt x="58663" y="27639"/>
                </a:lnTo>
                <a:lnTo>
                  <a:pt x="27645" y="58649"/>
                </a:lnTo>
                <a:lnTo>
                  <a:pt x="7304" y="97974"/>
                </a:lnTo>
                <a:lnTo>
                  <a:pt x="0" y="143255"/>
                </a:lnTo>
                <a:lnTo>
                  <a:pt x="0" y="6742137"/>
                </a:lnTo>
                <a:lnTo>
                  <a:pt x="7304" y="6787432"/>
                </a:lnTo>
                <a:lnTo>
                  <a:pt x="27645" y="6826768"/>
                </a:lnTo>
                <a:lnTo>
                  <a:pt x="58663" y="6857786"/>
                </a:lnTo>
                <a:lnTo>
                  <a:pt x="97999" y="6878127"/>
                </a:lnTo>
                <a:lnTo>
                  <a:pt x="143294" y="6885432"/>
                </a:lnTo>
                <a:lnTo>
                  <a:pt x="9337548" y="6885432"/>
                </a:lnTo>
                <a:lnTo>
                  <a:pt x="9382829" y="6878127"/>
                </a:lnTo>
                <a:lnTo>
                  <a:pt x="9422154" y="6857786"/>
                </a:lnTo>
                <a:lnTo>
                  <a:pt x="9453164" y="6826768"/>
                </a:lnTo>
                <a:lnTo>
                  <a:pt x="9473500" y="6787432"/>
                </a:lnTo>
                <a:lnTo>
                  <a:pt x="9480804" y="6742137"/>
                </a:lnTo>
                <a:lnTo>
                  <a:pt x="9480804" y="143255"/>
                </a:lnTo>
                <a:lnTo>
                  <a:pt x="9473500" y="97974"/>
                </a:lnTo>
                <a:lnTo>
                  <a:pt x="9453164" y="58649"/>
                </a:lnTo>
                <a:lnTo>
                  <a:pt x="9422154" y="27639"/>
                </a:lnTo>
                <a:lnTo>
                  <a:pt x="9382829" y="7303"/>
                </a:lnTo>
                <a:lnTo>
                  <a:pt x="933754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9090" y="366521"/>
            <a:ext cx="9481185" cy="6885940"/>
          </a:xfrm>
          <a:custGeom>
            <a:avLst/>
            <a:gdLst/>
            <a:ahLst/>
            <a:cxnLst/>
            <a:rect l="l" t="t" r="r" b="b"/>
            <a:pathLst>
              <a:path w="9481185" h="6885940">
                <a:moveTo>
                  <a:pt x="0" y="143255"/>
                </a:moveTo>
                <a:lnTo>
                  <a:pt x="7304" y="97974"/>
                </a:lnTo>
                <a:lnTo>
                  <a:pt x="27645" y="58649"/>
                </a:lnTo>
                <a:lnTo>
                  <a:pt x="58663" y="27639"/>
                </a:lnTo>
                <a:lnTo>
                  <a:pt x="97999" y="7303"/>
                </a:lnTo>
                <a:lnTo>
                  <a:pt x="143294" y="0"/>
                </a:lnTo>
                <a:lnTo>
                  <a:pt x="9337548" y="0"/>
                </a:lnTo>
                <a:lnTo>
                  <a:pt x="9382829" y="7303"/>
                </a:lnTo>
                <a:lnTo>
                  <a:pt x="9422154" y="27639"/>
                </a:lnTo>
                <a:lnTo>
                  <a:pt x="9453164" y="58649"/>
                </a:lnTo>
                <a:lnTo>
                  <a:pt x="9473500" y="97974"/>
                </a:lnTo>
                <a:lnTo>
                  <a:pt x="9480804" y="143255"/>
                </a:lnTo>
                <a:lnTo>
                  <a:pt x="9480804" y="6742137"/>
                </a:lnTo>
                <a:lnTo>
                  <a:pt x="9473500" y="6787432"/>
                </a:lnTo>
                <a:lnTo>
                  <a:pt x="9453164" y="6826768"/>
                </a:lnTo>
                <a:lnTo>
                  <a:pt x="9422154" y="6857786"/>
                </a:lnTo>
                <a:lnTo>
                  <a:pt x="9382829" y="6878127"/>
                </a:lnTo>
                <a:lnTo>
                  <a:pt x="9337548" y="6885432"/>
                </a:lnTo>
                <a:lnTo>
                  <a:pt x="143294" y="6885432"/>
                </a:lnTo>
                <a:lnTo>
                  <a:pt x="97999" y="6878127"/>
                </a:lnTo>
                <a:lnTo>
                  <a:pt x="58663" y="6857786"/>
                </a:lnTo>
                <a:lnTo>
                  <a:pt x="27645" y="6826768"/>
                </a:lnTo>
                <a:lnTo>
                  <a:pt x="7304" y="6787432"/>
                </a:lnTo>
                <a:lnTo>
                  <a:pt x="0" y="6742137"/>
                </a:lnTo>
                <a:lnTo>
                  <a:pt x="0" y="143255"/>
                </a:lnTo>
                <a:close/>
              </a:path>
            </a:pathLst>
          </a:custGeom>
          <a:ln w="3175">
            <a:solidFill>
              <a:srgbClr val="A3A2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7801" y="188468"/>
            <a:ext cx="8870746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7376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956" y="1644142"/>
            <a:ext cx="8987790" cy="414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56559" y="7086600"/>
            <a:ext cx="3253232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8317" y="7086600"/>
            <a:ext cx="2338260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05442" y="6977609"/>
            <a:ext cx="216534" cy="18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AFB3B8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mailto:sisotani@icmc.usp.b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2670048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2012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Definição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9300" y="1597913"/>
            <a:ext cx="8435975" cy="425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080" indent="-294640">
              <a:lnSpc>
                <a:spcPct val="100000"/>
              </a:lnSpc>
              <a:spcBef>
                <a:spcPts val="9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Um </a:t>
            </a:r>
            <a:r>
              <a:rPr sz="3100" b="1" spc="-10" dirty="0">
                <a:solidFill>
                  <a:srgbClr val="0000FF"/>
                </a:solidFill>
                <a:latin typeface="Calibri"/>
                <a:cs typeface="Calibri"/>
              </a:rPr>
              <a:t>caso</a:t>
            </a:r>
            <a:r>
              <a:rPr sz="31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100" b="1" spc="-10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3100" b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0000FF"/>
                </a:solidFill>
                <a:latin typeface="Calibri"/>
                <a:cs typeface="Calibri"/>
              </a:rPr>
              <a:t>uso</a:t>
            </a:r>
            <a:r>
              <a:rPr sz="3100" b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representa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uma possível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utilização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do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sistema</a:t>
            </a:r>
            <a:r>
              <a:rPr sz="3100" spc="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por um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b="1" spc="-15" dirty="0">
                <a:solidFill>
                  <a:srgbClr val="0000FF"/>
                </a:solidFill>
                <a:latin typeface="Calibri"/>
                <a:cs typeface="Calibri"/>
              </a:rPr>
              <a:t>ator</a:t>
            </a:r>
            <a:r>
              <a:rPr sz="3100" spc="-15" dirty="0">
                <a:latin typeface="Calibri"/>
                <a:cs typeface="Calibri"/>
              </a:rPr>
              <a:t>,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que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pode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ser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uma </a:t>
            </a:r>
            <a:r>
              <a:rPr sz="3100" spc="-10" dirty="0">
                <a:latin typeface="Calibri"/>
                <a:cs typeface="Calibri"/>
              </a:rPr>
              <a:t>pessoa, </a:t>
            </a:r>
            <a:r>
              <a:rPr sz="3100" spc="-69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dispositivo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físico,</a:t>
            </a:r>
            <a:r>
              <a:rPr sz="3100" spc="2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mecanismo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ou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subsistema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que 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interage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com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sistema</a:t>
            </a:r>
            <a:r>
              <a:rPr sz="3100" spc="2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alvo,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utilizando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algum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de </a:t>
            </a:r>
            <a:r>
              <a:rPr sz="3100" spc="-5" dirty="0">
                <a:latin typeface="Calibri"/>
                <a:cs typeface="Calibri"/>
              </a:rPr>
              <a:t> seus</a:t>
            </a:r>
            <a:r>
              <a:rPr sz="3100" spc="-10" dirty="0">
                <a:latin typeface="Calibri"/>
                <a:cs typeface="Calibri"/>
              </a:rPr>
              <a:t> serviços.</a:t>
            </a:r>
            <a:endParaRPr sz="3100">
              <a:latin typeface="Calibri"/>
              <a:cs typeface="Calibri"/>
            </a:endParaRPr>
          </a:p>
          <a:p>
            <a:pPr marL="306705" indent="-294640">
              <a:lnSpc>
                <a:spcPct val="100000"/>
              </a:lnSpc>
              <a:spcBef>
                <a:spcPts val="30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15" dirty="0">
                <a:latin typeface="Calibri"/>
                <a:cs typeface="Calibri"/>
              </a:rPr>
              <a:t>Exemplos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</a:t>
            </a:r>
            <a:r>
              <a:rPr sz="3100" spc="-3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atores:</a:t>
            </a:r>
            <a:endParaRPr sz="3100">
              <a:latin typeface="Calibri"/>
              <a:cs typeface="Calibri"/>
            </a:endParaRPr>
          </a:p>
          <a:p>
            <a:pPr marL="622300" lvl="1" indent="-224790">
              <a:lnSpc>
                <a:spcPct val="100000"/>
              </a:lnSpc>
              <a:spcBef>
                <a:spcPts val="325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spc="-5" dirty="0">
                <a:latin typeface="Calibri"/>
                <a:cs typeface="Calibri"/>
              </a:rPr>
              <a:t>funcionário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um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banco</a:t>
            </a:r>
            <a:endParaRPr sz="2700">
              <a:latin typeface="Calibri"/>
              <a:cs typeface="Calibri"/>
            </a:endParaRPr>
          </a:p>
          <a:p>
            <a:pPr marL="622300" lvl="1" indent="-224790">
              <a:lnSpc>
                <a:spcPct val="100000"/>
              </a:lnSpc>
              <a:spcBef>
                <a:spcPts val="300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spc="-5" dirty="0">
                <a:latin typeface="Calibri"/>
                <a:cs typeface="Calibri"/>
              </a:rPr>
              <a:t>sensor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fumaça</a:t>
            </a:r>
            <a:endParaRPr sz="2700">
              <a:latin typeface="Calibri"/>
              <a:cs typeface="Calibri"/>
            </a:endParaRPr>
          </a:p>
          <a:p>
            <a:pPr marL="622300" lvl="1" indent="-224790">
              <a:lnSpc>
                <a:spcPct val="100000"/>
              </a:lnSpc>
              <a:spcBef>
                <a:spcPts val="305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spc="-10" dirty="0">
                <a:latin typeface="Calibri"/>
                <a:cs typeface="Calibri"/>
              </a:rPr>
              <a:t>subsistema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autorização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crédito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6134100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5474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Requisitos</a:t>
            </a:r>
            <a:r>
              <a:rPr sz="4000" dirty="0"/>
              <a:t> </a:t>
            </a:r>
            <a:r>
              <a:rPr sz="4000" spc="-5" dirty="0"/>
              <a:t>X</a:t>
            </a:r>
            <a:r>
              <a:rPr sz="4000" spc="-10" dirty="0"/>
              <a:t> Casos</a:t>
            </a:r>
            <a:r>
              <a:rPr sz="4000" spc="-20" dirty="0"/>
              <a:t> </a:t>
            </a:r>
            <a:r>
              <a:rPr sz="4000" spc="-5" dirty="0"/>
              <a:t>de Uso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38670" y="1862391"/>
          <a:ext cx="8944610" cy="4567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0576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Requisitos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200" spc="-5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Casos</a:t>
                      </a:r>
                      <a:r>
                        <a:rPr sz="2200" spc="-40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2200" spc="-30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10" dirty="0">
                          <a:solidFill>
                            <a:srgbClr val="800080"/>
                          </a:solidFill>
                          <a:latin typeface="Times New Roman"/>
                          <a:cs typeface="Times New Roman"/>
                        </a:rPr>
                        <a:t>Uso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12700">
                      <a:solidFill>
                        <a:srgbClr val="9F9F9F"/>
                      </a:solidFill>
                      <a:prstDash val="solid"/>
                    </a:lnT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9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03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846455" algn="l"/>
                        </a:tabLst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R1,	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R2,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2785"/>
                        </a:lnSpc>
                        <a:spcBef>
                          <a:spcPts val="295"/>
                        </a:spcBef>
                      </a:pPr>
                      <a:r>
                        <a:rPr sz="2400" spc="-5" dirty="0">
                          <a:latin typeface="Tahoma"/>
                          <a:cs typeface="Tahoma"/>
                        </a:rPr>
                        <a:t>Emprestar</a:t>
                      </a:r>
                      <a:r>
                        <a:rPr sz="2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livro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solidFill>
                      <a:srgbClr val="F9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92">
                <a:tc>
                  <a:txBody>
                    <a:bodyPr/>
                    <a:lstStyle/>
                    <a:p>
                      <a:pPr marL="166370">
                        <a:lnSpc>
                          <a:spcPts val="2390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R3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263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Um</a:t>
                      </a:r>
                      <a:r>
                        <a:rPr sz="2200" spc="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leitor</a:t>
                      </a:r>
                      <a:r>
                        <a:rPr sz="2200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empresta</a:t>
                      </a:r>
                      <a:r>
                        <a:rPr sz="2200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um</a:t>
                      </a:r>
                      <a:r>
                        <a:rPr sz="22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ou</a:t>
                      </a:r>
                      <a:r>
                        <a:rPr sz="22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mais</a:t>
                      </a:r>
                      <a:r>
                        <a:rPr sz="2200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livros</a:t>
                      </a:r>
                      <a:r>
                        <a:rPr sz="22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da</a:t>
                      </a:r>
                      <a:r>
                        <a:rPr sz="22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biblioteca,</a:t>
                      </a:r>
                      <a:r>
                        <a:rPr sz="22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por</a:t>
                      </a:r>
                      <a:r>
                        <a:rPr sz="2200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um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solidFill>
                      <a:srgbClr val="F9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250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período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tempo</a:t>
                      </a:r>
                      <a:r>
                        <a:rPr sz="22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que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 depende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 tipo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de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 leitor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B w="3175">
                      <a:solidFill>
                        <a:srgbClr val="9F9F9F"/>
                      </a:solidFill>
                      <a:prstDash val="solid"/>
                    </a:lnB>
                    <a:solidFill>
                      <a:srgbClr val="F9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038"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846455" algn="l"/>
                        </a:tabLst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R1,	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R3,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2785"/>
                        </a:lnSpc>
                        <a:spcBef>
                          <a:spcPts val="290"/>
                        </a:spcBef>
                      </a:pPr>
                      <a:r>
                        <a:rPr sz="2400" spc="-10" dirty="0">
                          <a:latin typeface="Tahoma"/>
                          <a:cs typeface="Tahoma"/>
                        </a:rPr>
                        <a:t>Devolver</a:t>
                      </a:r>
                      <a:r>
                        <a:rPr sz="24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400" spc="-5" dirty="0">
                          <a:latin typeface="Tahoma"/>
                          <a:cs typeface="Tahoma"/>
                        </a:rPr>
                        <a:t>Livro</a:t>
                      </a:r>
                      <a:endParaRPr sz="2400">
                        <a:latin typeface="Tahoma"/>
                        <a:cs typeface="Tahoma"/>
                      </a:endParaRPr>
                    </a:p>
                  </a:txBody>
                  <a:tcPr marL="0" marR="0" marT="3683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T w="3175">
                      <a:solidFill>
                        <a:srgbClr val="9F9F9F"/>
                      </a:solidFill>
                      <a:prstDash val="solid"/>
                    </a:lnT>
                    <a:solidFill>
                      <a:srgbClr val="F9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619">
                <a:tc>
                  <a:txBody>
                    <a:bodyPr/>
                    <a:lstStyle/>
                    <a:p>
                      <a:pPr marL="166370">
                        <a:lnSpc>
                          <a:spcPts val="2390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R4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263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Um</a:t>
                      </a:r>
                      <a:r>
                        <a:rPr sz="22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leitor</a:t>
                      </a:r>
                      <a:r>
                        <a:rPr sz="22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devolve</a:t>
                      </a:r>
                      <a:r>
                        <a:rPr sz="22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um</a:t>
                      </a:r>
                      <a:r>
                        <a:rPr sz="22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livro</a:t>
                      </a:r>
                      <a:r>
                        <a:rPr sz="22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que</a:t>
                      </a:r>
                      <a:r>
                        <a:rPr sz="22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estava</a:t>
                      </a:r>
                      <a:r>
                        <a:rPr sz="22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em</a:t>
                      </a:r>
                      <a:r>
                        <a:rPr sz="22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seu</a:t>
                      </a:r>
                      <a:r>
                        <a:rPr sz="2200" spc="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15" dirty="0">
                          <a:latin typeface="Times New Roman"/>
                          <a:cs typeface="Times New Roman"/>
                        </a:rPr>
                        <a:t>poder,</a:t>
                      </a:r>
                      <a:r>
                        <a:rPr sz="22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tornando-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solidFill>
                      <a:srgbClr val="F9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0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F9F9F"/>
                      </a:solidFill>
                      <a:prstDash val="solid"/>
                    </a:lnL>
                    <a:lnR w="3175">
                      <a:solidFill>
                        <a:srgbClr val="9F9F9F"/>
                      </a:solidFill>
                      <a:prstDash val="solid"/>
                    </a:lnR>
                    <a:lnB w="12700">
                      <a:solidFill>
                        <a:srgbClr val="9F9F9F"/>
                      </a:solidFill>
                      <a:prstDash val="solid"/>
                    </a:lnB>
                    <a:solidFill>
                      <a:srgbClr val="F9FBFD"/>
                    </a:solidFill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2500"/>
                        </a:lnSpc>
                      </a:pPr>
                      <a:r>
                        <a:rPr sz="2200" spc="-5" dirty="0">
                          <a:latin typeface="Times New Roman"/>
                          <a:cs typeface="Times New Roman"/>
                        </a:rPr>
                        <a:t>o novamente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disponível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para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empréstimo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9F9F9F"/>
                      </a:solidFill>
                      <a:prstDash val="solid"/>
                    </a:lnL>
                    <a:lnR w="12700">
                      <a:solidFill>
                        <a:srgbClr val="9F9F9F"/>
                      </a:solidFill>
                      <a:prstDash val="solid"/>
                    </a:lnR>
                    <a:lnB w="12700">
                      <a:solidFill>
                        <a:srgbClr val="9F9F9F"/>
                      </a:solidFill>
                      <a:prstDash val="solid"/>
                    </a:lnB>
                    <a:solidFill>
                      <a:srgbClr val="F9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515" y="544068"/>
            <a:ext cx="8763000" cy="1140460"/>
            <a:chOff x="318515" y="544068"/>
            <a:chExt cx="8763000" cy="1140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515" y="544068"/>
              <a:ext cx="3665220" cy="11399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0983" y="544068"/>
              <a:ext cx="935736" cy="11399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8268" y="544068"/>
              <a:ext cx="5413247" cy="11399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8104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30825" algn="l"/>
              </a:tabLst>
            </a:pPr>
            <a:r>
              <a:rPr sz="4000" spc="-15" dirty="0"/>
              <a:t>Notação</a:t>
            </a:r>
            <a:r>
              <a:rPr sz="4000" spc="20" dirty="0"/>
              <a:t> </a:t>
            </a:r>
            <a:r>
              <a:rPr sz="4000" spc="-5" dirty="0"/>
              <a:t>UML</a:t>
            </a:r>
            <a:r>
              <a:rPr sz="4000" spc="5" dirty="0"/>
              <a:t> </a:t>
            </a:r>
            <a:r>
              <a:rPr sz="4000" spc="-5" dirty="0"/>
              <a:t>–</a:t>
            </a:r>
            <a:r>
              <a:rPr sz="4000" dirty="0"/>
              <a:t> </a:t>
            </a:r>
            <a:r>
              <a:rPr sz="4000" spc="-40" dirty="0"/>
              <a:t>Atores</a:t>
            </a:r>
            <a:r>
              <a:rPr sz="4000" spc="10" dirty="0"/>
              <a:t> </a:t>
            </a:r>
            <a:r>
              <a:rPr sz="4000" spc="-5" dirty="0"/>
              <a:t>e	</a:t>
            </a:r>
            <a:r>
              <a:rPr sz="4000" spc="-10" dirty="0"/>
              <a:t>Casos</a:t>
            </a:r>
            <a:r>
              <a:rPr sz="4000" spc="-25" dirty="0"/>
              <a:t> </a:t>
            </a:r>
            <a:r>
              <a:rPr sz="4000" spc="-5" dirty="0"/>
              <a:t>de</a:t>
            </a:r>
            <a:r>
              <a:rPr sz="4000" spc="-35" dirty="0"/>
              <a:t> </a:t>
            </a:r>
            <a:r>
              <a:rPr sz="4000" spc="-10" dirty="0"/>
              <a:t>Uso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470644" y="4903372"/>
            <a:ext cx="3552190" cy="1343660"/>
            <a:chOff x="470644" y="4903372"/>
            <a:chExt cx="3552190" cy="1343660"/>
          </a:xfrm>
        </p:grpSpPr>
        <p:sp>
          <p:nvSpPr>
            <p:cNvPr id="8" name="object 8"/>
            <p:cNvSpPr/>
            <p:nvPr/>
          </p:nvSpPr>
          <p:spPr>
            <a:xfrm>
              <a:off x="480428" y="4913155"/>
              <a:ext cx="3532504" cy="1324610"/>
            </a:xfrm>
            <a:custGeom>
              <a:avLst/>
              <a:gdLst/>
              <a:ahLst/>
              <a:cxnLst/>
              <a:rect l="l" t="t" r="r" b="b"/>
              <a:pathLst>
                <a:path w="3532504" h="1324610">
                  <a:moveTo>
                    <a:pt x="1764169" y="0"/>
                  </a:moveTo>
                  <a:lnTo>
                    <a:pt x="1696520" y="474"/>
                  </a:lnTo>
                  <a:lnTo>
                    <a:pt x="1629513" y="1887"/>
                  </a:lnTo>
                  <a:lnTo>
                    <a:pt x="1563194" y="4222"/>
                  </a:lnTo>
                  <a:lnTo>
                    <a:pt x="1497610" y="7461"/>
                  </a:lnTo>
                  <a:lnTo>
                    <a:pt x="1432805" y="11588"/>
                  </a:lnTo>
                  <a:lnTo>
                    <a:pt x="1368825" y="16585"/>
                  </a:lnTo>
                  <a:lnTo>
                    <a:pt x="1305717" y="22437"/>
                  </a:lnTo>
                  <a:lnTo>
                    <a:pt x="1243526" y="29126"/>
                  </a:lnTo>
                  <a:lnTo>
                    <a:pt x="1182297" y="36636"/>
                  </a:lnTo>
                  <a:lnTo>
                    <a:pt x="1122077" y="44949"/>
                  </a:lnTo>
                  <a:lnTo>
                    <a:pt x="1062911" y="54049"/>
                  </a:lnTo>
                  <a:lnTo>
                    <a:pt x="1004845" y="63920"/>
                  </a:lnTo>
                  <a:lnTo>
                    <a:pt x="947924" y="74543"/>
                  </a:lnTo>
                  <a:lnTo>
                    <a:pt x="892195" y="85902"/>
                  </a:lnTo>
                  <a:lnTo>
                    <a:pt x="837704" y="97982"/>
                  </a:lnTo>
                  <a:lnTo>
                    <a:pt x="784495" y="110763"/>
                  </a:lnTo>
                  <a:lnTo>
                    <a:pt x="732615" y="124231"/>
                  </a:lnTo>
                  <a:lnTo>
                    <a:pt x="682110" y="138368"/>
                  </a:lnTo>
                  <a:lnTo>
                    <a:pt x="633024" y="153157"/>
                  </a:lnTo>
                  <a:lnTo>
                    <a:pt x="585405" y="168581"/>
                  </a:lnTo>
                  <a:lnTo>
                    <a:pt x="539298" y="184624"/>
                  </a:lnTo>
                  <a:lnTo>
                    <a:pt x="494747" y="201268"/>
                  </a:lnTo>
                  <a:lnTo>
                    <a:pt x="451801" y="218498"/>
                  </a:lnTo>
                  <a:lnTo>
                    <a:pt x="410503" y="236295"/>
                  </a:lnTo>
                  <a:lnTo>
                    <a:pt x="370900" y="254644"/>
                  </a:lnTo>
                  <a:lnTo>
                    <a:pt x="333037" y="273527"/>
                  </a:lnTo>
                  <a:lnTo>
                    <a:pt x="296960" y="292928"/>
                  </a:lnTo>
                  <a:lnTo>
                    <a:pt x="262716" y="312830"/>
                  </a:lnTo>
                  <a:lnTo>
                    <a:pt x="230349" y="333215"/>
                  </a:lnTo>
                  <a:lnTo>
                    <a:pt x="171432" y="375371"/>
                  </a:lnTo>
                  <a:lnTo>
                    <a:pt x="120575" y="419260"/>
                  </a:lnTo>
                  <a:lnTo>
                    <a:pt x="78144" y="464748"/>
                  </a:lnTo>
                  <a:lnTo>
                    <a:pt x="44505" y="511702"/>
                  </a:lnTo>
                  <a:lnTo>
                    <a:pt x="20024" y="559985"/>
                  </a:lnTo>
                  <a:lnTo>
                    <a:pt x="5067" y="609463"/>
                  </a:lnTo>
                  <a:lnTo>
                    <a:pt x="0" y="660003"/>
                  </a:lnTo>
                  <a:lnTo>
                    <a:pt x="1274" y="685449"/>
                  </a:lnTo>
                  <a:lnTo>
                    <a:pt x="11332" y="735605"/>
                  </a:lnTo>
                  <a:lnTo>
                    <a:pt x="31097" y="784662"/>
                  </a:lnTo>
                  <a:lnTo>
                    <a:pt x="60202" y="832481"/>
                  </a:lnTo>
                  <a:lnTo>
                    <a:pt x="98283" y="878926"/>
                  </a:lnTo>
                  <a:lnTo>
                    <a:pt x="144973" y="923857"/>
                  </a:lnTo>
                  <a:lnTo>
                    <a:pt x="199906" y="967135"/>
                  </a:lnTo>
                  <a:lnTo>
                    <a:pt x="262716" y="1008624"/>
                  </a:lnTo>
                  <a:lnTo>
                    <a:pt x="296960" y="1028654"/>
                  </a:lnTo>
                  <a:lnTo>
                    <a:pt x="333037" y="1048184"/>
                  </a:lnTo>
                  <a:lnTo>
                    <a:pt x="370900" y="1067198"/>
                  </a:lnTo>
                  <a:lnTo>
                    <a:pt x="410503" y="1085678"/>
                  </a:lnTo>
                  <a:lnTo>
                    <a:pt x="451801" y="1103607"/>
                  </a:lnTo>
                  <a:lnTo>
                    <a:pt x="494747" y="1120967"/>
                  </a:lnTo>
                  <a:lnTo>
                    <a:pt x="539298" y="1137741"/>
                  </a:lnTo>
                  <a:lnTo>
                    <a:pt x="585405" y="1153912"/>
                  </a:lnTo>
                  <a:lnTo>
                    <a:pt x="633024" y="1169463"/>
                  </a:lnTo>
                  <a:lnTo>
                    <a:pt x="682110" y="1184376"/>
                  </a:lnTo>
                  <a:lnTo>
                    <a:pt x="732615" y="1198635"/>
                  </a:lnTo>
                  <a:lnTo>
                    <a:pt x="784495" y="1212221"/>
                  </a:lnTo>
                  <a:lnTo>
                    <a:pt x="837704" y="1225117"/>
                  </a:lnTo>
                  <a:lnTo>
                    <a:pt x="892195" y="1237307"/>
                  </a:lnTo>
                  <a:lnTo>
                    <a:pt x="947924" y="1248773"/>
                  </a:lnTo>
                  <a:lnTo>
                    <a:pt x="1004845" y="1259497"/>
                  </a:lnTo>
                  <a:lnTo>
                    <a:pt x="1062911" y="1269463"/>
                  </a:lnTo>
                  <a:lnTo>
                    <a:pt x="1122077" y="1278653"/>
                  </a:lnTo>
                  <a:lnTo>
                    <a:pt x="1182297" y="1287049"/>
                  </a:lnTo>
                  <a:lnTo>
                    <a:pt x="1243526" y="1294635"/>
                  </a:lnTo>
                  <a:lnTo>
                    <a:pt x="1305717" y="1301394"/>
                  </a:lnTo>
                  <a:lnTo>
                    <a:pt x="1368825" y="1307307"/>
                  </a:lnTo>
                  <a:lnTo>
                    <a:pt x="1432805" y="1312358"/>
                  </a:lnTo>
                  <a:lnTo>
                    <a:pt x="1497610" y="1316529"/>
                  </a:lnTo>
                  <a:lnTo>
                    <a:pt x="1563194" y="1319804"/>
                  </a:lnTo>
                  <a:lnTo>
                    <a:pt x="1629513" y="1322164"/>
                  </a:lnTo>
                  <a:lnTo>
                    <a:pt x="1696520" y="1323593"/>
                  </a:lnTo>
                  <a:lnTo>
                    <a:pt x="1764169" y="1324073"/>
                  </a:lnTo>
                  <a:lnTo>
                    <a:pt x="1832075" y="1323593"/>
                  </a:lnTo>
                  <a:lnTo>
                    <a:pt x="1899328" y="1322164"/>
                  </a:lnTo>
                  <a:lnTo>
                    <a:pt x="1965880" y="1319804"/>
                  </a:lnTo>
                  <a:lnTo>
                    <a:pt x="2031687" y="1316529"/>
                  </a:lnTo>
                  <a:lnTo>
                    <a:pt x="2096704" y="1312358"/>
                  </a:lnTo>
                  <a:lnTo>
                    <a:pt x="2160885" y="1307307"/>
                  </a:lnTo>
                  <a:lnTo>
                    <a:pt x="2224184" y="1301394"/>
                  </a:lnTo>
                  <a:lnTo>
                    <a:pt x="2286556" y="1294635"/>
                  </a:lnTo>
                  <a:lnTo>
                    <a:pt x="2347956" y="1287049"/>
                  </a:lnTo>
                  <a:lnTo>
                    <a:pt x="2408338" y="1278653"/>
                  </a:lnTo>
                  <a:lnTo>
                    <a:pt x="2467656" y="1269463"/>
                  </a:lnTo>
                  <a:lnTo>
                    <a:pt x="2525865" y="1259497"/>
                  </a:lnTo>
                  <a:lnTo>
                    <a:pt x="2582920" y="1248773"/>
                  </a:lnTo>
                  <a:lnTo>
                    <a:pt x="2638775" y="1237307"/>
                  </a:lnTo>
                  <a:lnTo>
                    <a:pt x="2693384" y="1225117"/>
                  </a:lnTo>
                  <a:lnTo>
                    <a:pt x="2746703" y="1212221"/>
                  </a:lnTo>
                  <a:lnTo>
                    <a:pt x="2798685" y="1198635"/>
                  </a:lnTo>
                  <a:lnTo>
                    <a:pt x="2849286" y="1184376"/>
                  </a:lnTo>
                  <a:lnTo>
                    <a:pt x="2898459" y="1169463"/>
                  </a:lnTo>
                  <a:lnTo>
                    <a:pt x="2946160" y="1153912"/>
                  </a:lnTo>
                  <a:lnTo>
                    <a:pt x="2992342" y="1137741"/>
                  </a:lnTo>
                  <a:lnTo>
                    <a:pt x="3036960" y="1120967"/>
                  </a:lnTo>
                  <a:lnTo>
                    <a:pt x="3079970" y="1103607"/>
                  </a:lnTo>
                  <a:lnTo>
                    <a:pt x="3121324" y="1085678"/>
                  </a:lnTo>
                  <a:lnTo>
                    <a:pt x="3160979" y="1067198"/>
                  </a:lnTo>
                  <a:lnTo>
                    <a:pt x="3198888" y="1048184"/>
                  </a:lnTo>
                  <a:lnTo>
                    <a:pt x="3235005" y="1028654"/>
                  </a:lnTo>
                  <a:lnTo>
                    <a:pt x="3269286" y="1008624"/>
                  </a:lnTo>
                  <a:lnTo>
                    <a:pt x="3301685" y="988112"/>
                  </a:lnTo>
                  <a:lnTo>
                    <a:pt x="3360655" y="945711"/>
                  </a:lnTo>
                  <a:lnTo>
                    <a:pt x="3411551" y="901589"/>
                  </a:lnTo>
                  <a:lnTo>
                    <a:pt x="3454009" y="855884"/>
                  </a:lnTo>
                  <a:lnTo>
                    <a:pt x="3487665" y="808735"/>
                  </a:lnTo>
                  <a:lnTo>
                    <a:pt x="3512155" y="760279"/>
                  </a:lnTo>
                  <a:lnTo>
                    <a:pt x="3527116" y="710656"/>
                  </a:lnTo>
                  <a:lnTo>
                    <a:pt x="3532184" y="660003"/>
                  </a:lnTo>
                  <a:lnTo>
                    <a:pt x="3530910" y="634609"/>
                  </a:lnTo>
                  <a:lnTo>
                    <a:pt x="3520850" y="584583"/>
                  </a:lnTo>
                  <a:lnTo>
                    <a:pt x="3501078" y="535685"/>
                  </a:lnTo>
                  <a:lnTo>
                    <a:pt x="3471960" y="488050"/>
                  </a:lnTo>
                  <a:lnTo>
                    <a:pt x="3433857" y="441813"/>
                  </a:lnTo>
                  <a:lnTo>
                    <a:pt x="3387135" y="397107"/>
                  </a:lnTo>
                  <a:lnTo>
                    <a:pt x="3332157" y="354068"/>
                  </a:lnTo>
                  <a:lnTo>
                    <a:pt x="3269286" y="312830"/>
                  </a:lnTo>
                  <a:lnTo>
                    <a:pt x="3235005" y="292928"/>
                  </a:lnTo>
                  <a:lnTo>
                    <a:pt x="3198888" y="273527"/>
                  </a:lnTo>
                  <a:lnTo>
                    <a:pt x="3160979" y="254644"/>
                  </a:lnTo>
                  <a:lnTo>
                    <a:pt x="3121324" y="236295"/>
                  </a:lnTo>
                  <a:lnTo>
                    <a:pt x="3079970" y="218498"/>
                  </a:lnTo>
                  <a:lnTo>
                    <a:pt x="3036960" y="201268"/>
                  </a:lnTo>
                  <a:lnTo>
                    <a:pt x="2992342" y="184624"/>
                  </a:lnTo>
                  <a:lnTo>
                    <a:pt x="2946160" y="168581"/>
                  </a:lnTo>
                  <a:lnTo>
                    <a:pt x="2898459" y="153157"/>
                  </a:lnTo>
                  <a:lnTo>
                    <a:pt x="2849286" y="138368"/>
                  </a:lnTo>
                  <a:lnTo>
                    <a:pt x="2798685" y="124231"/>
                  </a:lnTo>
                  <a:lnTo>
                    <a:pt x="2746703" y="110763"/>
                  </a:lnTo>
                  <a:lnTo>
                    <a:pt x="2693384" y="97982"/>
                  </a:lnTo>
                  <a:lnTo>
                    <a:pt x="2638775" y="85902"/>
                  </a:lnTo>
                  <a:lnTo>
                    <a:pt x="2582920" y="74543"/>
                  </a:lnTo>
                  <a:lnTo>
                    <a:pt x="2525865" y="63920"/>
                  </a:lnTo>
                  <a:lnTo>
                    <a:pt x="2467656" y="54049"/>
                  </a:lnTo>
                  <a:lnTo>
                    <a:pt x="2408338" y="44949"/>
                  </a:lnTo>
                  <a:lnTo>
                    <a:pt x="2347956" y="36636"/>
                  </a:lnTo>
                  <a:lnTo>
                    <a:pt x="2286556" y="29126"/>
                  </a:lnTo>
                  <a:lnTo>
                    <a:pt x="2224184" y="22437"/>
                  </a:lnTo>
                  <a:lnTo>
                    <a:pt x="2160885" y="16585"/>
                  </a:lnTo>
                  <a:lnTo>
                    <a:pt x="2096704" y="11588"/>
                  </a:lnTo>
                  <a:lnTo>
                    <a:pt x="2031687" y="7461"/>
                  </a:lnTo>
                  <a:lnTo>
                    <a:pt x="1965880" y="4222"/>
                  </a:lnTo>
                  <a:lnTo>
                    <a:pt x="1899328" y="1887"/>
                  </a:lnTo>
                  <a:lnTo>
                    <a:pt x="1832075" y="474"/>
                  </a:lnTo>
                  <a:lnTo>
                    <a:pt x="17641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428" y="4913155"/>
              <a:ext cx="3532504" cy="1324610"/>
            </a:xfrm>
            <a:custGeom>
              <a:avLst/>
              <a:gdLst/>
              <a:ahLst/>
              <a:cxnLst/>
              <a:rect l="l" t="t" r="r" b="b"/>
              <a:pathLst>
                <a:path w="3532504" h="1324610">
                  <a:moveTo>
                    <a:pt x="0" y="660003"/>
                  </a:moveTo>
                  <a:lnTo>
                    <a:pt x="5067" y="710656"/>
                  </a:lnTo>
                  <a:lnTo>
                    <a:pt x="20024" y="760279"/>
                  </a:lnTo>
                  <a:lnTo>
                    <a:pt x="44505" y="808735"/>
                  </a:lnTo>
                  <a:lnTo>
                    <a:pt x="78144" y="855884"/>
                  </a:lnTo>
                  <a:lnTo>
                    <a:pt x="120575" y="901589"/>
                  </a:lnTo>
                  <a:lnTo>
                    <a:pt x="171432" y="945711"/>
                  </a:lnTo>
                  <a:lnTo>
                    <a:pt x="230349" y="988112"/>
                  </a:lnTo>
                  <a:lnTo>
                    <a:pt x="262716" y="1008624"/>
                  </a:lnTo>
                  <a:lnTo>
                    <a:pt x="296960" y="1028654"/>
                  </a:lnTo>
                  <a:lnTo>
                    <a:pt x="333037" y="1048184"/>
                  </a:lnTo>
                  <a:lnTo>
                    <a:pt x="370900" y="1067198"/>
                  </a:lnTo>
                  <a:lnTo>
                    <a:pt x="410503" y="1085678"/>
                  </a:lnTo>
                  <a:lnTo>
                    <a:pt x="451801" y="1103607"/>
                  </a:lnTo>
                  <a:lnTo>
                    <a:pt x="494747" y="1120967"/>
                  </a:lnTo>
                  <a:lnTo>
                    <a:pt x="539298" y="1137741"/>
                  </a:lnTo>
                  <a:lnTo>
                    <a:pt x="585405" y="1153912"/>
                  </a:lnTo>
                  <a:lnTo>
                    <a:pt x="633024" y="1169463"/>
                  </a:lnTo>
                  <a:lnTo>
                    <a:pt x="682110" y="1184376"/>
                  </a:lnTo>
                  <a:lnTo>
                    <a:pt x="732615" y="1198635"/>
                  </a:lnTo>
                  <a:lnTo>
                    <a:pt x="784495" y="1212221"/>
                  </a:lnTo>
                  <a:lnTo>
                    <a:pt x="837704" y="1225117"/>
                  </a:lnTo>
                  <a:lnTo>
                    <a:pt x="892195" y="1237307"/>
                  </a:lnTo>
                  <a:lnTo>
                    <a:pt x="947924" y="1248773"/>
                  </a:lnTo>
                  <a:lnTo>
                    <a:pt x="1004845" y="1259497"/>
                  </a:lnTo>
                  <a:lnTo>
                    <a:pt x="1062911" y="1269463"/>
                  </a:lnTo>
                  <a:lnTo>
                    <a:pt x="1122077" y="1278653"/>
                  </a:lnTo>
                  <a:lnTo>
                    <a:pt x="1182297" y="1287049"/>
                  </a:lnTo>
                  <a:lnTo>
                    <a:pt x="1243526" y="1294635"/>
                  </a:lnTo>
                  <a:lnTo>
                    <a:pt x="1305717" y="1301394"/>
                  </a:lnTo>
                  <a:lnTo>
                    <a:pt x="1368825" y="1307307"/>
                  </a:lnTo>
                  <a:lnTo>
                    <a:pt x="1432805" y="1312358"/>
                  </a:lnTo>
                  <a:lnTo>
                    <a:pt x="1497610" y="1316529"/>
                  </a:lnTo>
                  <a:lnTo>
                    <a:pt x="1563194" y="1319804"/>
                  </a:lnTo>
                  <a:lnTo>
                    <a:pt x="1629513" y="1322164"/>
                  </a:lnTo>
                  <a:lnTo>
                    <a:pt x="1696520" y="1323593"/>
                  </a:lnTo>
                  <a:lnTo>
                    <a:pt x="1764169" y="1324073"/>
                  </a:lnTo>
                  <a:lnTo>
                    <a:pt x="1832075" y="1323593"/>
                  </a:lnTo>
                  <a:lnTo>
                    <a:pt x="1899328" y="1322164"/>
                  </a:lnTo>
                  <a:lnTo>
                    <a:pt x="1965880" y="1319804"/>
                  </a:lnTo>
                  <a:lnTo>
                    <a:pt x="2031687" y="1316529"/>
                  </a:lnTo>
                  <a:lnTo>
                    <a:pt x="2096704" y="1312358"/>
                  </a:lnTo>
                  <a:lnTo>
                    <a:pt x="2160885" y="1307307"/>
                  </a:lnTo>
                  <a:lnTo>
                    <a:pt x="2224184" y="1301394"/>
                  </a:lnTo>
                  <a:lnTo>
                    <a:pt x="2286556" y="1294635"/>
                  </a:lnTo>
                  <a:lnTo>
                    <a:pt x="2347956" y="1287049"/>
                  </a:lnTo>
                  <a:lnTo>
                    <a:pt x="2408338" y="1278653"/>
                  </a:lnTo>
                  <a:lnTo>
                    <a:pt x="2467656" y="1269463"/>
                  </a:lnTo>
                  <a:lnTo>
                    <a:pt x="2525865" y="1259497"/>
                  </a:lnTo>
                  <a:lnTo>
                    <a:pt x="2582920" y="1248773"/>
                  </a:lnTo>
                  <a:lnTo>
                    <a:pt x="2638775" y="1237307"/>
                  </a:lnTo>
                  <a:lnTo>
                    <a:pt x="2693384" y="1225117"/>
                  </a:lnTo>
                  <a:lnTo>
                    <a:pt x="2746703" y="1212221"/>
                  </a:lnTo>
                  <a:lnTo>
                    <a:pt x="2798685" y="1198635"/>
                  </a:lnTo>
                  <a:lnTo>
                    <a:pt x="2849286" y="1184376"/>
                  </a:lnTo>
                  <a:lnTo>
                    <a:pt x="2898459" y="1169463"/>
                  </a:lnTo>
                  <a:lnTo>
                    <a:pt x="2946160" y="1153912"/>
                  </a:lnTo>
                  <a:lnTo>
                    <a:pt x="2992342" y="1137741"/>
                  </a:lnTo>
                  <a:lnTo>
                    <a:pt x="3036960" y="1120967"/>
                  </a:lnTo>
                  <a:lnTo>
                    <a:pt x="3079970" y="1103607"/>
                  </a:lnTo>
                  <a:lnTo>
                    <a:pt x="3121324" y="1085678"/>
                  </a:lnTo>
                  <a:lnTo>
                    <a:pt x="3160979" y="1067198"/>
                  </a:lnTo>
                  <a:lnTo>
                    <a:pt x="3198888" y="1048184"/>
                  </a:lnTo>
                  <a:lnTo>
                    <a:pt x="3235005" y="1028654"/>
                  </a:lnTo>
                  <a:lnTo>
                    <a:pt x="3269286" y="1008624"/>
                  </a:lnTo>
                  <a:lnTo>
                    <a:pt x="3301685" y="988112"/>
                  </a:lnTo>
                  <a:lnTo>
                    <a:pt x="3360655" y="945711"/>
                  </a:lnTo>
                  <a:lnTo>
                    <a:pt x="3411551" y="901589"/>
                  </a:lnTo>
                  <a:lnTo>
                    <a:pt x="3454009" y="855884"/>
                  </a:lnTo>
                  <a:lnTo>
                    <a:pt x="3487665" y="808735"/>
                  </a:lnTo>
                  <a:lnTo>
                    <a:pt x="3512155" y="760279"/>
                  </a:lnTo>
                  <a:lnTo>
                    <a:pt x="3527116" y="710656"/>
                  </a:lnTo>
                  <a:lnTo>
                    <a:pt x="3532184" y="660003"/>
                  </a:lnTo>
                  <a:lnTo>
                    <a:pt x="3530910" y="634609"/>
                  </a:lnTo>
                  <a:lnTo>
                    <a:pt x="3520850" y="584583"/>
                  </a:lnTo>
                  <a:lnTo>
                    <a:pt x="3501078" y="535685"/>
                  </a:lnTo>
                  <a:lnTo>
                    <a:pt x="3471960" y="488050"/>
                  </a:lnTo>
                  <a:lnTo>
                    <a:pt x="3433857" y="441813"/>
                  </a:lnTo>
                  <a:lnTo>
                    <a:pt x="3387135" y="397107"/>
                  </a:lnTo>
                  <a:lnTo>
                    <a:pt x="3332157" y="354068"/>
                  </a:lnTo>
                  <a:lnTo>
                    <a:pt x="3269286" y="312830"/>
                  </a:lnTo>
                  <a:lnTo>
                    <a:pt x="3235005" y="292928"/>
                  </a:lnTo>
                  <a:lnTo>
                    <a:pt x="3198888" y="273527"/>
                  </a:lnTo>
                  <a:lnTo>
                    <a:pt x="3160979" y="254644"/>
                  </a:lnTo>
                  <a:lnTo>
                    <a:pt x="3121324" y="236295"/>
                  </a:lnTo>
                  <a:lnTo>
                    <a:pt x="3079970" y="218498"/>
                  </a:lnTo>
                  <a:lnTo>
                    <a:pt x="3036960" y="201268"/>
                  </a:lnTo>
                  <a:lnTo>
                    <a:pt x="2992342" y="184624"/>
                  </a:lnTo>
                  <a:lnTo>
                    <a:pt x="2946160" y="168581"/>
                  </a:lnTo>
                  <a:lnTo>
                    <a:pt x="2898459" y="153157"/>
                  </a:lnTo>
                  <a:lnTo>
                    <a:pt x="2849286" y="138368"/>
                  </a:lnTo>
                  <a:lnTo>
                    <a:pt x="2798685" y="124231"/>
                  </a:lnTo>
                  <a:lnTo>
                    <a:pt x="2746703" y="110763"/>
                  </a:lnTo>
                  <a:lnTo>
                    <a:pt x="2693384" y="97982"/>
                  </a:lnTo>
                  <a:lnTo>
                    <a:pt x="2638775" y="85902"/>
                  </a:lnTo>
                  <a:lnTo>
                    <a:pt x="2582920" y="74543"/>
                  </a:lnTo>
                  <a:lnTo>
                    <a:pt x="2525865" y="63920"/>
                  </a:lnTo>
                  <a:lnTo>
                    <a:pt x="2467656" y="54049"/>
                  </a:lnTo>
                  <a:lnTo>
                    <a:pt x="2408338" y="44949"/>
                  </a:lnTo>
                  <a:lnTo>
                    <a:pt x="2347956" y="36636"/>
                  </a:lnTo>
                  <a:lnTo>
                    <a:pt x="2286556" y="29126"/>
                  </a:lnTo>
                  <a:lnTo>
                    <a:pt x="2224184" y="22437"/>
                  </a:lnTo>
                  <a:lnTo>
                    <a:pt x="2160885" y="16585"/>
                  </a:lnTo>
                  <a:lnTo>
                    <a:pt x="2096704" y="11588"/>
                  </a:lnTo>
                  <a:lnTo>
                    <a:pt x="2031687" y="7461"/>
                  </a:lnTo>
                  <a:lnTo>
                    <a:pt x="1965880" y="4222"/>
                  </a:lnTo>
                  <a:lnTo>
                    <a:pt x="1899328" y="1887"/>
                  </a:lnTo>
                  <a:lnTo>
                    <a:pt x="1832075" y="474"/>
                  </a:lnTo>
                  <a:lnTo>
                    <a:pt x="1764169" y="0"/>
                  </a:lnTo>
                  <a:lnTo>
                    <a:pt x="1696520" y="474"/>
                  </a:lnTo>
                  <a:lnTo>
                    <a:pt x="1629513" y="1887"/>
                  </a:lnTo>
                  <a:lnTo>
                    <a:pt x="1563194" y="4222"/>
                  </a:lnTo>
                  <a:lnTo>
                    <a:pt x="1497610" y="7461"/>
                  </a:lnTo>
                  <a:lnTo>
                    <a:pt x="1432805" y="11588"/>
                  </a:lnTo>
                  <a:lnTo>
                    <a:pt x="1368825" y="16585"/>
                  </a:lnTo>
                  <a:lnTo>
                    <a:pt x="1305717" y="22437"/>
                  </a:lnTo>
                  <a:lnTo>
                    <a:pt x="1243526" y="29126"/>
                  </a:lnTo>
                  <a:lnTo>
                    <a:pt x="1182297" y="36636"/>
                  </a:lnTo>
                  <a:lnTo>
                    <a:pt x="1122077" y="44949"/>
                  </a:lnTo>
                  <a:lnTo>
                    <a:pt x="1062911" y="54049"/>
                  </a:lnTo>
                  <a:lnTo>
                    <a:pt x="1004845" y="63920"/>
                  </a:lnTo>
                  <a:lnTo>
                    <a:pt x="947924" y="74543"/>
                  </a:lnTo>
                  <a:lnTo>
                    <a:pt x="892195" y="85902"/>
                  </a:lnTo>
                  <a:lnTo>
                    <a:pt x="837704" y="97982"/>
                  </a:lnTo>
                  <a:lnTo>
                    <a:pt x="784495" y="110763"/>
                  </a:lnTo>
                  <a:lnTo>
                    <a:pt x="732615" y="124231"/>
                  </a:lnTo>
                  <a:lnTo>
                    <a:pt x="682110" y="138368"/>
                  </a:lnTo>
                  <a:lnTo>
                    <a:pt x="633024" y="153157"/>
                  </a:lnTo>
                  <a:lnTo>
                    <a:pt x="585405" y="168581"/>
                  </a:lnTo>
                  <a:lnTo>
                    <a:pt x="539298" y="184624"/>
                  </a:lnTo>
                  <a:lnTo>
                    <a:pt x="494747" y="201268"/>
                  </a:lnTo>
                  <a:lnTo>
                    <a:pt x="451801" y="218498"/>
                  </a:lnTo>
                  <a:lnTo>
                    <a:pt x="410503" y="236295"/>
                  </a:lnTo>
                  <a:lnTo>
                    <a:pt x="370900" y="254644"/>
                  </a:lnTo>
                  <a:lnTo>
                    <a:pt x="333037" y="273527"/>
                  </a:lnTo>
                  <a:lnTo>
                    <a:pt x="296960" y="292928"/>
                  </a:lnTo>
                  <a:lnTo>
                    <a:pt x="262716" y="312830"/>
                  </a:lnTo>
                  <a:lnTo>
                    <a:pt x="230349" y="333215"/>
                  </a:lnTo>
                  <a:lnTo>
                    <a:pt x="171432" y="375371"/>
                  </a:lnTo>
                  <a:lnTo>
                    <a:pt x="120575" y="419260"/>
                  </a:lnTo>
                  <a:lnTo>
                    <a:pt x="78144" y="464748"/>
                  </a:lnTo>
                  <a:lnTo>
                    <a:pt x="44505" y="511702"/>
                  </a:lnTo>
                  <a:lnTo>
                    <a:pt x="20024" y="559985"/>
                  </a:lnTo>
                  <a:lnTo>
                    <a:pt x="5067" y="609463"/>
                  </a:lnTo>
                  <a:lnTo>
                    <a:pt x="0" y="660003"/>
                  </a:lnTo>
                  <a:close/>
                </a:path>
              </a:pathLst>
            </a:custGeom>
            <a:ln w="195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01620" y="5153323"/>
            <a:ext cx="19126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120" dirty="0">
                <a:latin typeface="Times New Roman"/>
                <a:cs typeface="Times New Roman"/>
              </a:rPr>
              <a:t>E</a:t>
            </a:r>
            <a:r>
              <a:rPr sz="2450" spc="-190" dirty="0">
                <a:latin typeface="Times New Roman"/>
                <a:cs typeface="Times New Roman"/>
              </a:rPr>
              <a:t>m</a:t>
            </a:r>
            <a:r>
              <a:rPr sz="2450" spc="-100" dirty="0">
                <a:latin typeface="Times New Roman"/>
                <a:cs typeface="Times New Roman"/>
              </a:rPr>
              <a:t>p</a:t>
            </a:r>
            <a:r>
              <a:rPr sz="2450" spc="-65" dirty="0">
                <a:latin typeface="Times New Roman"/>
                <a:cs typeface="Times New Roman"/>
              </a:rPr>
              <a:t>r</a:t>
            </a:r>
            <a:r>
              <a:rPr sz="2450" spc="-85" dirty="0">
                <a:latin typeface="Times New Roman"/>
                <a:cs typeface="Times New Roman"/>
              </a:rPr>
              <a:t>e</a:t>
            </a:r>
            <a:r>
              <a:rPr sz="2450" spc="-75" dirty="0">
                <a:latin typeface="Times New Roman"/>
                <a:cs typeface="Times New Roman"/>
              </a:rPr>
              <a:t>s</a:t>
            </a:r>
            <a:r>
              <a:rPr sz="2450" spc="-40" dirty="0">
                <a:latin typeface="Times New Roman"/>
                <a:cs typeface="Times New Roman"/>
              </a:rPr>
              <a:t>t</a:t>
            </a:r>
            <a:r>
              <a:rPr sz="2450" spc="-90" dirty="0">
                <a:latin typeface="Times New Roman"/>
                <a:cs typeface="Times New Roman"/>
              </a:rPr>
              <a:t>a</a:t>
            </a:r>
            <a:r>
              <a:rPr sz="2450" spc="-50" dirty="0">
                <a:latin typeface="Times New Roman"/>
                <a:cs typeface="Times New Roman"/>
              </a:rPr>
              <a:t>r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spc="-145" dirty="0">
                <a:latin typeface="Times New Roman"/>
                <a:cs typeface="Times New Roman"/>
              </a:rPr>
              <a:t>L</a:t>
            </a:r>
            <a:r>
              <a:rPr sz="2450" spc="-40" dirty="0">
                <a:latin typeface="Times New Roman"/>
                <a:cs typeface="Times New Roman"/>
              </a:rPr>
              <a:t>i</a:t>
            </a:r>
            <a:r>
              <a:rPr sz="2450" spc="-130" dirty="0">
                <a:latin typeface="Times New Roman"/>
                <a:cs typeface="Times New Roman"/>
              </a:rPr>
              <a:t>v</a:t>
            </a:r>
            <a:r>
              <a:rPr sz="2450" spc="-65" dirty="0">
                <a:latin typeface="Times New Roman"/>
                <a:cs typeface="Times New Roman"/>
              </a:rPr>
              <a:t>r</a:t>
            </a:r>
            <a:r>
              <a:rPr sz="2450" spc="-70" dirty="0">
                <a:latin typeface="Times New Roman"/>
                <a:cs typeface="Times New Roman"/>
              </a:rPr>
              <a:t>o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54653" y="4817737"/>
            <a:ext cx="2437130" cy="1002030"/>
            <a:chOff x="6854653" y="4817737"/>
            <a:chExt cx="2437130" cy="1002030"/>
          </a:xfrm>
        </p:grpSpPr>
        <p:sp>
          <p:nvSpPr>
            <p:cNvPr id="12" name="object 12"/>
            <p:cNvSpPr/>
            <p:nvPr/>
          </p:nvSpPr>
          <p:spPr>
            <a:xfrm>
              <a:off x="6864426" y="4827510"/>
              <a:ext cx="2417445" cy="982344"/>
            </a:xfrm>
            <a:custGeom>
              <a:avLst/>
              <a:gdLst/>
              <a:ahLst/>
              <a:cxnLst/>
              <a:rect l="l" t="t" r="r" b="b"/>
              <a:pathLst>
                <a:path w="2417445" h="982345">
                  <a:moveTo>
                    <a:pt x="1208465" y="0"/>
                  </a:moveTo>
                  <a:lnTo>
                    <a:pt x="1142077" y="723"/>
                  </a:lnTo>
                  <a:lnTo>
                    <a:pt x="1076634" y="2868"/>
                  </a:lnTo>
                  <a:lnTo>
                    <a:pt x="1012229" y="6399"/>
                  </a:lnTo>
                  <a:lnTo>
                    <a:pt x="948953" y="11277"/>
                  </a:lnTo>
                  <a:lnTo>
                    <a:pt x="886898" y="17465"/>
                  </a:lnTo>
                  <a:lnTo>
                    <a:pt x="826155" y="24927"/>
                  </a:lnTo>
                  <a:lnTo>
                    <a:pt x="766815" y="33625"/>
                  </a:lnTo>
                  <a:lnTo>
                    <a:pt x="708970" y="43522"/>
                  </a:lnTo>
                  <a:lnTo>
                    <a:pt x="652713" y="54581"/>
                  </a:lnTo>
                  <a:lnTo>
                    <a:pt x="598133" y="66765"/>
                  </a:lnTo>
                  <a:lnTo>
                    <a:pt x="545324" y="80037"/>
                  </a:lnTo>
                  <a:lnTo>
                    <a:pt x="494376" y="94358"/>
                  </a:lnTo>
                  <a:lnTo>
                    <a:pt x="445381" y="109693"/>
                  </a:lnTo>
                  <a:lnTo>
                    <a:pt x="398431" y="126005"/>
                  </a:lnTo>
                  <a:lnTo>
                    <a:pt x="353617" y="143255"/>
                  </a:lnTo>
                  <a:lnTo>
                    <a:pt x="311030" y="161406"/>
                  </a:lnTo>
                  <a:lnTo>
                    <a:pt x="270763" y="180423"/>
                  </a:lnTo>
                  <a:lnTo>
                    <a:pt x="232907" y="200267"/>
                  </a:lnTo>
                  <a:lnTo>
                    <a:pt x="197553" y="220901"/>
                  </a:lnTo>
                  <a:lnTo>
                    <a:pt x="164792" y="242288"/>
                  </a:lnTo>
                  <a:lnTo>
                    <a:pt x="107420" y="287174"/>
                  </a:lnTo>
                  <a:lnTo>
                    <a:pt x="61522" y="334626"/>
                  </a:lnTo>
                  <a:lnTo>
                    <a:pt x="27831" y="384347"/>
                  </a:lnTo>
                  <a:lnTo>
                    <a:pt x="7080" y="436041"/>
                  </a:lnTo>
                  <a:lnTo>
                    <a:pt x="0" y="489409"/>
                  </a:lnTo>
                  <a:lnTo>
                    <a:pt x="1785" y="516609"/>
                  </a:lnTo>
                  <a:lnTo>
                    <a:pt x="15792" y="569765"/>
                  </a:lnTo>
                  <a:lnTo>
                    <a:pt x="43105" y="621016"/>
                  </a:lnTo>
                  <a:lnTo>
                    <a:pt x="82991" y="670072"/>
                  </a:lnTo>
                  <a:lnTo>
                    <a:pt x="134718" y="716640"/>
                  </a:lnTo>
                  <a:lnTo>
                    <a:pt x="197553" y="760431"/>
                  </a:lnTo>
                  <a:lnTo>
                    <a:pt x="232907" y="781193"/>
                  </a:lnTo>
                  <a:lnTo>
                    <a:pt x="270763" y="801152"/>
                  </a:lnTo>
                  <a:lnTo>
                    <a:pt x="311030" y="820271"/>
                  </a:lnTo>
                  <a:lnTo>
                    <a:pt x="353617" y="838512"/>
                  </a:lnTo>
                  <a:lnTo>
                    <a:pt x="398431" y="855841"/>
                  </a:lnTo>
                  <a:lnTo>
                    <a:pt x="445381" y="872221"/>
                  </a:lnTo>
                  <a:lnTo>
                    <a:pt x="494376" y="887614"/>
                  </a:lnTo>
                  <a:lnTo>
                    <a:pt x="545324" y="901986"/>
                  </a:lnTo>
                  <a:lnTo>
                    <a:pt x="598133" y="915298"/>
                  </a:lnTo>
                  <a:lnTo>
                    <a:pt x="652713" y="927516"/>
                  </a:lnTo>
                  <a:lnTo>
                    <a:pt x="708970" y="938602"/>
                  </a:lnTo>
                  <a:lnTo>
                    <a:pt x="766815" y="948521"/>
                  </a:lnTo>
                  <a:lnTo>
                    <a:pt x="826155" y="957235"/>
                  </a:lnTo>
                  <a:lnTo>
                    <a:pt x="886898" y="964708"/>
                  </a:lnTo>
                  <a:lnTo>
                    <a:pt x="948953" y="970904"/>
                  </a:lnTo>
                  <a:lnTo>
                    <a:pt x="1012229" y="975786"/>
                  </a:lnTo>
                  <a:lnTo>
                    <a:pt x="1076634" y="979319"/>
                  </a:lnTo>
                  <a:lnTo>
                    <a:pt x="1142077" y="981465"/>
                  </a:lnTo>
                  <a:lnTo>
                    <a:pt x="1208465" y="982189"/>
                  </a:lnTo>
                  <a:lnTo>
                    <a:pt x="1274879" y="981465"/>
                  </a:lnTo>
                  <a:lnTo>
                    <a:pt x="1340345" y="979319"/>
                  </a:lnTo>
                  <a:lnTo>
                    <a:pt x="1404772" y="975786"/>
                  </a:lnTo>
                  <a:lnTo>
                    <a:pt x="1468068" y="970904"/>
                  </a:lnTo>
                  <a:lnTo>
                    <a:pt x="1530142" y="964708"/>
                  </a:lnTo>
                  <a:lnTo>
                    <a:pt x="1590903" y="957235"/>
                  </a:lnTo>
                  <a:lnTo>
                    <a:pt x="1650259" y="948521"/>
                  </a:lnTo>
                  <a:lnTo>
                    <a:pt x="1708118" y="938602"/>
                  </a:lnTo>
                  <a:lnTo>
                    <a:pt x="1764389" y="927516"/>
                  </a:lnTo>
                  <a:lnTo>
                    <a:pt x="1818980" y="915298"/>
                  </a:lnTo>
                  <a:lnTo>
                    <a:pt x="1871801" y="901986"/>
                  </a:lnTo>
                  <a:lnTo>
                    <a:pt x="1922758" y="887614"/>
                  </a:lnTo>
                  <a:lnTo>
                    <a:pt x="1971762" y="872221"/>
                  </a:lnTo>
                  <a:lnTo>
                    <a:pt x="2018720" y="855841"/>
                  </a:lnTo>
                  <a:lnTo>
                    <a:pt x="2063541" y="838512"/>
                  </a:lnTo>
                  <a:lnTo>
                    <a:pt x="2106134" y="820271"/>
                  </a:lnTo>
                  <a:lnTo>
                    <a:pt x="2146407" y="801152"/>
                  </a:lnTo>
                  <a:lnTo>
                    <a:pt x="2184267" y="781193"/>
                  </a:lnTo>
                  <a:lnTo>
                    <a:pt x="2219625" y="760431"/>
                  </a:lnTo>
                  <a:lnTo>
                    <a:pt x="2252389" y="738901"/>
                  </a:lnTo>
                  <a:lnTo>
                    <a:pt x="2309766" y="693685"/>
                  </a:lnTo>
                  <a:lnTo>
                    <a:pt x="2355666" y="645837"/>
                  </a:lnTo>
                  <a:lnTo>
                    <a:pt x="2389359" y="595647"/>
                  </a:lnTo>
                  <a:lnTo>
                    <a:pt x="2410111" y="543407"/>
                  </a:lnTo>
                  <a:lnTo>
                    <a:pt x="2417191" y="489409"/>
                  </a:lnTo>
                  <a:lnTo>
                    <a:pt x="2415406" y="462534"/>
                  </a:lnTo>
                  <a:lnTo>
                    <a:pt x="2401398" y="409966"/>
                  </a:lnTo>
                  <a:lnTo>
                    <a:pt x="2374084" y="359221"/>
                  </a:lnTo>
                  <a:lnTo>
                    <a:pt x="2334196" y="310598"/>
                  </a:lnTo>
                  <a:lnTo>
                    <a:pt x="2282466" y="264392"/>
                  </a:lnTo>
                  <a:lnTo>
                    <a:pt x="2219625" y="220901"/>
                  </a:lnTo>
                  <a:lnTo>
                    <a:pt x="2184267" y="200267"/>
                  </a:lnTo>
                  <a:lnTo>
                    <a:pt x="2146407" y="180423"/>
                  </a:lnTo>
                  <a:lnTo>
                    <a:pt x="2106134" y="161406"/>
                  </a:lnTo>
                  <a:lnTo>
                    <a:pt x="2063541" y="143255"/>
                  </a:lnTo>
                  <a:lnTo>
                    <a:pt x="2018720" y="126005"/>
                  </a:lnTo>
                  <a:lnTo>
                    <a:pt x="1971762" y="109693"/>
                  </a:lnTo>
                  <a:lnTo>
                    <a:pt x="1922758" y="94358"/>
                  </a:lnTo>
                  <a:lnTo>
                    <a:pt x="1871801" y="80037"/>
                  </a:lnTo>
                  <a:lnTo>
                    <a:pt x="1818980" y="66765"/>
                  </a:lnTo>
                  <a:lnTo>
                    <a:pt x="1764389" y="54581"/>
                  </a:lnTo>
                  <a:lnTo>
                    <a:pt x="1708118" y="43522"/>
                  </a:lnTo>
                  <a:lnTo>
                    <a:pt x="1650259" y="33625"/>
                  </a:lnTo>
                  <a:lnTo>
                    <a:pt x="1590903" y="24927"/>
                  </a:lnTo>
                  <a:lnTo>
                    <a:pt x="1530142" y="17465"/>
                  </a:lnTo>
                  <a:lnTo>
                    <a:pt x="1468068" y="11277"/>
                  </a:lnTo>
                  <a:lnTo>
                    <a:pt x="1404772" y="6399"/>
                  </a:lnTo>
                  <a:lnTo>
                    <a:pt x="1340345" y="2868"/>
                  </a:lnTo>
                  <a:lnTo>
                    <a:pt x="1274879" y="723"/>
                  </a:lnTo>
                  <a:lnTo>
                    <a:pt x="1208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64426" y="4827510"/>
              <a:ext cx="2417445" cy="982344"/>
            </a:xfrm>
            <a:custGeom>
              <a:avLst/>
              <a:gdLst/>
              <a:ahLst/>
              <a:cxnLst/>
              <a:rect l="l" t="t" r="r" b="b"/>
              <a:pathLst>
                <a:path w="2417445" h="982345">
                  <a:moveTo>
                    <a:pt x="0" y="489409"/>
                  </a:moveTo>
                  <a:lnTo>
                    <a:pt x="7080" y="543407"/>
                  </a:lnTo>
                  <a:lnTo>
                    <a:pt x="27831" y="595647"/>
                  </a:lnTo>
                  <a:lnTo>
                    <a:pt x="61522" y="645837"/>
                  </a:lnTo>
                  <a:lnTo>
                    <a:pt x="107420" y="693685"/>
                  </a:lnTo>
                  <a:lnTo>
                    <a:pt x="164792" y="738901"/>
                  </a:lnTo>
                  <a:lnTo>
                    <a:pt x="197553" y="760431"/>
                  </a:lnTo>
                  <a:lnTo>
                    <a:pt x="232907" y="781193"/>
                  </a:lnTo>
                  <a:lnTo>
                    <a:pt x="270763" y="801152"/>
                  </a:lnTo>
                  <a:lnTo>
                    <a:pt x="311030" y="820271"/>
                  </a:lnTo>
                  <a:lnTo>
                    <a:pt x="353617" y="838512"/>
                  </a:lnTo>
                  <a:lnTo>
                    <a:pt x="398431" y="855841"/>
                  </a:lnTo>
                  <a:lnTo>
                    <a:pt x="445381" y="872221"/>
                  </a:lnTo>
                  <a:lnTo>
                    <a:pt x="494376" y="887614"/>
                  </a:lnTo>
                  <a:lnTo>
                    <a:pt x="545324" y="901986"/>
                  </a:lnTo>
                  <a:lnTo>
                    <a:pt x="598133" y="915298"/>
                  </a:lnTo>
                  <a:lnTo>
                    <a:pt x="652713" y="927516"/>
                  </a:lnTo>
                  <a:lnTo>
                    <a:pt x="708970" y="938602"/>
                  </a:lnTo>
                  <a:lnTo>
                    <a:pt x="766815" y="948521"/>
                  </a:lnTo>
                  <a:lnTo>
                    <a:pt x="826155" y="957235"/>
                  </a:lnTo>
                  <a:lnTo>
                    <a:pt x="886898" y="964708"/>
                  </a:lnTo>
                  <a:lnTo>
                    <a:pt x="948953" y="970904"/>
                  </a:lnTo>
                  <a:lnTo>
                    <a:pt x="1012229" y="975786"/>
                  </a:lnTo>
                  <a:lnTo>
                    <a:pt x="1076634" y="979319"/>
                  </a:lnTo>
                  <a:lnTo>
                    <a:pt x="1142077" y="981465"/>
                  </a:lnTo>
                  <a:lnTo>
                    <a:pt x="1208465" y="982189"/>
                  </a:lnTo>
                  <a:lnTo>
                    <a:pt x="1274879" y="981465"/>
                  </a:lnTo>
                  <a:lnTo>
                    <a:pt x="1340345" y="979319"/>
                  </a:lnTo>
                  <a:lnTo>
                    <a:pt x="1404772" y="975786"/>
                  </a:lnTo>
                  <a:lnTo>
                    <a:pt x="1468068" y="970904"/>
                  </a:lnTo>
                  <a:lnTo>
                    <a:pt x="1530142" y="964708"/>
                  </a:lnTo>
                  <a:lnTo>
                    <a:pt x="1590903" y="957235"/>
                  </a:lnTo>
                  <a:lnTo>
                    <a:pt x="1650259" y="948521"/>
                  </a:lnTo>
                  <a:lnTo>
                    <a:pt x="1708118" y="938602"/>
                  </a:lnTo>
                  <a:lnTo>
                    <a:pt x="1764389" y="927516"/>
                  </a:lnTo>
                  <a:lnTo>
                    <a:pt x="1818980" y="915298"/>
                  </a:lnTo>
                  <a:lnTo>
                    <a:pt x="1871801" y="901986"/>
                  </a:lnTo>
                  <a:lnTo>
                    <a:pt x="1922758" y="887614"/>
                  </a:lnTo>
                  <a:lnTo>
                    <a:pt x="1971762" y="872221"/>
                  </a:lnTo>
                  <a:lnTo>
                    <a:pt x="2018720" y="855841"/>
                  </a:lnTo>
                  <a:lnTo>
                    <a:pt x="2063541" y="838512"/>
                  </a:lnTo>
                  <a:lnTo>
                    <a:pt x="2106134" y="820271"/>
                  </a:lnTo>
                  <a:lnTo>
                    <a:pt x="2146407" y="801152"/>
                  </a:lnTo>
                  <a:lnTo>
                    <a:pt x="2184267" y="781193"/>
                  </a:lnTo>
                  <a:lnTo>
                    <a:pt x="2219625" y="760431"/>
                  </a:lnTo>
                  <a:lnTo>
                    <a:pt x="2252389" y="738901"/>
                  </a:lnTo>
                  <a:lnTo>
                    <a:pt x="2309766" y="693685"/>
                  </a:lnTo>
                  <a:lnTo>
                    <a:pt x="2355666" y="645837"/>
                  </a:lnTo>
                  <a:lnTo>
                    <a:pt x="2389359" y="595647"/>
                  </a:lnTo>
                  <a:lnTo>
                    <a:pt x="2410111" y="543407"/>
                  </a:lnTo>
                  <a:lnTo>
                    <a:pt x="2417191" y="489409"/>
                  </a:lnTo>
                  <a:lnTo>
                    <a:pt x="2415406" y="462534"/>
                  </a:lnTo>
                  <a:lnTo>
                    <a:pt x="2401398" y="409966"/>
                  </a:lnTo>
                  <a:lnTo>
                    <a:pt x="2374084" y="359221"/>
                  </a:lnTo>
                  <a:lnTo>
                    <a:pt x="2334196" y="310598"/>
                  </a:lnTo>
                  <a:lnTo>
                    <a:pt x="2282466" y="264392"/>
                  </a:lnTo>
                  <a:lnTo>
                    <a:pt x="2219625" y="220901"/>
                  </a:lnTo>
                  <a:lnTo>
                    <a:pt x="2184267" y="200267"/>
                  </a:lnTo>
                  <a:lnTo>
                    <a:pt x="2146407" y="180423"/>
                  </a:lnTo>
                  <a:lnTo>
                    <a:pt x="2106134" y="161406"/>
                  </a:lnTo>
                  <a:lnTo>
                    <a:pt x="2063541" y="143255"/>
                  </a:lnTo>
                  <a:lnTo>
                    <a:pt x="2018720" y="126005"/>
                  </a:lnTo>
                  <a:lnTo>
                    <a:pt x="1971762" y="109693"/>
                  </a:lnTo>
                  <a:lnTo>
                    <a:pt x="1922758" y="94358"/>
                  </a:lnTo>
                  <a:lnTo>
                    <a:pt x="1871801" y="80037"/>
                  </a:lnTo>
                  <a:lnTo>
                    <a:pt x="1818980" y="66765"/>
                  </a:lnTo>
                  <a:lnTo>
                    <a:pt x="1764389" y="54581"/>
                  </a:lnTo>
                  <a:lnTo>
                    <a:pt x="1708118" y="43522"/>
                  </a:lnTo>
                  <a:lnTo>
                    <a:pt x="1650259" y="33625"/>
                  </a:lnTo>
                  <a:lnTo>
                    <a:pt x="1590903" y="24927"/>
                  </a:lnTo>
                  <a:lnTo>
                    <a:pt x="1530142" y="17465"/>
                  </a:lnTo>
                  <a:lnTo>
                    <a:pt x="1468068" y="11277"/>
                  </a:lnTo>
                  <a:lnTo>
                    <a:pt x="1404772" y="6399"/>
                  </a:lnTo>
                  <a:lnTo>
                    <a:pt x="1340345" y="2868"/>
                  </a:lnTo>
                  <a:lnTo>
                    <a:pt x="1274879" y="723"/>
                  </a:lnTo>
                  <a:lnTo>
                    <a:pt x="1208465" y="0"/>
                  </a:lnTo>
                  <a:lnTo>
                    <a:pt x="1142077" y="723"/>
                  </a:lnTo>
                  <a:lnTo>
                    <a:pt x="1076634" y="2868"/>
                  </a:lnTo>
                  <a:lnTo>
                    <a:pt x="1012229" y="6399"/>
                  </a:lnTo>
                  <a:lnTo>
                    <a:pt x="948953" y="11277"/>
                  </a:lnTo>
                  <a:lnTo>
                    <a:pt x="886898" y="17465"/>
                  </a:lnTo>
                  <a:lnTo>
                    <a:pt x="826155" y="24927"/>
                  </a:lnTo>
                  <a:lnTo>
                    <a:pt x="766815" y="33625"/>
                  </a:lnTo>
                  <a:lnTo>
                    <a:pt x="708970" y="43522"/>
                  </a:lnTo>
                  <a:lnTo>
                    <a:pt x="652713" y="54581"/>
                  </a:lnTo>
                  <a:lnTo>
                    <a:pt x="598133" y="66765"/>
                  </a:lnTo>
                  <a:lnTo>
                    <a:pt x="545324" y="80037"/>
                  </a:lnTo>
                  <a:lnTo>
                    <a:pt x="494376" y="94358"/>
                  </a:lnTo>
                  <a:lnTo>
                    <a:pt x="445381" y="109693"/>
                  </a:lnTo>
                  <a:lnTo>
                    <a:pt x="398431" y="126005"/>
                  </a:lnTo>
                  <a:lnTo>
                    <a:pt x="353617" y="143255"/>
                  </a:lnTo>
                  <a:lnTo>
                    <a:pt x="311030" y="161406"/>
                  </a:lnTo>
                  <a:lnTo>
                    <a:pt x="270763" y="180423"/>
                  </a:lnTo>
                  <a:lnTo>
                    <a:pt x="232907" y="200267"/>
                  </a:lnTo>
                  <a:lnTo>
                    <a:pt x="197553" y="220901"/>
                  </a:lnTo>
                  <a:lnTo>
                    <a:pt x="164792" y="242288"/>
                  </a:lnTo>
                  <a:lnTo>
                    <a:pt x="107420" y="287174"/>
                  </a:lnTo>
                  <a:lnTo>
                    <a:pt x="61522" y="334626"/>
                  </a:lnTo>
                  <a:lnTo>
                    <a:pt x="27831" y="384347"/>
                  </a:lnTo>
                  <a:lnTo>
                    <a:pt x="7080" y="436041"/>
                  </a:lnTo>
                  <a:lnTo>
                    <a:pt x="0" y="489409"/>
                  </a:lnTo>
                  <a:close/>
                </a:path>
              </a:pathLst>
            </a:custGeom>
            <a:ln w="195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92710" y="5874270"/>
            <a:ext cx="3045460" cy="6991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580390">
              <a:lnSpc>
                <a:spcPts val="2915"/>
              </a:lnSpc>
            </a:pPr>
            <a:r>
              <a:rPr sz="2450" spc="-120" dirty="0">
                <a:latin typeface="Times New Roman"/>
                <a:cs typeface="Times New Roman"/>
              </a:rPr>
              <a:t>E</a:t>
            </a:r>
            <a:r>
              <a:rPr sz="2450" spc="-190" dirty="0">
                <a:latin typeface="Times New Roman"/>
                <a:cs typeface="Times New Roman"/>
              </a:rPr>
              <a:t>m</a:t>
            </a:r>
            <a:r>
              <a:rPr sz="2450" spc="-100" dirty="0">
                <a:latin typeface="Times New Roman"/>
                <a:cs typeface="Times New Roman"/>
              </a:rPr>
              <a:t>p</a:t>
            </a:r>
            <a:r>
              <a:rPr sz="2450" spc="-65" dirty="0">
                <a:latin typeface="Times New Roman"/>
                <a:cs typeface="Times New Roman"/>
              </a:rPr>
              <a:t>r</a:t>
            </a:r>
            <a:r>
              <a:rPr sz="2450" spc="-85" dirty="0">
                <a:latin typeface="Times New Roman"/>
                <a:cs typeface="Times New Roman"/>
              </a:rPr>
              <a:t>e</a:t>
            </a:r>
            <a:r>
              <a:rPr sz="2450" spc="-75" dirty="0">
                <a:latin typeface="Times New Roman"/>
                <a:cs typeface="Times New Roman"/>
              </a:rPr>
              <a:t>s</a:t>
            </a:r>
            <a:r>
              <a:rPr sz="2450" spc="-40" dirty="0">
                <a:latin typeface="Times New Roman"/>
                <a:cs typeface="Times New Roman"/>
              </a:rPr>
              <a:t>t</a:t>
            </a:r>
            <a:r>
              <a:rPr sz="2450" spc="-90" dirty="0">
                <a:latin typeface="Times New Roman"/>
                <a:cs typeface="Times New Roman"/>
              </a:rPr>
              <a:t>a</a:t>
            </a:r>
            <a:r>
              <a:rPr sz="2450" spc="-50" dirty="0">
                <a:latin typeface="Times New Roman"/>
                <a:cs typeface="Times New Roman"/>
              </a:rPr>
              <a:t>r</a:t>
            </a:r>
            <a:r>
              <a:rPr sz="2450" spc="-60" dirty="0">
                <a:latin typeface="Times New Roman"/>
                <a:cs typeface="Times New Roman"/>
              </a:rPr>
              <a:t> </a:t>
            </a:r>
            <a:r>
              <a:rPr sz="2450" spc="-145" dirty="0">
                <a:latin typeface="Times New Roman"/>
                <a:cs typeface="Times New Roman"/>
              </a:rPr>
              <a:t>L</a:t>
            </a:r>
            <a:r>
              <a:rPr sz="2450" spc="-40" dirty="0">
                <a:latin typeface="Times New Roman"/>
                <a:cs typeface="Times New Roman"/>
              </a:rPr>
              <a:t>i</a:t>
            </a:r>
            <a:r>
              <a:rPr sz="2450" spc="-130" dirty="0">
                <a:latin typeface="Times New Roman"/>
                <a:cs typeface="Times New Roman"/>
              </a:rPr>
              <a:t>v</a:t>
            </a:r>
            <a:r>
              <a:rPr sz="2450" spc="-65" dirty="0">
                <a:latin typeface="Times New Roman"/>
                <a:cs typeface="Times New Roman"/>
              </a:rPr>
              <a:t>r</a:t>
            </a:r>
            <a:r>
              <a:rPr sz="2450" spc="-70" dirty="0">
                <a:latin typeface="Times New Roman"/>
                <a:cs typeface="Times New Roman"/>
              </a:rPr>
              <a:t>o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42128" y="2010164"/>
            <a:ext cx="568960" cy="1404620"/>
            <a:chOff x="2342128" y="2010164"/>
            <a:chExt cx="568960" cy="1404620"/>
          </a:xfrm>
        </p:grpSpPr>
        <p:sp>
          <p:nvSpPr>
            <p:cNvPr id="16" name="object 16"/>
            <p:cNvSpPr/>
            <p:nvPr/>
          </p:nvSpPr>
          <p:spPr>
            <a:xfrm>
              <a:off x="2355926" y="2023962"/>
              <a:ext cx="541655" cy="546100"/>
            </a:xfrm>
            <a:custGeom>
              <a:avLst/>
              <a:gdLst/>
              <a:ahLst/>
              <a:cxnLst/>
              <a:rect l="l" t="t" r="r" b="b"/>
              <a:pathLst>
                <a:path w="541655" h="546100">
                  <a:moveTo>
                    <a:pt x="270532" y="0"/>
                  </a:moveTo>
                  <a:lnTo>
                    <a:pt x="215879" y="4565"/>
                  </a:lnTo>
                  <a:lnTo>
                    <a:pt x="164909" y="22826"/>
                  </a:lnTo>
                  <a:lnTo>
                    <a:pt x="119523" y="45652"/>
                  </a:lnTo>
                  <a:lnTo>
                    <a:pt x="77821" y="83073"/>
                  </a:lnTo>
                  <a:lnTo>
                    <a:pt x="46297" y="124161"/>
                  </a:lnTo>
                  <a:lnTo>
                    <a:pt x="23167" y="169813"/>
                  </a:lnTo>
                  <a:lnTo>
                    <a:pt x="4633" y="219994"/>
                  </a:lnTo>
                  <a:lnTo>
                    <a:pt x="0" y="275713"/>
                  </a:lnTo>
                  <a:lnTo>
                    <a:pt x="4633" y="330459"/>
                  </a:lnTo>
                  <a:lnTo>
                    <a:pt x="23167" y="380678"/>
                  </a:lnTo>
                  <a:lnTo>
                    <a:pt x="46297" y="426331"/>
                  </a:lnTo>
                  <a:lnTo>
                    <a:pt x="77821" y="468316"/>
                  </a:lnTo>
                  <a:lnTo>
                    <a:pt x="119523" y="500273"/>
                  </a:lnTo>
                  <a:lnTo>
                    <a:pt x="164909" y="523100"/>
                  </a:lnTo>
                  <a:lnTo>
                    <a:pt x="215879" y="541361"/>
                  </a:lnTo>
                  <a:lnTo>
                    <a:pt x="270532" y="545926"/>
                  </a:lnTo>
                  <a:lnTo>
                    <a:pt x="325223" y="541361"/>
                  </a:lnTo>
                  <a:lnTo>
                    <a:pt x="376155" y="523100"/>
                  </a:lnTo>
                  <a:lnTo>
                    <a:pt x="421579" y="500273"/>
                  </a:lnTo>
                  <a:lnTo>
                    <a:pt x="463243" y="468316"/>
                  </a:lnTo>
                  <a:lnTo>
                    <a:pt x="495678" y="426331"/>
                  </a:lnTo>
                  <a:lnTo>
                    <a:pt x="517935" y="380678"/>
                  </a:lnTo>
                  <a:lnTo>
                    <a:pt x="536469" y="330459"/>
                  </a:lnTo>
                  <a:lnTo>
                    <a:pt x="541102" y="275713"/>
                  </a:lnTo>
                  <a:lnTo>
                    <a:pt x="536469" y="219994"/>
                  </a:lnTo>
                  <a:lnTo>
                    <a:pt x="517935" y="169813"/>
                  </a:lnTo>
                  <a:lnTo>
                    <a:pt x="495678" y="124161"/>
                  </a:lnTo>
                  <a:lnTo>
                    <a:pt x="463243" y="83073"/>
                  </a:lnTo>
                  <a:lnTo>
                    <a:pt x="421579" y="45652"/>
                  </a:lnTo>
                  <a:lnTo>
                    <a:pt x="376155" y="22826"/>
                  </a:lnTo>
                  <a:lnTo>
                    <a:pt x="325223" y="4565"/>
                  </a:lnTo>
                  <a:lnTo>
                    <a:pt x="2705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55926" y="2023962"/>
              <a:ext cx="541655" cy="546100"/>
            </a:xfrm>
            <a:custGeom>
              <a:avLst/>
              <a:gdLst/>
              <a:ahLst/>
              <a:cxnLst/>
              <a:rect l="l" t="t" r="r" b="b"/>
              <a:pathLst>
                <a:path w="541655" h="546100">
                  <a:moveTo>
                    <a:pt x="270532" y="0"/>
                  </a:moveTo>
                  <a:lnTo>
                    <a:pt x="215879" y="4565"/>
                  </a:lnTo>
                  <a:lnTo>
                    <a:pt x="164909" y="22826"/>
                  </a:lnTo>
                  <a:lnTo>
                    <a:pt x="119523" y="45652"/>
                  </a:lnTo>
                  <a:lnTo>
                    <a:pt x="77821" y="83073"/>
                  </a:lnTo>
                  <a:lnTo>
                    <a:pt x="46297" y="124161"/>
                  </a:lnTo>
                  <a:lnTo>
                    <a:pt x="23167" y="169813"/>
                  </a:lnTo>
                  <a:lnTo>
                    <a:pt x="4633" y="219994"/>
                  </a:lnTo>
                  <a:lnTo>
                    <a:pt x="0" y="275713"/>
                  </a:lnTo>
                  <a:lnTo>
                    <a:pt x="4633" y="330459"/>
                  </a:lnTo>
                  <a:lnTo>
                    <a:pt x="23167" y="380678"/>
                  </a:lnTo>
                  <a:lnTo>
                    <a:pt x="46297" y="426331"/>
                  </a:lnTo>
                  <a:lnTo>
                    <a:pt x="77821" y="468316"/>
                  </a:lnTo>
                  <a:lnTo>
                    <a:pt x="119523" y="500273"/>
                  </a:lnTo>
                  <a:lnTo>
                    <a:pt x="164909" y="523100"/>
                  </a:lnTo>
                  <a:lnTo>
                    <a:pt x="215879" y="541361"/>
                  </a:lnTo>
                  <a:lnTo>
                    <a:pt x="270532" y="545926"/>
                  </a:lnTo>
                  <a:lnTo>
                    <a:pt x="325223" y="541361"/>
                  </a:lnTo>
                  <a:lnTo>
                    <a:pt x="376155" y="523100"/>
                  </a:lnTo>
                  <a:lnTo>
                    <a:pt x="421579" y="500273"/>
                  </a:lnTo>
                  <a:lnTo>
                    <a:pt x="463243" y="468316"/>
                  </a:lnTo>
                  <a:lnTo>
                    <a:pt x="495678" y="426331"/>
                  </a:lnTo>
                  <a:lnTo>
                    <a:pt x="517935" y="380678"/>
                  </a:lnTo>
                  <a:lnTo>
                    <a:pt x="536469" y="330459"/>
                  </a:lnTo>
                  <a:lnTo>
                    <a:pt x="541102" y="275713"/>
                  </a:lnTo>
                  <a:lnTo>
                    <a:pt x="536469" y="219994"/>
                  </a:lnTo>
                  <a:lnTo>
                    <a:pt x="517935" y="169813"/>
                  </a:lnTo>
                  <a:lnTo>
                    <a:pt x="495678" y="124161"/>
                  </a:lnTo>
                  <a:lnTo>
                    <a:pt x="463243" y="83073"/>
                  </a:lnTo>
                  <a:lnTo>
                    <a:pt x="421579" y="45652"/>
                  </a:lnTo>
                  <a:lnTo>
                    <a:pt x="376155" y="22826"/>
                  </a:lnTo>
                  <a:lnTo>
                    <a:pt x="325223" y="4565"/>
                  </a:lnTo>
                  <a:lnTo>
                    <a:pt x="270532" y="0"/>
                  </a:lnTo>
                  <a:close/>
                </a:path>
                <a:path w="541655" h="546100">
                  <a:moveTo>
                    <a:pt x="124157" y="394374"/>
                  </a:moveTo>
                  <a:lnTo>
                    <a:pt x="160276" y="417200"/>
                  </a:lnTo>
                  <a:lnTo>
                    <a:pt x="197344" y="430896"/>
                  </a:lnTo>
                  <a:lnTo>
                    <a:pt x="234413" y="440925"/>
                  </a:lnTo>
                  <a:lnTo>
                    <a:pt x="270532" y="445490"/>
                  </a:lnTo>
                  <a:lnTo>
                    <a:pt x="307601" y="440925"/>
                  </a:lnTo>
                  <a:lnTo>
                    <a:pt x="343720" y="430896"/>
                  </a:lnTo>
                  <a:lnTo>
                    <a:pt x="380788" y="417200"/>
                  </a:lnTo>
                  <a:lnTo>
                    <a:pt x="416945" y="394374"/>
                  </a:lnTo>
                </a:path>
              </a:pathLst>
            </a:custGeom>
            <a:ln w="27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7773" y="2175415"/>
              <a:ext cx="83194" cy="8233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1950" y="2175415"/>
              <a:ext cx="83194" cy="8233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411491" y="2569889"/>
              <a:ext cx="431165" cy="831215"/>
            </a:xfrm>
            <a:custGeom>
              <a:avLst/>
              <a:gdLst/>
              <a:ahLst/>
              <a:cxnLst/>
              <a:rect l="l" t="t" r="r" b="b"/>
              <a:pathLst>
                <a:path w="431164" h="831214">
                  <a:moveTo>
                    <a:pt x="228868" y="0"/>
                  </a:moveTo>
                  <a:lnTo>
                    <a:pt x="228868" y="486577"/>
                  </a:lnTo>
                </a:path>
                <a:path w="431164" h="831214">
                  <a:moveTo>
                    <a:pt x="59324" y="201733"/>
                  </a:moveTo>
                  <a:lnTo>
                    <a:pt x="403045" y="201733"/>
                  </a:lnTo>
                </a:path>
                <a:path w="431164" h="831214">
                  <a:moveTo>
                    <a:pt x="228868" y="450055"/>
                  </a:moveTo>
                  <a:lnTo>
                    <a:pt x="0" y="821603"/>
                  </a:lnTo>
                </a:path>
                <a:path w="431164" h="831214">
                  <a:moveTo>
                    <a:pt x="228868" y="486577"/>
                  </a:moveTo>
                  <a:lnTo>
                    <a:pt x="430846" y="830733"/>
                  </a:lnTo>
                </a:path>
              </a:pathLst>
            </a:custGeom>
            <a:ln w="275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08208" y="2083311"/>
            <a:ext cx="1971039" cy="1601470"/>
          </a:xfrm>
          <a:prstGeom prst="rect">
            <a:avLst/>
          </a:prstGeom>
          <a:solidFill>
            <a:srgbClr val="FFFFFF"/>
          </a:solidFill>
          <a:ln w="27552">
            <a:solidFill>
              <a:srgbClr val="000000"/>
            </a:solidFill>
          </a:ln>
        </p:spPr>
        <p:txBody>
          <a:bodyPr vert="horz" wrap="square" lIns="0" tIns="139700" rIns="0" bIns="0" rtlCol="0">
            <a:spAutoFit/>
          </a:bodyPr>
          <a:lstStyle/>
          <a:p>
            <a:pPr marL="287655" marR="497840">
              <a:lnSpc>
                <a:spcPts val="4230"/>
              </a:lnSpc>
              <a:spcBef>
                <a:spcPts val="1100"/>
              </a:spcBef>
            </a:pPr>
            <a:r>
              <a:rPr sz="3600" spc="-80" dirty="0">
                <a:latin typeface="Times New Roman"/>
                <a:cs typeface="Times New Roman"/>
              </a:rPr>
              <a:t>«</a:t>
            </a:r>
            <a:r>
              <a:rPr sz="3600" spc="25" dirty="0">
                <a:latin typeface="Times New Roman"/>
                <a:cs typeface="Times New Roman"/>
              </a:rPr>
              <a:t>at</a:t>
            </a:r>
            <a:r>
              <a:rPr sz="3600" spc="-15" dirty="0">
                <a:latin typeface="Times New Roman"/>
                <a:cs typeface="Times New Roman"/>
              </a:rPr>
              <a:t>o</a:t>
            </a:r>
            <a:r>
              <a:rPr sz="3600" spc="55" dirty="0">
                <a:latin typeface="Times New Roman"/>
                <a:cs typeface="Times New Roman"/>
              </a:rPr>
              <a:t>r</a:t>
            </a:r>
            <a:r>
              <a:rPr sz="3600" spc="20" dirty="0">
                <a:latin typeface="Times New Roman"/>
                <a:cs typeface="Times New Roman"/>
              </a:rPr>
              <a:t>»  </a:t>
            </a:r>
            <a:r>
              <a:rPr sz="3600" spc="-5" dirty="0">
                <a:latin typeface="Times New Roman"/>
                <a:cs typeface="Times New Roman"/>
              </a:rPr>
              <a:t>Leitor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1696212" y="3432579"/>
            <a:ext cx="2007870" cy="7112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334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735"/>
              </a:spcBef>
            </a:pPr>
            <a:r>
              <a:rPr sz="3600" spc="-5" dirty="0">
                <a:latin typeface="Times New Roman"/>
                <a:cs typeface="Times New Roman"/>
              </a:rPr>
              <a:t>Leitor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621791"/>
            <a:ext cx="9243060" cy="10271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737108"/>
            <a:ext cx="8655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Notação </a:t>
            </a:r>
            <a:r>
              <a:rPr dirty="0"/>
              <a:t>UML</a:t>
            </a:r>
            <a:r>
              <a:rPr spc="-5" dirty="0"/>
              <a:t> </a:t>
            </a:r>
            <a:r>
              <a:rPr spc="-20" dirty="0"/>
              <a:t>para</a:t>
            </a:r>
            <a:r>
              <a:rPr spc="-10" dirty="0"/>
              <a:t> </a:t>
            </a:r>
            <a:r>
              <a:rPr spc="-15" dirty="0"/>
              <a:t>Diagramas</a:t>
            </a:r>
            <a:r>
              <a:rPr spc="-5" dirty="0"/>
              <a:t> </a:t>
            </a:r>
            <a:r>
              <a:rPr dirty="0"/>
              <a:t>de</a:t>
            </a:r>
            <a:r>
              <a:rPr spc="-5" dirty="0"/>
              <a:t> Caso</a:t>
            </a:r>
            <a:r>
              <a:rPr spc="-1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Uso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266723" y="1720595"/>
            <a:ext cx="975360" cy="510540"/>
            <a:chOff x="7266723" y="1720595"/>
            <a:chExt cx="975360" cy="510540"/>
          </a:xfrm>
        </p:grpSpPr>
        <p:sp>
          <p:nvSpPr>
            <p:cNvPr id="5" name="object 5"/>
            <p:cNvSpPr/>
            <p:nvPr/>
          </p:nvSpPr>
          <p:spPr>
            <a:xfrm>
              <a:off x="7271485" y="1725358"/>
              <a:ext cx="965835" cy="501015"/>
            </a:xfrm>
            <a:custGeom>
              <a:avLst/>
              <a:gdLst/>
              <a:ahLst/>
              <a:cxnLst/>
              <a:rect l="l" t="t" r="r" b="b"/>
              <a:pathLst>
                <a:path w="965834" h="501014">
                  <a:moveTo>
                    <a:pt x="482786" y="0"/>
                  </a:moveTo>
                  <a:lnTo>
                    <a:pt x="422615" y="1943"/>
                  </a:lnTo>
                  <a:lnTo>
                    <a:pt x="364565" y="7615"/>
                  </a:lnTo>
                  <a:lnTo>
                    <a:pt x="309104" y="16777"/>
                  </a:lnTo>
                  <a:lnTo>
                    <a:pt x="256701" y="29190"/>
                  </a:lnTo>
                  <a:lnTo>
                    <a:pt x="207824" y="44616"/>
                  </a:lnTo>
                  <a:lnTo>
                    <a:pt x="162942" y="62816"/>
                  </a:lnTo>
                  <a:lnTo>
                    <a:pt x="122525" y="83553"/>
                  </a:lnTo>
                  <a:lnTo>
                    <a:pt x="87039" y="106587"/>
                  </a:lnTo>
                  <a:lnTo>
                    <a:pt x="56954" y="131681"/>
                  </a:lnTo>
                  <a:lnTo>
                    <a:pt x="14863" y="187092"/>
                  </a:lnTo>
                  <a:lnTo>
                    <a:pt x="0" y="247880"/>
                  </a:lnTo>
                  <a:lnTo>
                    <a:pt x="3794" y="279808"/>
                  </a:lnTo>
                  <a:lnTo>
                    <a:pt x="32740" y="339697"/>
                  </a:lnTo>
                  <a:lnTo>
                    <a:pt x="87039" y="392782"/>
                  </a:lnTo>
                  <a:lnTo>
                    <a:pt x="122525" y="416203"/>
                  </a:lnTo>
                  <a:lnTo>
                    <a:pt x="162942" y="437240"/>
                  </a:lnTo>
                  <a:lnTo>
                    <a:pt x="207824" y="455666"/>
                  </a:lnTo>
                  <a:lnTo>
                    <a:pt x="256701" y="471252"/>
                  </a:lnTo>
                  <a:lnTo>
                    <a:pt x="309104" y="483770"/>
                  </a:lnTo>
                  <a:lnTo>
                    <a:pt x="364565" y="492994"/>
                  </a:lnTo>
                  <a:lnTo>
                    <a:pt x="422615" y="498695"/>
                  </a:lnTo>
                  <a:lnTo>
                    <a:pt x="482786" y="500646"/>
                  </a:lnTo>
                  <a:lnTo>
                    <a:pt x="542957" y="498695"/>
                  </a:lnTo>
                  <a:lnTo>
                    <a:pt x="601007" y="492994"/>
                  </a:lnTo>
                  <a:lnTo>
                    <a:pt x="656468" y="483770"/>
                  </a:lnTo>
                  <a:lnTo>
                    <a:pt x="708871" y="471252"/>
                  </a:lnTo>
                  <a:lnTo>
                    <a:pt x="757748" y="455666"/>
                  </a:lnTo>
                  <a:lnTo>
                    <a:pt x="802629" y="437240"/>
                  </a:lnTo>
                  <a:lnTo>
                    <a:pt x="843047" y="416203"/>
                  </a:lnTo>
                  <a:lnTo>
                    <a:pt x="878533" y="392782"/>
                  </a:lnTo>
                  <a:lnTo>
                    <a:pt x="908617" y="367204"/>
                  </a:lnTo>
                  <a:lnTo>
                    <a:pt x="950709" y="310489"/>
                  </a:lnTo>
                  <a:lnTo>
                    <a:pt x="965572" y="247880"/>
                  </a:lnTo>
                  <a:lnTo>
                    <a:pt x="961778" y="216933"/>
                  </a:lnTo>
                  <a:lnTo>
                    <a:pt x="932832" y="158595"/>
                  </a:lnTo>
                  <a:lnTo>
                    <a:pt x="878533" y="106587"/>
                  </a:lnTo>
                  <a:lnTo>
                    <a:pt x="843047" y="83553"/>
                  </a:lnTo>
                  <a:lnTo>
                    <a:pt x="802629" y="62816"/>
                  </a:lnTo>
                  <a:lnTo>
                    <a:pt x="757748" y="44616"/>
                  </a:lnTo>
                  <a:lnTo>
                    <a:pt x="708871" y="29190"/>
                  </a:lnTo>
                  <a:lnTo>
                    <a:pt x="656468" y="16777"/>
                  </a:lnTo>
                  <a:lnTo>
                    <a:pt x="601007" y="7615"/>
                  </a:lnTo>
                  <a:lnTo>
                    <a:pt x="542957" y="1943"/>
                  </a:lnTo>
                  <a:lnTo>
                    <a:pt x="48278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71485" y="1725358"/>
              <a:ext cx="965835" cy="501015"/>
            </a:xfrm>
            <a:custGeom>
              <a:avLst/>
              <a:gdLst/>
              <a:ahLst/>
              <a:cxnLst/>
              <a:rect l="l" t="t" r="r" b="b"/>
              <a:pathLst>
                <a:path w="965834" h="501014">
                  <a:moveTo>
                    <a:pt x="0" y="247880"/>
                  </a:moveTo>
                  <a:lnTo>
                    <a:pt x="14863" y="310489"/>
                  </a:lnTo>
                  <a:lnTo>
                    <a:pt x="56955" y="367204"/>
                  </a:lnTo>
                  <a:lnTo>
                    <a:pt x="87039" y="392782"/>
                  </a:lnTo>
                  <a:lnTo>
                    <a:pt x="122525" y="416203"/>
                  </a:lnTo>
                  <a:lnTo>
                    <a:pt x="162942" y="437240"/>
                  </a:lnTo>
                  <a:lnTo>
                    <a:pt x="207824" y="455666"/>
                  </a:lnTo>
                  <a:lnTo>
                    <a:pt x="256701" y="471252"/>
                  </a:lnTo>
                  <a:lnTo>
                    <a:pt x="309104" y="483770"/>
                  </a:lnTo>
                  <a:lnTo>
                    <a:pt x="364565" y="492994"/>
                  </a:lnTo>
                  <a:lnTo>
                    <a:pt x="422615" y="498695"/>
                  </a:lnTo>
                  <a:lnTo>
                    <a:pt x="482786" y="500646"/>
                  </a:lnTo>
                  <a:lnTo>
                    <a:pt x="542957" y="498695"/>
                  </a:lnTo>
                  <a:lnTo>
                    <a:pt x="601007" y="492994"/>
                  </a:lnTo>
                  <a:lnTo>
                    <a:pt x="656468" y="483770"/>
                  </a:lnTo>
                  <a:lnTo>
                    <a:pt x="708871" y="471252"/>
                  </a:lnTo>
                  <a:lnTo>
                    <a:pt x="757748" y="455666"/>
                  </a:lnTo>
                  <a:lnTo>
                    <a:pt x="802629" y="437240"/>
                  </a:lnTo>
                  <a:lnTo>
                    <a:pt x="843047" y="416203"/>
                  </a:lnTo>
                  <a:lnTo>
                    <a:pt x="878533" y="392782"/>
                  </a:lnTo>
                  <a:lnTo>
                    <a:pt x="908617" y="367204"/>
                  </a:lnTo>
                  <a:lnTo>
                    <a:pt x="932832" y="339697"/>
                  </a:lnTo>
                  <a:lnTo>
                    <a:pt x="950709" y="310489"/>
                  </a:lnTo>
                  <a:lnTo>
                    <a:pt x="961778" y="279808"/>
                  </a:lnTo>
                  <a:lnTo>
                    <a:pt x="965572" y="247880"/>
                  </a:lnTo>
                  <a:lnTo>
                    <a:pt x="961778" y="216934"/>
                  </a:lnTo>
                  <a:lnTo>
                    <a:pt x="932832" y="158595"/>
                  </a:lnTo>
                  <a:lnTo>
                    <a:pt x="878533" y="106587"/>
                  </a:lnTo>
                  <a:lnTo>
                    <a:pt x="843047" y="83553"/>
                  </a:lnTo>
                  <a:lnTo>
                    <a:pt x="802629" y="62816"/>
                  </a:lnTo>
                  <a:lnTo>
                    <a:pt x="757748" y="44616"/>
                  </a:lnTo>
                  <a:lnTo>
                    <a:pt x="708871" y="29190"/>
                  </a:lnTo>
                  <a:lnTo>
                    <a:pt x="656468" y="16777"/>
                  </a:lnTo>
                  <a:lnTo>
                    <a:pt x="601007" y="7615"/>
                  </a:lnTo>
                  <a:lnTo>
                    <a:pt x="542957" y="1943"/>
                  </a:lnTo>
                  <a:lnTo>
                    <a:pt x="482786" y="0"/>
                  </a:lnTo>
                  <a:lnTo>
                    <a:pt x="422615" y="1943"/>
                  </a:lnTo>
                  <a:lnTo>
                    <a:pt x="364565" y="7615"/>
                  </a:lnTo>
                  <a:lnTo>
                    <a:pt x="309104" y="16777"/>
                  </a:lnTo>
                  <a:lnTo>
                    <a:pt x="256701" y="29190"/>
                  </a:lnTo>
                  <a:lnTo>
                    <a:pt x="207824" y="44616"/>
                  </a:lnTo>
                  <a:lnTo>
                    <a:pt x="162942" y="62816"/>
                  </a:lnTo>
                  <a:lnTo>
                    <a:pt x="122525" y="83553"/>
                  </a:lnTo>
                  <a:lnTo>
                    <a:pt x="87039" y="106587"/>
                  </a:lnTo>
                  <a:lnTo>
                    <a:pt x="56954" y="131681"/>
                  </a:lnTo>
                  <a:lnTo>
                    <a:pt x="32740" y="158595"/>
                  </a:lnTo>
                  <a:lnTo>
                    <a:pt x="14863" y="187092"/>
                  </a:lnTo>
                  <a:lnTo>
                    <a:pt x="3794" y="216933"/>
                  </a:lnTo>
                  <a:lnTo>
                    <a:pt x="0" y="247880"/>
                  </a:lnTo>
                </a:path>
              </a:pathLst>
            </a:custGeom>
            <a:ln w="930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67631" y="2311826"/>
            <a:ext cx="157480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20" dirty="0">
                <a:latin typeface="Arial MT"/>
                <a:cs typeface="Arial MT"/>
              </a:rPr>
              <a:t>E</a:t>
            </a:r>
            <a:r>
              <a:rPr sz="1750" spc="-20" dirty="0">
                <a:latin typeface="Arial MT"/>
                <a:cs typeface="Arial MT"/>
              </a:rPr>
              <a:t>m</a:t>
            </a:r>
            <a:r>
              <a:rPr sz="1750" spc="5" dirty="0">
                <a:latin typeface="Arial MT"/>
                <a:cs typeface="Arial MT"/>
              </a:rPr>
              <a:t>p</a:t>
            </a:r>
            <a:r>
              <a:rPr sz="1750" spc="-25" dirty="0">
                <a:latin typeface="Arial MT"/>
                <a:cs typeface="Arial MT"/>
              </a:rPr>
              <a:t>r</a:t>
            </a:r>
            <a:r>
              <a:rPr sz="1750" spc="5" dirty="0">
                <a:latin typeface="Arial MT"/>
                <a:cs typeface="Arial MT"/>
              </a:rPr>
              <a:t>es</a:t>
            </a:r>
            <a:r>
              <a:rPr sz="1750" spc="-30" dirty="0">
                <a:latin typeface="Arial MT"/>
                <a:cs typeface="Arial MT"/>
              </a:rPr>
              <a:t>t</a:t>
            </a:r>
            <a:r>
              <a:rPr sz="1750" spc="5" dirty="0">
                <a:latin typeface="Arial MT"/>
                <a:cs typeface="Arial MT"/>
              </a:rPr>
              <a:t>ar</a:t>
            </a:r>
            <a:r>
              <a:rPr sz="1750" spc="-85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L</a:t>
            </a:r>
            <a:r>
              <a:rPr sz="1750" spc="65" dirty="0">
                <a:latin typeface="Arial MT"/>
                <a:cs typeface="Arial MT"/>
              </a:rPr>
              <a:t>i</a:t>
            </a:r>
            <a:r>
              <a:rPr sz="1750" spc="-105" dirty="0">
                <a:latin typeface="Arial MT"/>
                <a:cs typeface="Arial MT"/>
              </a:rPr>
              <a:t>v</a:t>
            </a:r>
            <a:r>
              <a:rPr sz="1750" spc="-60" dirty="0">
                <a:latin typeface="Arial MT"/>
                <a:cs typeface="Arial MT"/>
              </a:rPr>
              <a:t>r</a:t>
            </a:r>
            <a:r>
              <a:rPr sz="1750" spc="5" dirty="0">
                <a:latin typeface="Arial MT"/>
                <a:cs typeface="Arial MT"/>
              </a:rPr>
              <a:t>o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6394" y="2989612"/>
            <a:ext cx="7215505" cy="1867535"/>
            <a:chOff x="1066394" y="2989612"/>
            <a:chExt cx="7215505" cy="1867535"/>
          </a:xfrm>
        </p:grpSpPr>
        <p:sp>
          <p:nvSpPr>
            <p:cNvPr id="9" name="object 9"/>
            <p:cNvSpPr/>
            <p:nvPr/>
          </p:nvSpPr>
          <p:spPr>
            <a:xfrm>
              <a:off x="7311389" y="3022910"/>
              <a:ext cx="966469" cy="501015"/>
            </a:xfrm>
            <a:custGeom>
              <a:avLst/>
              <a:gdLst/>
              <a:ahLst/>
              <a:cxnLst/>
              <a:rect l="l" t="t" r="r" b="b"/>
              <a:pathLst>
                <a:path w="966470" h="501014">
                  <a:moveTo>
                    <a:pt x="483259" y="0"/>
                  </a:moveTo>
                  <a:lnTo>
                    <a:pt x="423080" y="1948"/>
                  </a:lnTo>
                  <a:lnTo>
                    <a:pt x="365008" y="7633"/>
                  </a:lnTo>
                  <a:lnTo>
                    <a:pt x="309513" y="16813"/>
                  </a:lnTo>
                  <a:lnTo>
                    <a:pt x="257067" y="29247"/>
                  </a:lnTo>
                  <a:lnTo>
                    <a:pt x="208141" y="44693"/>
                  </a:lnTo>
                  <a:lnTo>
                    <a:pt x="163206" y="62909"/>
                  </a:lnTo>
                  <a:lnTo>
                    <a:pt x="122734" y="83655"/>
                  </a:lnTo>
                  <a:lnTo>
                    <a:pt x="87195" y="106688"/>
                  </a:lnTo>
                  <a:lnTo>
                    <a:pt x="57061" y="131768"/>
                  </a:lnTo>
                  <a:lnTo>
                    <a:pt x="14893" y="187101"/>
                  </a:lnTo>
                  <a:lnTo>
                    <a:pt x="0" y="247723"/>
                  </a:lnTo>
                  <a:lnTo>
                    <a:pt x="3801" y="279743"/>
                  </a:lnTo>
                  <a:lnTo>
                    <a:pt x="32804" y="339733"/>
                  </a:lnTo>
                  <a:lnTo>
                    <a:pt x="87195" y="392831"/>
                  </a:lnTo>
                  <a:lnTo>
                    <a:pt x="122734" y="416236"/>
                  </a:lnTo>
                  <a:lnTo>
                    <a:pt x="163206" y="437246"/>
                  </a:lnTo>
                  <a:lnTo>
                    <a:pt x="208141" y="455637"/>
                  </a:lnTo>
                  <a:lnTo>
                    <a:pt x="257067" y="471187"/>
                  </a:lnTo>
                  <a:lnTo>
                    <a:pt x="309513" y="483671"/>
                  </a:lnTo>
                  <a:lnTo>
                    <a:pt x="365008" y="492865"/>
                  </a:lnTo>
                  <a:lnTo>
                    <a:pt x="423080" y="498545"/>
                  </a:lnTo>
                  <a:lnTo>
                    <a:pt x="483259" y="500488"/>
                  </a:lnTo>
                  <a:lnTo>
                    <a:pt x="543368" y="498545"/>
                  </a:lnTo>
                  <a:lnTo>
                    <a:pt x="601376" y="492865"/>
                  </a:lnTo>
                  <a:lnTo>
                    <a:pt x="656812" y="483671"/>
                  </a:lnTo>
                  <a:lnTo>
                    <a:pt x="709204" y="471187"/>
                  </a:lnTo>
                  <a:lnTo>
                    <a:pt x="758107" y="455627"/>
                  </a:lnTo>
                  <a:lnTo>
                    <a:pt x="802976" y="437246"/>
                  </a:lnTo>
                  <a:lnTo>
                    <a:pt x="843412" y="416236"/>
                  </a:lnTo>
                  <a:lnTo>
                    <a:pt x="878920" y="392831"/>
                  </a:lnTo>
                  <a:lnTo>
                    <a:pt x="909028" y="367256"/>
                  </a:lnTo>
                  <a:lnTo>
                    <a:pt x="951163" y="310488"/>
                  </a:lnTo>
                  <a:lnTo>
                    <a:pt x="966045" y="247723"/>
                  </a:lnTo>
                  <a:lnTo>
                    <a:pt x="962246" y="216872"/>
                  </a:lnTo>
                  <a:lnTo>
                    <a:pt x="933266" y="158653"/>
                  </a:lnTo>
                  <a:lnTo>
                    <a:pt x="878920" y="106688"/>
                  </a:lnTo>
                  <a:lnTo>
                    <a:pt x="843412" y="83655"/>
                  </a:lnTo>
                  <a:lnTo>
                    <a:pt x="802976" y="62909"/>
                  </a:lnTo>
                  <a:lnTo>
                    <a:pt x="758083" y="44693"/>
                  </a:lnTo>
                  <a:lnTo>
                    <a:pt x="709204" y="29247"/>
                  </a:lnTo>
                  <a:lnTo>
                    <a:pt x="656812" y="16813"/>
                  </a:lnTo>
                  <a:lnTo>
                    <a:pt x="601376" y="7633"/>
                  </a:lnTo>
                  <a:lnTo>
                    <a:pt x="543368" y="1948"/>
                  </a:lnTo>
                  <a:lnTo>
                    <a:pt x="48325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11389" y="3022910"/>
              <a:ext cx="966469" cy="501015"/>
            </a:xfrm>
            <a:custGeom>
              <a:avLst/>
              <a:gdLst/>
              <a:ahLst/>
              <a:cxnLst/>
              <a:rect l="l" t="t" r="r" b="b"/>
              <a:pathLst>
                <a:path w="966470" h="501014">
                  <a:moveTo>
                    <a:pt x="0" y="247723"/>
                  </a:moveTo>
                  <a:lnTo>
                    <a:pt x="14893" y="310488"/>
                  </a:lnTo>
                  <a:lnTo>
                    <a:pt x="57061" y="367256"/>
                  </a:lnTo>
                  <a:lnTo>
                    <a:pt x="87195" y="392831"/>
                  </a:lnTo>
                  <a:lnTo>
                    <a:pt x="122734" y="416236"/>
                  </a:lnTo>
                  <a:lnTo>
                    <a:pt x="163206" y="437246"/>
                  </a:lnTo>
                  <a:lnTo>
                    <a:pt x="208141" y="455637"/>
                  </a:lnTo>
                  <a:lnTo>
                    <a:pt x="257067" y="471187"/>
                  </a:lnTo>
                  <a:lnTo>
                    <a:pt x="309513" y="483671"/>
                  </a:lnTo>
                  <a:lnTo>
                    <a:pt x="365008" y="492865"/>
                  </a:lnTo>
                  <a:lnTo>
                    <a:pt x="423080" y="498545"/>
                  </a:lnTo>
                  <a:lnTo>
                    <a:pt x="483259" y="500488"/>
                  </a:lnTo>
                  <a:lnTo>
                    <a:pt x="543368" y="498545"/>
                  </a:lnTo>
                  <a:lnTo>
                    <a:pt x="601376" y="492865"/>
                  </a:lnTo>
                  <a:lnTo>
                    <a:pt x="656812" y="483671"/>
                  </a:lnTo>
                  <a:lnTo>
                    <a:pt x="709204" y="471187"/>
                  </a:lnTo>
                  <a:lnTo>
                    <a:pt x="758083" y="455637"/>
                  </a:lnTo>
                  <a:lnTo>
                    <a:pt x="758083" y="455637"/>
                  </a:lnTo>
                  <a:lnTo>
                    <a:pt x="802976" y="437246"/>
                  </a:lnTo>
                  <a:lnTo>
                    <a:pt x="843412" y="416236"/>
                  </a:lnTo>
                  <a:lnTo>
                    <a:pt x="878920" y="392831"/>
                  </a:lnTo>
                  <a:lnTo>
                    <a:pt x="909028" y="367256"/>
                  </a:lnTo>
                  <a:lnTo>
                    <a:pt x="951163" y="310488"/>
                  </a:lnTo>
                  <a:lnTo>
                    <a:pt x="966045" y="247723"/>
                  </a:lnTo>
                  <a:lnTo>
                    <a:pt x="962246" y="216872"/>
                  </a:lnTo>
                  <a:lnTo>
                    <a:pt x="933266" y="158653"/>
                  </a:lnTo>
                  <a:lnTo>
                    <a:pt x="878920" y="106688"/>
                  </a:lnTo>
                  <a:lnTo>
                    <a:pt x="843412" y="83655"/>
                  </a:lnTo>
                  <a:lnTo>
                    <a:pt x="802976" y="62909"/>
                  </a:lnTo>
                  <a:lnTo>
                    <a:pt x="758083" y="44693"/>
                  </a:lnTo>
                  <a:lnTo>
                    <a:pt x="709204" y="29247"/>
                  </a:lnTo>
                  <a:lnTo>
                    <a:pt x="656812" y="16813"/>
                  </a:lnTo>
                  <a:lnTo>
                    <a:pt x="601376" y="7633"/>
                  </a:lnTo>
                  <a:lnTo>
                    <a:pt x="543368" y="1948"/>
                  </a:lnTo>
                  <a:lnTo>
                    <a:pt x="483259" y="0"/>
                  </a:lnTo>
                  <a:lnTo>
                    <a:pt x="423080" y="1948"/>
                  </a:lnTo>
                  <a:lnTo>
                    <a:pt x="365008" y="7633"/>
                  </a:lnTo>
                  <a:lnTo>
                    <a:pt x="309513" y="16813"/>
                  </a:lnTo>
                  <a:lnTo>
                    <a:pt x="257067" y="29247"/>
                  </a:lnTo>
                  <a:lnTo>
                    <a:pt x="208141" y="44693"/>
                  </a:lnTo>
                  <a:lnTo>
                    <a:pt x="163206" y="62909"/>
                  </a:lnTo>
                  <a:lnTo>
                    <a:pt x="122734" y="83655"/>
                  </a:lnTo>
                  <a:lnTo>
                    <a:pt x="87195" y="106688"/>
                  </a:lnTo>
                  <a:lnTo>
                    <a:pt x="57061" y="131768"/>
                  </a:lnTo>
                  <a:lnTo>
                    <a:pt x="14893" y="187101"/>
                  </a:lnTo>
                  <a:lnTo>
                    <a:pt x="3801" y="216872"/>
                  </a:lnTo>
                  <a:lnTo>
                    <a:pt x="0" y="247723"/>
                  </a:lnTo>
                </a:path>
              </a:pathLst>
            </a:custGeom>
            <a:ln w="853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2739" y="4351663"/>
              <a:ext cx="966469" cy="501015"/>
            </a:xfrm>
            <a:custGeom>
              <a:avLst/>
              <a:gdLst/>
              <a:ahLst/>
              <a:cxnLst/>
              <a:rect l="l" t="t" r="r" b="b"/>
              <a:pathLst>
                <a:path w="966470" h="501014">
                  <a:moveTo>
                    <a:pt x="482786" y="0"/>
                  </a:moveTo>
                  <a:lnTo>
                    <a:pt x="422677" y="1948"/>
                  </a:lnTo>
                  <a:lnTo>
                    <a:pt x="364669" y="7633"/>
                  </a:lnTo>
                  <a:lnTo>
                    <a:pt x="309233" y="16813"/>
                  </a:lnTo>
                  <a:lnTo>
                    <a:pt x="256840" y="29247"/>
                  </a:lnTo>
                  <a:lnTo>
                    <a:pt x="207962" y="44693"/>
                  </a:lnTo>
                  <a:lnTo>
                    <a:pt x="163069" y="62909"/>
                  </a:lnTo>
                  <a:lnTo>
                    <a:pt x="122633" y="83655"/>
                  </a:lnTo>
                  <a:lnTo>
                    <a:pt x="87125" y="106688"/>
                  </a:lnTo>
                  <a:lnTo>
                    <a:pt x="57017" y="131768"/>
                  </a:lnTo>
                  <a:lnTo>
                    <a:pt x="14882" y="187101"/>
                  </a:lnTo>
                  <a:lnTo>
                    <a:pt x="0" y="247723"/>
                  </a:lnTo>
                  <a:lnTo>
                    <a:pt x="3799" y="279746"/>
                  </a:lnTo>
                  <a:lnTo>
                    <a:pt x="32778" y="339755"/>
                  </a:lnTo>
                  <a:lnTo>
                    <a:pt x="87125" y="392883"/>
                  </a:lnTo>
                  <a:lnTo>
                    <a:pt x="122633" y="416305"/>
                  </a:lnTo>
                  <a:lnTo>
                    <a:pt x="163069" y="437333"/>
                  </a:lnTo>
                  <a:lnTo>
                    <a:pt x="207962" y="455743"/>
                  </a:lnTo>
                  <a:lnTo>
                    <a:pt x="256840" y="471309"/>
                  </a:lnTo>
                  <a:lnTo>
                    <a:pt x="309233" y="483807"/>
                  </a:lnTo>
                  <a:lnTo>
                    <a:pt x="364669" y="493012"/>
                  </a:lnTo>
                  <a:lnTo>
                    <a:pt x="422677" y="498700"/>
                  </a:lnTo>
                  <a:lnTo>
                    <a:pt x="482786" y="500646"/>
                  </a:lnTo>
                  <a:lnTo>
                    <a:pt x="542962" y="498700"/>
                  </a:lnTo>
                  <a:lnTo>
                    <a:pt x="601027" y="493012"/>
                  </a:lnTo>
                  <a:lnTo>
                    <a:pt x="656510" y="483807"/>
                  </a:lnTo>
                  <a:lnTo>
                    <a:pt x="708942" y="471309"/>
                  </a:lnTo>
                  <a:lnTo>
                    <a:pt x="757852" y="455743"/>
                  </a:lnTo>
                  <a:lnTo>
                    <a:pt x="802769" y="437333"/>
                  </a:lnTo>
                  <a:lnTo>
                    <a:pt x="843223" y="416305"/>
                  </a:lnTo>
                  <a:lnTo>
                    <a:pt x="878744" y="392883"/>
                  </a:lnTo>
                  <a:lnTo>
                    <a:pt x="908861" y="367291"/>
                  </a:lnTo>
                  <a:lnTo>
                    <a:pt x="951004" y="310498"/>
                  </a:lnTo>
                  <a:lnTo>
                    <a:pt x="965888" y="247723"/>
                  </a:lnTo>
                  <a:lnTo>
                    <a:pt x="962088" y="216872"/>
                  </a:lnTo>
                  <a:lnTo>
                    <a:pt x="933105" y="158653"/>
                  </a:lnTo>
                  <a:lnTo>
                    <a:pt x="878744" y="106688"/>
                  </a:lnTo>
                  <a:lnTo>
                    <a:pt x="843223" y="83655"/>
                  </a:lnTo>
                  <a:lnTo>
                    <a:pt x="802769" y="62909"/>
                  </a:lnTo>
                  <a:lnTo>
                    <a:pt x="757852" y="44693"/>
                  </a:lnTo>
                  <a:lnTo>
                    <a:pt x="708942" y="29247"/>
                  </a:lnTo>
                  <a:lnTo>
                    <a:pt x="656510" y="16813"/>
                  </a:lnTo>
                  <a:lnTo>
                    <a:pt x="601027" y="7633"/>
                  </a:lnTo>
                  <a:lnTo>
                    <a:pt x="542962" y="1948"/>
                  </a:lnTo>
                  <a:lnTo>
                    <a:pt x="48278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32739" y="4351663"/>
              <a:ext cx="966469" cy="501015"/>
            </a:xfrm>
            <a:custGeom>
              <a:avLst/>
              <a:gdLst/>
              <a:ahLst/>
              <a:cxnLst/>
              <a:rect l="l" t="t" r="r" b="b"/>
              <a:pathLst>
                <a:path w="966470" h="501014">
                  <a:moveTo>
                    <a:pt x="0" y="247723"/>
                  </a:moveTo>
                  <a:lnTo>
                    <a:pt x="14882" y="310498"/>
                  </a:lnTo>
                  <a:lnTo>
                    <a:pt x="57017" y="367291"/>
                  </a:lnTo>
                  <a:lnTo>
                    <a:pt x="87125" y="392883"/>
                  </a:lnTo>
                  <a:lnTo>
                    <a:pt x="122633" y="416305"/>
                  </a:lnTo>
                  <a:lnTo>
                    <a:pt x="163069" y="437333"/>
                  </a:lnTo>
                  <a:lnTo>
                    <a:pt x="207962" y="455743"/>
                  </a:lnTo>
                  <a:lnTo>
                    <a:pt x="256840" y="471309"/>
                  </a:lnTo>
                  <a:lnTo>
                    <a:pt x="309233" y="483807"/>
                  </a:lnTo>
                  <a:lnTo>
                    <a:pt x="364669" y="493012"/>
                  </a:lnTo>
                  <a:lnTo>
                    <a:pt x="422677" y="498700"/>
                  </a:lnTo>
                  <a:lnTo>
                    <a:pt x="482786" y="500646"/>
                  </a:lnTo>
                  <a:lnTo>
                    <a:pt x="542962" y="498700"/>
                  </a:lnTo>
                  <a:lnTo>
                    <a:pt x="601027" y="493012"/>
                  </a:lnTo>
                  <a:lnTo>
                    <a:pt x="656510" y="483807"/>
                  </a:lnTo>
                  <a:lnTo>
                    <a:pt x="708942" y="471309"/>
                  </a:lnTo>
                  <a:lnTo>
                    <a:pt x="757852" y="455743"/>
                  </a:lnTo>
                  <a:lnTo>
                    <a:pt x="802769" y="437333"/>
                  </a:lnTo>
                  <a:lnTo>
                    <a:pt x="843223" y="416305"/>
                  </a:lnTo>
                  <a:lnTo>
                    <a:pt x="878744" y="392883"/>
                  </a:lnTo>
                  <a:lnTo>
                    <a:pt x="908861" y="367291"/>
                  </a:lnTo>
                  <a:lnTo>
                    <a:pt x="951004" y="310498"/>
                  </a:lnTo>
                  <a:lnTo>
                    <a:pt x="965888" y="247723"/>
                  </a:lnTo>
                  <a:lnTo>
                    <a:pt x="962088" y="216872"/>
                  </a:lnTo>
                  <a:lnTo>
                    <a:pt x="933105" y="158653"/>
                  </a:lnTo>
                  <a:lnTo>
                    <a:pt x="878744" y="106688"/>
                  </a:lnTo>
                  <a:lnTo>
                    <a:pt x="843223" y="83655"/>
                  </a:lnTo>
                  <a:lnTo>
                    <a:pt x="802769" y="62909"/>
                  </a:lnTo>
                  <a:lnTo>
                    <a:pt x="757852" y="44693"/>
                  </a:lnTo>
                  <a:lnTo>
                    <a:pt x="708942" y="29247"/>
                  </a:lnTo>
                  <a:lnTo>
                    <a:pt x="656510" y="16813"/>
                  </a:lnTo>
                  <a:lnTo>
                    <a:pt x="601027" y="7633"/>
                  </a:lnTo>
                  <a:lnTo>
                    <a:pt x="542962" y="1948"/>
                  </a:lnTo>
                  <a:lnTo>
                    <a:pt x="482786" y="0"/>
                  </a:lnTo>
                  <a:lnTo>
                    <a:pt x="422677" y="1948"/>
                  </a:lnTo>
                  <a:lnTo>
                    <a:pt x="364669" y="7633"/>
                  </a:lnTo>
                  <a:lnTo>
                    <a:pt x="309233" y="16813"/>
                  </a:lnTo>
                  <a:lnTo>
                    <a:pt x="256840" y="29247"/>
                  </a:lnTo>
                  <a:lnTo>
                    <a:pt x="207962" y="44693"/>
                  </a:lnTo>
                  <a:lnTo>
                    <a:pt x="163069" y="62909"/>
                  </a:lnTo>
                  <a:lnTo>
                    <a:pt x="122633" y="83655"/>
                  </a:lnTo>
                  <a:lnTo>
                    <a:pt x="87125" y="106688"/>
                  </a:lnTo>
                  <a:lnTo>
                    <a:pt x="57017" y="131768"/>
                  </a:lnTo>
                  <a:lnTo>
                    <a:pt x="14882" y="187101"/>
                  </a:lnTo>
                  <a:lnTo>
                    <a:pt x="3799" y="216872"/>
                  </a:lnTo>
                  <a:lnTo>
                    <a:pt x="0" y="247723"/>
                  </a:lnTo>
                </a:path>
              </a:pathLst>
            </a:custGeom>
            <a:ln w="930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8262" y="2989612"/>
              <a:ext cx="214664" cy="41827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68934" y="3252353"/>
              <a:ext cx="518795" cy="410845"/>
            </a:xfrm>
            <a:custGeom>
              <a:avLst/>
              <a:gdLst/>
              <a:ahLst/>
              <a:cxnLst/>
              <a:rect l="l" t="t" r="r" b="b"/>
              <a:pathLst>
                <a:path w="518794" h="410845">
                  <a:moveTo>
                    <a:pt x="71794" y="0"/>
                  </a:moveTo>
                  <a:lnTo>
                    <a:pt x="446652" y="0"/>
                  </a:lnTo>
                </a:path>
                <a:path w="518794" h="410845">
                  <a:moveTo>
                    <a:pt x="0" y="410350"/>
                  </a:moveTo>
                  <a:lnTo>
                    <a:pt x="259278" y="155536"/>
                  </a:lnTo>
                  <a:lnTo>
                    <a:pt x="518415" y="410350"/>
                  </a:lnTo>
                </a:path>
              </a:pathLst>
            </a:custGeom>
            <a:ln w="465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88445" y="3609220"/>
            <a:ext cx="140843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65" dirty="0">
                <a:latin typeface="Arial MT"/>
                <a:cs typeface="Arial MT"/>
              </a:rPr>
              <a:t>D</a:t>
            </a:r>
            <a:r>
              <a:rPr sz="1750" spc="5" dirty="0">
                <a:latin typeface="Arial MT"/>
                <a:cs typeface="Arial MT"/>
              </a:rPr>
              <a:t>e</a:t>
            </a:r>
            <a:r>
              <a:rPr sz="1750" spc="-100" dirty="0">
                <a:latin typeface="Arial MT"/>
                <a:cs typeface="Arial MT"/>
              </a:rPr>
              <a:t>v</a:t>
            </a:r>
            <a:r>
              <a:rPr sz="1750" spc="5" dirty="0">
                <a:latin typeface="Arial MT"/>
                <a:cs typeface="Arial MT"/>
              </a:rPr>
              <a:t>o</a:t>
            </a:r>
            <a:r>
              <a:rPr sz="1750" spc="-75" dirty="0">
                <a:latin typeface="Arial MT"/>
                <a:cs typeface="Arial MT"/>
              </a:rPr>
              <a:t>l</a:t>
            </a:r>
            <a:r>
              <a:rPr sz="1750" spc="-105" dirty="0">
                <a:latin typeface="Arial MT"/>
                <a:cs typeface="Arial MT"/>
              </a:rPr>
              <a:t>v</a:t>
            </a:r>
            <a:r>
              <a:rPr sz="1750" spc="5" dirty="0">
                <a:latin typeface="Arial MT"/>
                <a:cs typeface="Arial MT"/>
              </a:rPr>
              <a:t>er</a:t>
            </a:r>
            <a:r>
              <a:rPr sz="1750" spc="-90" dirty="0">
                <a:latin typeface="Arial MT"/>
                <a:cs typeface="Arial MT"/>
              </a:rPr>
              <a:t> </a:t>
            </a:r>
            <a:r>
              <a:rPr sz="1750" spc="40" dirty="0">
                <a:latin typeface="Arial MT"/>
                <a:cs typeface="Arial MT"/>
              </a:rPr>
              <a:t>L</a:t>
            </a:r>
            <a:r>
              <a:rPr sz="1750" spc="25" dirty="0">
                <a:latin typeface="Arial MT"/>
                <a:cs typeface="Arial MT"/>
              </a:rPr>
              <a:t>i</a:t>
            </a:r>
            <a:r>
              <a:rPr sz="1750" spc="-105" dirty="0">
                <a:latin typeface="Arial MT"/>
                <a:cs typeface="Arial MT"/>
              </a:rPr>
              <a:t>v</a:t>
            </a:r>
            <a:r>
              <a:rPr sz="1750" spc="-25" dirty="0">
                <a:latin typeface="Arial MT"/>
                <a:cs typeface="Arial MT"/>
              </a:rPr>
              <a:t>r</a:t>
            </a:r>
            <a:r>
              <a:rPr sz="1750" spc="5" dirty="0">
                <a:latin typeface="Arial MT"/>
                <a:cs typeface="Arial MT"/>
              </a:rPr>
              <a:t>o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91638" y="4557434"/>
            <a:ext cx="975994" cy="509905"/>
            <a:chOff x="7391638" y="4557434"/>
            <a:chExt cx="975994" cy="509905"/>
          </a:xfrm>
        </p:grpSpPr>
        <p:sp>
          <p:nvSpPr>
            <p:cNvPr id="17" name="object 17"/>
            <p:cNvSpPr/>
            <p:nvPr/>
          </p:nvSpPr>
          <p:spPr>
            <a:xfrm>
              <a:off x="7396401" y="4562197"/>
              <a:ext cx="966469" cy="500380"/>
            </a:xfrm>
            <a:custGeom>
              <a:avLst/>
              <a:gdLst/>
              <a:ahLst/>
              <a:cxnLst/>
              <a:rect l="l" t="t" r="r" b="b"/>
              <a:pathLst>
                <a:path w="966470" h="500379">
                  <a:moveTo>
                    <a:pt x="482786" y="0"/>
                  </a:moveTo>
                  <a:lnTo>
                    <a:pt x="422708" y="1943"/>
                  </a:lnTo>
                  <a:lnTo>
                    <a:pt x="364721" y="7615"/>
                  </a:lnTo>
                  <a:lnTo>
                    <a:pt x="309298" y="16777"/>
                  </a:lnTo>
                  <a:lnTo>
                    <a:pt x="256910" y="29190"/>
                  </a:lnTo>
                  <a:lnTo>
                    <a:pt x="208031" y="44616"/>
                  </a:lnTo>
                  <a:lnTo>
                    <a:pt x="163132" y="62816"/>
                  </a:lnTo>
                  <a:lnTo>
                    <a:pt x="122687" y="83553"/>
                  </a:lnTo>
                  <a:lnTo>
                    <a:pt x="87168" y="106587"/>
                  </a:lnTo>
                  <a:lnTo>
                    <a:pt x="57048" y="131681"/>
                  </a:lnTo>
                  <a:lnTo>
                    <a:pt x="14892" y="187092"/>
                  </a:lnTo>
                  <a:lnTo>
                    <a:pt x="0" y="247880"/>
                  </a:lnTo>
                  <a:lnTo>
                    <a:pt x="3801" y="279800"/>
                  </a:lnTo>
                  <a:lnTo>
                    <a:pt x="32798" y="339633"/>
                  </a:lnTo>
                  <a:lnTo>
                    <a:pt x="87168" y="392626"/>
                  </a:lnTo>
                  <a:lnTo>
                    <a:pt x="122687" y="415994"/>
                  </a:lnTo>
                  <a:lnTo>
                    <a:pt x="163132" y="436977"/>
                  </a:lnTo>
                  <a:lnTo>
                    <a:pt x="208031" y="455349"/>
                  </a:lnTo>
                  <a:lnTo>
                    <a:pt x="256910" y="470886"/>
                  </a:lnTo>
                  <a:lnTo>
                    <a:pt x="309298" y="483361"/>
                  </a:lnTo>
                  <a:lnTo>
                    <a:pt x="364721" y="492551"/>
                  </a:lnTo>
                  <a:lnTo>
                    <a:pt x="422708" y="498230"/>
                  </a:lnTo>
                  <a:lnTo>
                    <a:pt x="482786" y="500173"/>
                  </a:lnTo>
                  <a:lnTo>
                    <a:pt x="542964" y="498230"/>
                  </a:lnTo>
                  <a:lnTo>
                    <a:pt x="601037" y="492551"/>
                  </a:lnTo>
                  <a:lnTo>
                    <a:pt x="656532" y="483361"/>
                  </a:lnTo>
                  <a:lnTo>
                    <a:pt x="708978" y="470886"/>
                  </a:lnTo>
                  <a:lnTo>
                    <a:pt x="757904" y="455349"/>
                  </a:lnTo>
                  <a:lnTo>
                    <a:pt x="802839" y="436977"/>
                  </a:lnTo>
                  <a:lnTo>
                    <a:pt x="843311" y="415994"/>
                  </a:lnTo>
                  <a:lnTo>
                    <a:pt x="878850" y="392626"/>
                  </a:lnTo>
                  <a:lnTo>
                    <a:pt x="908984" y="367097"/>
                  </a:lnTo>
                  <a:lnTo>
                    <a:pt x="951152" y="310459"/>
                  </a:lnTo>
                  <a:lnTo>
                    <a:pt x="966045" y="247880"/>
                  </a:lnTo>
                  <a:lnTo>
                    <a:pt x="962243" y="216934"/>
                  </a:lnTo>
                  <a:lnTo>
                    <a:pt x="933241" y="158595"/>
                  </a:lnTo>
                  <a:lnTo>
                    <a:pt x="878850" y="106587"/>
                  </a:lnTo>
                  <a:lnTo>
                    <a:pt x="843311" y="83553"/>
                  </a:lnTo>
                  <a:lnTo>
                    <a:pt x="802839" y="62816"/>
                  </a:lnTo>
                  <a:lnTo>
                    <a:pt x="757904" y="44616"/>
                  </a:lnTo>
                  <a:lnTo>
                    <a:pt x="708978" y="29190"/>
                  </a:lnTo>
                  <a:lnTo>
                    <a:pt x="656532" y="16777"/>
                  </a:lnTo>
                  <a:lnTo>
                    <a:pt x="601037" y="7615"/>
                  </a:lnTo>
                  <a:lnTo>
                    <a:pt x="542964" y="1943"/>
                  </a:lnTo>
                  <a:lnTo>
                    <a:pt x="48278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96401" y="4562197"/>
              <a:ext cx="966469" cy="500380"/>
            </a:xfrm>
            <a:custGeom>
              <a:avLst/>
              <a:gdLst/>
              <a:ahLst/>
              <a:cxnLst/>
              <a:rect l="l" t="t" r="r" b="b"/>
              <a:pathLst>
                <a:path w="966470" h="500379">
                  <a:moveTo>
                    <a:pt x="0" y="247880"/>
                  </a:moveTo>
                  <a:lnTo>
                    <a:pt x="14892" y="310459"/>
                  </a:lnTo>
                  <a:lnTo>
                    <a:pt x="57048" y="367097"/>
                  </a:lnTo>
                  <a:lnTo>
                    <a:pt x="87168" y="392626"/>
                  </a:lnTo>
                  <a:lnTo>
                    <a:pt x="122687" y="415994"/>
                  </a:lnTo>
                  <a:lnTo>
                    <a:pt x="163132" y="436977"/>
                  </a:lnTo>
                  <a:lnTo>
                    <a:pt x="208031" y="455349"/>
                  </a:lnTo>
                  <a:lnTo>
                    <a:pt x="256910" y="470886"/>
                  </a:lnTo>
                  <a:lnTo>
                    <a:pt x="309298" y="483361"/>
                  </a:lnTo>
                  <a:lnTo>
                    <a:pt x="364721" y="492551"/>
                  </a:lnTo>
                  <a:lnTo>
                    <a:pt x="422708" y="498230"/>
                  </a:lnTo>
                  <a:lnTo>
                    <a:pt x="482786" y="500173"/>
                  </a:lnTo>
                  <a:lnTo>
                    <a:pt x="542964" y="498230"/>
                  </a:lnTo>
                  <a:lnTo>
                    <a:pt x="601037" y="492551"/>
                  </a:lnTo>
                  <a:lnTo>
                    <a:pt x="656532" y="483361"/>
                  </a:lnTo>
                  <a:lnTo>
                    <a:pt x="708978" y="470886"/>
                  </a:lnTo>
                  <a:lnTo>
                    <a:pt x="757904" y="455349"/>
                  </a:lnTo>
                  <a:lnTo>
                    <a:pt x="802839" y="436977"/>
                  </a:lnTo>
                  <a:lnTo>
                    <a:pt x="843311" y="415994"/>
                  </a:lnTo>
                  <a:lnTo>
                    <a:pt x="878850" y="392626"/>
                  </a:lnTo>
                  <a:lnTo>
                    <a:pt x="908984" y="367097"/>
                  </a:lnTo>
                  <a:lnTo>
                    <a:pt x="951152" y="310459"/>
                  </a:lnTo>
                  <a:lnTo>
                    <a:pt x="966045" y="247880"/>
                  </a:lnTo>
                  <a:lnTo>
                    <a:pt x="962243" y="216934"/>
                  </a:lnTo>
                  <a:lnTo>
                    <a:pt x="933241" y="158595"/>
                  </a:lnTo>
                  <a:lnTo>
                    <a:pt x="878850" y="106587"/>
                  </a:lnTo>
                  <a:lnTo>
                    <a:pt x="843311" y="83553"/>
                  </a:lnTo>
                  <a:lnTo>
                    <a:pt x="802839" y="62816"/>
                  </a:lnTo>
                  <a:lnTo>
                    <a:pt x="757904" y="44616"/>
                  </a:lnTo>
                  <a:lnTo>
                    <a:pt x="708978" y="29190"/>
                  </a:lnTo>
                  <a:lnTo>
                    <a:pt x="656532" y="16777"/>
                  </a:lnTo>
                  <a:lnTo>
                    <a:pt x="601037" y="7615"/>
                  </a:lnTo>
                  <a:lnTo>
                    <a:pt x="542964" y="1943"/>
                  </a:lnTo>
                  <a:lnTo>
                    <a:pt x="482786" y="0"/>
                  </a:lnTo>
                  <a:lnTo>
                    <a:pt x="422708" y="1943"/>
                  </a:lnTo>
                  <a:lnTo>
                    <a:pt x="364721" y="7615"/>
                  </a:lnTo>
                  <a:lnTo>
                    <a:pt x="309298" y="16777"/>
                  </a:lnTo>
                  <a:lnTo>
                    <a:pt x="256910" y="29190"/>
                  </a:lnTo>
                  <a:lnTo>
                    <a:pt x="208031" y="44616"/>
                  </a:lnTo>
                  <a:lnTo>
                    <a:pt x="163132" y="62816"/>
                  </a:lnTo>
                  <a:lnTo>
                    <a:pt x="122687" y="83553"/>
                  </a:lnTo>
                  <a:lnTo>
                    <a:pt x="87168" y="106587"/>
                  </a:lnTo>
                  <a:lnTo>
                    <a:pt x="57048" y="131681"/>
                  </a:lnTo>
                  <a:lnTo>
                    <a:pt x="14892" y="187092"/>
                  </a:lnTo>
                  <a:lnTo>
                    <a:pt x="3801" y="216934"/>
                  </a:lnTo>
                  <a:lnTo>
                    <a:pt x="0" y="247880"/>
                  </a:lnTo>
                </a:path>
              </a:pathLst>
            </a:custGeom>
            <a:ln w="930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330233" y="5148665"/>
            <a:ext cx="110109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175" dirty="0">
                <a:latin typeface="Arial MT"/>
                <a:cs typeface="Arial MT"/>
              </a:rPr>
              <a:t>I</a:t>
            </a:r>
            <a:r>
              <a:rPr sz="1750" spc="-100" dirty="0">
                <a:latin typeface="Arial MT"/>
                <a:cs typeface="Arial MT"/>
              </a:rPr>
              <a:t>n</a:t>
            </a:r>
            <a:r>
              <a:rPr sz="1750" spc="5" dirty="0">
                <a:latin typeface="Arial MT"/>
                <a:cs typeface="Arial MT"/>
              </a:rPr>
              <a:t>c</a:t>
            </a:r>
            <a:r>
              <a:rPr sz="1750" spc="-45" dirty="0">
                <a:latin typeface="Arial MT"/>
                <a:cs typeface="Arial MT"/>
              </a:rPr>
              <a:t>l</a:t>
            </a:r>
            <a:r>
              <a:rPr sz="1750" spc="-100" dirty="0">
                <a:latin typeface="Arial MT"/>
                <a:cs typeface="Arial MT"/>
              </a:rPr>
              <a:t>u</a:t>
            </a:r>
            <a:r>
              <a:rPr sz="1750" spc="25" dirty="0">
                <a:latin typeface="Arial MT"/>
                <a:cs typeface="Arial MT"/>
              </a:rPr>
              <a:t>i</a:t>
            </a:r>
            <a:r>
              <a:rPr sz="1750" dirty="0">
                <a:latin typeface="Arial MT"/>
                <a:cs typeface="Arial MT"/>
              </a:rPr>
              <a:t>r</a:t>
            </a:r>
            <a:r>
              <a:rPr sz="1750" spc="-55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L</a:t>
            </a:r>
            <a:r>
              <a:rPr sz="1750" spc="30" dirty="0">
                <a:latin typeface="Arial MT"/>
                <a:cs typeface="Arial MT"/>
              </a:rPr>
              <a:t>i</a:t>
            </a:r>
            <a:r>
              <a:rPr sz="1750" spc="-105" dirty="0">
                <a:latin typeface="Arial MT"/>
                <a:cs typeface="Arial MT"/>
              </a:rPr>
              <a:t>v</a:t>
            </a:r>
            <a:r>
              <a:rPr sz="1750" spc="-25" dirty="0">
                <a:latin typeface="Arial MT"/>
                <a:cs typeface="Arial MT"/>
              </a:rPr>
              <a:t>r</a:t>
            </a:r>
            <a:r>
              <a:rPr sz="1750" spc="5" dirty="0">
                <a:latin typeface="Arial MT"/>
                <a:cs typeface="Arial MT"/>
              </a:rPr>
              <a:t>o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657073" y="4462918"/>
            <a:ext cx="524510" cy="710565"/>
            <a:chOff x="4657073" y="4462918"/>
            <a:chExt cx="524510" cy="71056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8570" y="4462918"/>
              <a:ext cx="130427" cy="45289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659613" y="4760438"/>
              <a:ext cx="519430" cy="410209"/>
            </a:xfrm>
            <a:custGeom>
              <a:avLst/>
              <a:gdLst/>
              <a:ahLst/>
              <a:cxnLst/>
              <a:rect l="l" t="t" r="r" b="b"/>
              <a:pathLst>
                <a:path w="519429" h="410210">
                  <a:moveTo>
                    <a:pt x="72236" y="0"/>
                  </a:moveTo>
                  <a:lnTo>
                    <a:pt x="446668" y="0"/>
                  </a:lnTo>
                </a:path>
                <a:path w="519429" h="410210">
                  <a:moveTo>
                    <a:pt x="0" y="409877"/>
                  </a:moveTo>
                  <a:lnTo>
                    <a:pt x="259294" y="155378"/>
                  </a:lnTo>
                  <a:lnTo>
                    <a:pt x="518904" y="409877"/>
                  </a:lnTo>
                </a:path>
              </a:pathLst>
            </a:custGeom>
            <a:ln w="504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93773" y="5251410"/>
            <a:ext cx="1252220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 MT"/>
                <a:cs typeface="Arial MT"/>
              </a:rPr>
              <a:t>Bibliotecária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83324" y="4812514"/>
            <a:ext cx="3098800" cy="1511935"/>
            <a:chOff x="5183324" y="4812514"/>
            <a:chExt cx="3098800" cy="1511935"/>
          </a:xfrm>
        </p:grpSpPr>
        <p:sp>
          <p:nvSpPr>
            <p:cNvPr id="25" name="object 25"/>
            <p:cNvSpPr/>
            <p:nvPr/>
          </p:nvSpPr>
          <p:spPr>
            <a:xfrm>
              <a:off x="5185457" y="4814647"/>
              <a:ext cx="2195830" cy="0"/>
            </a:xfrm>
            <a:custGeom>
              <a:avLst/>
              <a:gdLst/>
              <a:ahLst/>
              <a:cxnLst/>
              <a:rect l="l" t="t" r="r" b="b"/>
              <a:pathLst>
                <a:path w="2195829">
                  <a:moveTo>
                    <a:pt x="1095535" y="0"/>
                  </a:moveTo>
                  <a:lnTo>
                    <a:pt x="2195487" y="0"/>
                  </a:lnTo>
                </a:path>
                <a:path w="2195829">
                  <a:moveTo>
                    <a:pt x="1095535" y="0"/>
                  </a:moveTo>
                  <a:lnTo>
                    <a:pt x="0" y="0"/>
                  </a:lnTo>
                </a:path>
              </a:pathLst>
            </a:custGeom>
            <a:ln w="426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11389" y="5819344"/>
              <a:ext cx="966469" cy="501015"/>
            </a:xfrm>
            <a:custGeom>
              <a:avLst/>
              <a:gdLst/>
              <a:ahLst/>
              <a:cxnLst/>
              <a:rect l="l" t="t" r="r" b="b"/>
              <a:pathLst>
                <a:path w="966470" h="501014">
                  <a:moveTo>
                    <a:pt x="483259" y="0"/>
                  </a:moveTo>
                  <a:lnTo>
                    <a:pt x="423080" y="1942"/>
                  </a:lnTo>
                  <a:lnTo>
                    <a:pt x="365008" y="7612"/>
                  </a:lnTo>
                  <a:lnTo>
                    <a:pt x="309513" y="16770"/>
                  </a:lnTo>
                  <a:lnTo>
                    <a:pt x="257067" y="29178"/>
                  </a:lnTo>
                  <a:lnTo>
                    <a:pt x="208141" y="44597"/>
                  </a:lnTo>
                  <a:lnTo>
                    <a:pt x="163206" y="62791"/>
                  </a:lnTo>
                  <a:lnTo>
                    <a:pt x="122734" y="83519"/>
                  </a:lnTo>
                  <a:lnTo>
                    <a:pt x="87195" y="106545"/>
                  </a:lnTo>
                  <a:lnTo>
                    <a:pt x="57061" y="131629"/>
                  </a:lnTo>
                  <a:lnTo>
                    <a:pt x="14893" y="187020"/>
                  </a:lnTo>
                  <a:lnTo>
                    <a:pt x="0" y="247786"/>
                  </a:lnTo>
                  <a:lnTo>
                    <a:pt x="3801" y="279794"/>
                  </a:lnTo>
                  <a:lnTo>
                    <a:pt x="32804" y="339777"/>
                  </a:lnTo>
                  <a:lnTo>
                    <a:pt x="87195" y="392882"/>
                  </a:lnTo>
                  <a:lnTo>
                    <a:pt x="122734" y="416294"/>
                  </a:lnTo>
                  <a:lnTo>
                    <a:pt x="163206" y="437313"/>
                  </a:lnTo>
                  <a:lnTo>
                    <a:pt x="208141" y="455715"/>
                  </a:lnTo>
                  <a:lnTo>
                    <a:pt x="257067" y="471274"/>
                  </a:lnTo>
                  <a:lnTo>
                    <a:pt x="309513" y="483767"/>
                  </a:lnTo>
                  <a:lnTo>
                    <a:pt x="365008" y="492968"/>
                  </a:lnTo>
                  <a:lnTo>
                    <a:pt x="423080" y="498654"/>
                  </a:lnTo>
                  <a:lnTo>
                    <a:pt x="483259" y="500599"/>
                  </a:lnTo>
                  <a:lnTo>
                    <a:pt x="543368" y="498654"/>
                  </a:lnTo>
                  <a:lnTo>
                    <a:pt x="601376" y="492968"/>
                  </a:lnTo>
                  <a:lnTo>
                    <a:pt x="656812" y="483767"/>
                  </a:lnTo>
                  <a:lnTo>
                    <a:pt x="709204" y="471274"/>
                  </a:lnTo>
                  <a:lnTo>
                    <a:pt x="758083" y="455715"/>
                  </a:lnTo>
                  <a:lnTo>
                    <a:pt x="802976" y="437313"/>
                  </a:lnTo>
                  <a:lnTo>
                    <a:pt x="843412" y="416294"/>
                  </a:lnTo>
                  <a:lnTo>
                    <a:pt x="878920" y="392882"/>
                  </a:lnTo>
                  <a:lnTo>
                    <a:pt x="909028" y="367301"/>
                  </a:lnTo>
                  <a:lnTo>
                    <a:pt x="951163" y="310533"/>
                  </a:lnTo>
                  <a:lnTo>
                    <a:pt x="966045" y="247786"/>
                  </a:lnTo>
                  <a:lnTo>
                    <a:pt x="962246" y="216850"/>
                  </a:lnTo>
                  <a:lnTo>
                    <a:pt x="933266" y="158533"/>
                  </a:lnTo>
                  <a:lnTo>
                    <a:pt x="878920" y="106545"/>
                  </a:lnTo>
                  <a:lnTo>
                    <a:pt x="843412" y="83519"/>
                  </a:lnTo>
                  <a:lnTo>
                    <a:pt x="802976" y="62791"/>
                  </a:lnTo>
                  <a:lnTo>
                    <a:pt x="758083" y="44597"/>
                  </a:lnTo>
                  <a:lnTo>
                    <a:pt x="709204" y="29178"/>
                  </a:lnTo>
                  <a:lnTo>
                    <a:pt x="656812" y="16770"/>
                  </a:lnTo>
                  <a:lnTo>
                    <a:pt x="601376" y="7612"/>
                  </a:lnTo>
                  <a:lnTo>
                    <a:pt x="543368" y="1942"/>
                  </a:lnTo>
                  <a:lnTo>
                    <a:pt x="48325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11389" y="5819344"/>
              <a:ext cx="966469" cy="501015"/>
            </a:xfrm>
            <a:custGeom>
              <a:avLst/>
              <a:gdLst/>
              <a:ahLst/>
              <a:cxnLst/>
              <a:rect l="l" t="t" r="r" b="b"/>
              <a:pathLst>
                <a:path w="966470" h="501014">
                  <a:moveTo>
                    <a:pt x="0" y="247786"/>
                  </a:moveTo>
                  <a:lnTo>
                    <a:pt x="14893" y="310533"/>
                  </a:lnTo>
                  <a:lnTo>
                    <a:pt x="57061" y="367301"/>
                  </a:lnTo>
                  <a:lnTo>
                    <a:pt x="87195" y="392882"/>
                  </a:lnTo>
                  <a:lnTo>
                    <a:pt x="122734" y="416294"/>
                  </a:lnTo>
                  <a:lnTo>
                    <a:pt x="163206" y="437313"/>
                  </a:lnTo>
                  <a:lnTo>
                    <a:pt x="208141" y="455715"/>
                  </a:lnTo>
                  <a:lnTo>
                    <a:pt x="257067" y="471274"/>
                  </a:lnTo>
                  <a:lnTo>
                    <a:pt x="309513" y="483767"/>
                  </a:lnTo>
                  <a:lnTo>
                    <a:pt x="365008" y="492968"/>
                  </a:lnTo>
                  <a:lnTo>
                    <a:pt x="423080" y="498654"/>
                  </a:lnTo>
                  <a:lnTo>
                    <a:pt x="483259" y="500599"/>
                  </a:lnTo>
                  <a:lnTo>
                    <a:pt x="543368" y="498654"/>
                  </a:lnTo>
                  <a:lnTo>
                    <a:pt x="601376" y="492968"/>
                  </a:lnTo>
                  <a:lnTo>
                    <a:pt x="656812" y="483767"/>
                  </a:lnTo>
                  <a:lnTo>
                    <a:pt x="709204" y="471274"/>
                  </a:lnTo>
                  <a:lnTo>
                    <a:pt x="758083" y="455715"/>
                  </a:lnTo>
                  <a:lnTo>
                    <a:pt x="802976" y="437313"/>
                  </a:lnTo>
                  <a:lnTo>
                    <a:pt x="843412" y="416294"/>
                  </a:lnTo>
                  <a:lnTo>
                    <a:pt x="878920" y="392882"/>
                  </a:lnTo>
                  <a:lnTo>
                    <a:pt x="909028" y="367301"/>
                  </a:lnTo>
                  <a:lnTo>
                    <a:pt x="951163" y="310533"/>
                  </a:lnTo>
                  <a:lnTo>
                    <a:pt x="966045" y="247786"/>
                  </a:lnTo>
                  <a:lnTo>
                    <a:pt x="962246" y="216850"/>
                  </a:lnTo>
                  <a:lnTo>
                    <a:pt x="933266" y="158533"/>
                  </a:lnTo>
                  <a:lnTo>
                    <a:pt x="878920" y="106545"/>
                  </a:lnTo>
                  <a:lnTo>
                    <a:pt x="843412" y="83519"/>
                  </a:lnTo>
                  <a:lnTo>
                    <a:pt x="802976" y="62791"/>
                  </a:lnTo>
                  <a:lnTo>
                    <a:pt x="758083" y="44597"/>
                  </a:lnTo>
                  <a:lnTo>
                    <a:pt x="709204" y="29178"/>
                  </a:lnTo>
                  <a:lnTo>
                    <a:pt x="656812" y="16770"/>
                  </a:lnTo>
                  <a:lnTo>
                    <a:pt x="601376" y="7612"/>
                  </a:lnTo>
                  <a:lnTo>
                    <a:pt x="543368" y="1942"/>
                  </a:lnTo>
                  <a:lnTo>
                    <a:pt x="483259" y="0"/>
                  </a:lnTo>
                  <a:lnTo>
                    <a:pt x="423080" y="1942"/>
                  </a:lnTo>
                  <a:lnTo>
                    <a:pt x="365008" y="7612"/>
                  </a:lnTo>
                  <a:lnTo>
                    <a:pt x="309513" y="16770"/>
                  </a:lnTo>
                  <a:lnTo>
                    <a:pt x="257067" y="29178"/>
                  </a:lnTo>
                  <a:lnTo>
                    <a:pt x="208141" y="44597"/>
                  </a:lnTo>
                  <a:lnTo>
                    <a:pt x="163206" y="62791"/>
                  </a:lnTo>
                  <a:lnTo>
                    <a:pt x="122734" y="83519"/>
                  </a:lnTo>
                  <a:lnTo>
                    <a:pt x="87195" y="106545"/>
                  </a:lnTo>
                  <a:lnTo>
                    <a:pt x="57061" y="131629"/>
                  </a:lnTo>
                  <a:lnTo>
                    <a:pt x="14893" y="187020"/>
                  </a:lnTo>
                  <a:lnTo>
                    <a:pt x="3801" y="216850"/>
                  </a:lnTo>
                  <a:lnTo>
                    <a:pt x="0" y="247786"/>
                  </a:lnTo>
                </a:path>
              </a:pathLst>
            </a:custGeom>
            <a:ln w="8532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85457" y="4930944"/>
              <a:ext cx="2115185" cy="926465"/>
            </a:xfrm>
            <a:custGeom>
              <a:avLst/>
              <a:gdLst/>
              <a:ahLst/>
              <a:cxnLst/>
              <a:rect l="l" t="t" r="r" b="b"/>
              <a:pathLst>
                <a:path w="2115184" h="926464">
                  <a:moveTo>
                    <a:pt x="1055158" y="461092"/>
                  </a:moveTo>
                  <a:lnTo>
                    <a:pt x="2115049" y="926408"/>
                  </a:lnTo>
                </a:path>
                <a:path w="2115184" h="926464">
                  <a:moveTo>
                    <a:pt x="1055158" y="461092"/>
                  </a:moveTo>
                  <a:lnTo>
                    <a:pt x="0" y="0"/>
                  </a:lnTo>
                </a:path>
              </a:pathLst>
            </a:custGeom>
            <a:ln w="426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084187" y="6405733"/>
            <a:ext cx="142303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dirty="0">
                <a:latin typeface="Arial MT"/>
                <a:cs typeface="Arial MT"/>
              </a:rPr>
              <a:t>Comprar</a:t>
            </a:r>
            <a:r>
              <a:rPr sz="1750" spc="-95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Livro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78567" y="4938447"/>
            <a:ext cx="147637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65" dirty="0">
                <a:latin typeface="Arial MT"/>
                <a:cs typeface="Arial MT"/>
              </a:rPr>
              <a:t>C</a:t>
            </a:r>
            <a:r>
              <a:rPr sz="1750" spc="5" dirty="0">
                <a:latin typeface="Arial MT"/>
                <a:cs typeface="Arial MT"/>
              </a:rPr>
              <a:t>o</a:t>
            </a:r>
            <a:r>
              <a:rPr sz="1750" spc="-95" dirty="0">
                <a:latin typeface="Arial MT"/>
                <a:cs typeface="Arial MT"/>
              </a:rPr>
              <a:t>n</a:t>
            </a:r>
            <a:r>
              <a:rPr sz="1750" spc="5" dirty="0">
                <a:latin typeface="Arial MT"/>
                <a:cs typeface="Arial MT"/>
              </a:rPr>
              <a:t>s</a:t>
            </a:r>
            <a:r>
              <a:rPr sz="1750" spc="-100" dirty="0">
                <a:latin typeface="Arial MT"/>
                <a:cs typeface="Arial MT"/>
              </a:rPr>
              <a:t>u</a:t>
            </a:r>
            <a:r>
              <a:rPr sz="1750" spc="-80" dirty="0">
                <a:latin typeface="Arial MT"/>
                <a:cs typeface="Arial MT"/>
              </a:rPr>
              <a:t>l</a:t>
            </a:r>
            <a:r>
              <a:rPr sz="1750" spc="-35" dirty="0">
                <a:latin typeface="Arial MT"/>
                <a:cs typeface="Arial MT"/>
              </a:rPr>
              <a:t>t</a:t>
            </a:r>
            <a:r>
              <a:rPr sz="1750" spc="5" dirty="0">
                <a:latin typeface="Arial MT"/>
                <a:cs typeface="Arial MT"/>
              </a:rPr>
              <a:t>ar</a:t>
            </a:r>
            <a:r>
              <a:rPr sz="1750" spc="-90" dirty="0">
                <a:latin typeface="Arial MT"/>
                <a:cs typeface="Arial MT"/>
              </a:rPr>
              <a:t> </a:t>
            </a:r>
            <a:r>
              <a:rPr sz="1750" spc="5" dirty="0">
                <a:latin typeface="Arial MT"/>
                <a:cs typeface="Arial MT"/>
              </a:rPr>
              <a:t>L</a:t>
            </a:r>
            <a:r>
              <a:rPr sz="1750" spc="65" dirty="0">
                <a:latin typeface="Arial MT"/>
                <a:cs typeface="Arial MT"/>
              </a:rPr>
              <a:t>i</a:t>
            </a:r>
            <a:r>
              <a:rPr sz="1750" spc="-105" dirty="0">
                <a:latin typeface="Arial MT"/>
                <a:cs typeface="Arial MT"/>
              </a:rPr>
              <a:t>v</a:t>
            </a:r>
            <a:r>
              <a:rPr sz="1750" spc="-60" dirty="0">
                <a:latin typeface="Arial MT"/>
                <a:cs typeface="Arial MT"/>
              </a:rPr>
              <a:t>r</a:t>
            </a:r>
            <a:r>
              <a:rPr sz="1750" spc="5" dirty="0">
                <a:latin typeface="Arial MT"/>
                <a:cs typeface="Arial MT"/>
              </a:rPr>
              <a:t>o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37986" y="3869078"/>
            <a:ext cx="59118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 MT"/>
                <a:cs typeface="Arial MT"/>
              </a:rPr>
              <a:t>L</a:t>
            </a:r>
            <a:r>
              <a:rPr sz="1750" spc="10" dirty="0">
                <a:latin typeface="Arial MT"/>
                <a:cs typeface="Arial MT"/>
              </a:rPr>
              <a:t>e</a:t>
            </a:r>
            <a:r>
              <a:rPr sz="1750" spc="65" dirty="0">
                <a:latin typeface="Arial MT"/>
                <a:cs typeface="Arial MT"/>
              </a:rPr>
              <a:t>i</a:t>
            </a:r>
            <a:r>
              <a:rPr sz="1750" spc="-70" dirty="0">
                <a:latin typeface="Arial MT"/>
                <a:cs typeface="Arial MT"/>
              </a:rPr>
              <a:t>t</a:t>
            </a:r>
            <a:r>
              <a:rPr sz="1750" spc="40" dirty="0">
                <a:latin typeface="Arial MT"/>
                <a:cs typeface="Arial MT"/>
              </a:rPr>
              <a:t>o</a:t>
            </a:r>
            <a:r>
              <a:rPr sz="1750" dirty="0">
                <a:latin typeface="Arial MT"/>
                <a:cs typeface="Arial MT"/>
              </a:rPr>
              <a:t>r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592314" y="2110253"/>
            <a:ext cx="5715000" cy="2237105"/>
            <a:chOff x="1592314" y="2110253"/>
            <a:chExt cx="5715000" cy="2237105"/>
          </a:xfrm>
        </p:grpSpPr>
        <p:sp>
          <p:nvSpPr>
            <p:cNvPr id="33" name="object 33"/>
            <p:cNvSpPr/>
            <p:nvPr/>
          </p:nvSpPr>
          <p:spPr>
            <a:xfrm>
              <a:off x="6164594" y="2112385"/>
              <a:ext cx="1091565" cy="309245"/>
            </a:xfrm>
            <a:custGeom>
              <a:avLst/>
              <a:gdLst/>
              <a:ahLst/>
              <a:cxnLst/>
              <a:rect l="l" t="t" r="r" b="b"/>
              <a:pathLst>
                <a:path w="1091565" h="309244">
                  <a:moveTo>
                    <a:pt x="0" y="308708"/>
                  </a:moveTo>
                  <a:lnTo>
                    <a:pt x="1091276" y="0"/>
                  </a:lnTo>
                </a:path>
              </a:pathLst>
            </a:custGeom>
            <a:ln w="426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1863" y="2493063"/>
              <a:ext cx="214664" cy="41811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552519" y="2755646"/>
              <a:ext cx="518795" cy="410845"/>
            </a:xfrm>
            <a:custGeom>
              <a:avLst/>
              <a:gdLst/>
              <a:ahLst/>
              <a:cxnLst/>
              <a:rect l="l" t="t" r="r" b="b"/>
              <a:pathLst>
                <a:path w="518795" h="410844">
                  <a:moveTo>
                    <a:pt x="71763" y="0"/>
                  </a:moveTo>
                  <a:lnTo>
                    <a:pt x="446668" y="0"/>
                  </a:lnTo>
                </a:path>
                <a:path w="518795" h="410844">
                  <a:moveTo>
                    <a:pt x="0" y="410350"/>
                  </a:moveTo>
                  <a:lnTo>
                    <a:pt x="259136" y="155536"/>
                  </a:lnTo>
                  <a:lnTo>
                    <a:pt x="518431" y="410350"/>
                  </a:lnTo>
                </a:path>
              </a:pathLst>
            </a:custGeom>
            <a:ln w="465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94447" y="2421094"/>
              <a:ext cx="5710555" cy="1924050"/>
            </a:xfrm>
            <a:custGeom>
              <a:avLst/>
              <a:gdLst/>
              <a:ahLst/>
              <a:cxnLst/>
              <a:rect l="l" t="t" r="r" b="b"/>
              <a:pathLst>
                <a:path w="5710555" h="1924050">
                  <a:moveTo>
                    <a:pt x="4570146" y="0"/>
                  </a:moveTo>
                  <a:lnTo>
                    <a:pt x="3483443" y="313278"/>
                  </a:lnTo>
                </a:path>
                <a:path w="5710555" h="1924050">
                  <a:moveTo>
                    <a:pt x="4596959" y="599451"/>
                  </a:moveTo>
                  <a:lnTo>
                    <a:pt x="5710317" y="773898"/>
                  </a:lnTo>
                </a:path>
                <a:path w="5710555" h="1924050">
                  <a:moveTo>
                    <a:pt x="4596959" y="599451"/>
                  </a:moveTo>
                  <a:lnTo>
                    <a:pt x="3483443" y="429575"/>
                  </a:lnTo>
                </a:path>
                <a:path w="5710555" h="1924050">
                  <a:moveTo>
                    <a:pt x="505340" y="1516909"/>
                  </a:moveTo>
                  <a:lnTo>
                    <a:pt x="1010523" y="1923950"/>
                  </a:lnTo>
                </a:path>
                <a:path w="5710555" h="1924050">
                  <a:moveTo>
                    <a:pt x="505340" y="1516909"/>
                  </a:moveTo>
                  <a:lnTo>
                    <a:pt x="0" y="1109711"/>
                  </a:lnTo>
                </a:path>
                <a:path w="5710555" h="1924050">
                  <a:moveTo>
                    <a:pt x="1471228" y="635538"/>
                  </a:moveTo>
                  <a:lnTo>
                    <a:pt x="2947189" y="425005"/>
                  </a:lnTo>
                </a:path>
              </a:pathLst>
            </a:custGeom>
            <a:ln w="426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02606" y="3247091"/>
            <a:ext cx="1016635" cy="294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25" dirty="0">
                <a:latin typeface="Arial MT"/>
                <a:cs typeface="Arial MT"/>
              </a:rPr>
              <a:t>Atendente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621791"/>
            <a:ext cx="9243060" cy="10271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737108"/>
            <a:ext cx="8655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Notação </a:t>
            </a:r>
            <a:r>
              <a:rPr dirty="0"/>
              <a:t>UML</a:t>
            </a:r>
            <a:r>
              <a:rPr spc="-5" dirty="0"/>
              <a:t> </a:t>
            </a:r>
            <a:r>
              <a:rPr spc="-20" dirty="0"/>
              <a:t>para</a:t>
            </a:r>
            <a:r>
              <a:rPr spc="-10" dirty="0"/>
              <a:t> </a:t>
            </a:r>
            <a:r>
              <a:rPr spc="-15" dirty="0"/>
              <a:t>Diagramas</a:t>
            </a:r>
            <a:r>
              <a:rPr spc="-5" dirty="0"/>
              <a:t> </a:t>
            </a:r>
            <a:r>
              <a:rPr dirty="0"/>
              <a:t>de</a:t>
            </a:r>
            <a:r>
              <a:rPr spc="-5" dirty="0"/>
              <a:t> Caso</a:t>
            </a:r>
            <a:r>
              <a:rPr spc="-1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Uso</a:t>
            </a:r>
          </a:p>
        </p:txBody>
      </p:sp>
      <p:sp>
        <p:nvSpPr>
          <p:cNvPr id="4" name="object 4"/>
          <p:cNvSpPr/>
          <p:nvPr/>
        </p:nvSpPr>
        <p:spPr>
          <a:xfrm>
            <a:off x="931163" y="3555491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6953" y="3254755"/>
            <a:ext cx="3104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Associação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bidirecional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69491" y="5432425"/>
            <a:ext cx="3133725" cy="141605"/>
          </a:xfrm>
          <a:custGeom>
            <a:avLst/>
            <a:gdLst/>
            <a:ahLst/>
            <a:cxnLst/>
            <a:rect l="l" t="t" r="r" b="b"/>
            <a:pathLst>
              <a:path w="3133725" h="141604">
                <a:moveTo>
                  <a:pt x="3107156" y="70738"/>
                </a:moveTo>
                <a:lnTo>
                  <a:pt x="3002915" y="128650"/>
                </a:lnTo>
                <a:lnTo>
                  <a:pt x="2999867" y="130429"/>
                </a:lnTo>
                <a:lnTo>
                  <a:pt x="2998724" y="134238"/>
                </a:lnTo>
                <a:lnTo>
                  <a:pt x="3000375" y="137287"/>
                </a:lnTo>
                <a:lnTo>
                  <a:pt x="3002153" y="140335"/>
                </a:lnTo>
                <a:lnTo>
                  <a:pt x="3005963" y="141477"/>
                </a:lnTo>
                <a:lnTo>
                  <a:pt x="3009011" y="139826"/>
                </a:lnTo>
                <a:lnTo>
                  <a:pt x="3121916" y="77088"/>
                </a:lnTo>
                <a:lnTo>
                  <a:pt x="3120263" y="77088"/>
                </a:lnTo>
                <a:lnTo>
                  <a:pt x="3120263" y="76326"/>
                </a:lnTo>
                <a:lnTo>
                  <a:pt x="3117215" y="76326"/>
                </a:lnTo>
                <a:lnTo>
                  <a:pt x="3107156" y="70738"/>
                </a:lnTo>
                <a:close/>
              </a:path>
              <a:path w="3133725" h="141604">
                <a:moveTo>
                  <a:pt x="3095726" y="64388"/>
                </a:moveTo>
                <a:lnTo>
                  <a:pt x="0" y="64388"/>
                </a:lnTo>
                <a:lnTo>
                  <a:pt x="0" y="77088"/>
                </a:lnTo>
                <a:lnTo>
                  <a:pt x="3095726" y="77088"/>
                </a:lnTo>
                <a:lnTo>
                  <a:pt x="3107156" y="70738"/>
                </a:lnTo>
                <a:lnTo>
                  <a:pt x="3095726" y="64388"/>
                </a:lnTo>
                <a:close/>
              </a:path>
              <a:path w="3133725" h="141604">
                <a:moveTo>
                  <a:pt x="3121916" y="64388"/>
                </a:moveTo>
                <a:lnTo>
                  <a:pt x="3120263" y="64388"/>
                </a:lnTo>
                <a:lnTo>
                  <a:pt x="3120263" y="77088"/>
                </a:lnTo>
                <a:lnTo>
                  <a:pt x="3121916" y="77088"/>
                </a:lnTo>
                <a:lnTo>
                  <a:pt x="3133344" y="70738"/>
                </a:lnTo>
                <a:lnTo>
                  <a:pt x="3121916" y="64388"/>
                </a:lnTo>
                <a:close/>
              </a:path>
              <a:path w="3133725" h="141604">
                <a:moveTo>
                  <a:pt x="3117215" y="65150"/>
                </a:moveTo>
                <a:lnTo>
                  <a:pt x="3107156" y="70738"/>
                </a:lnTo>
                <a:lnTo>
                  <a:pt x="3117215" y="76326"/>
                </a:lnTo>
                <a:lnTo>
                  <a:pt x="3117215" y="65150"/>
                </a:lnTo>
                <a:close/>
              </a:path>
              <a:path w="3133725" h="141604">
                <a:moveTo>
                  <a:pt x="3120263" y="65150"/>
                </a:moveTo>
                <a:lnTo>
                  <a:pt x="3117215" y="65150"/>
                </a:lnTo>
                <a:lnTo>
                  <a:pt x="3117215" y="76326"/>
                </a:lnTo>
                <a:lnTo>
                  <a:pt x="3120263" y="76326"/>
                </a:lnTo>
                <a:lnTo>
                  <a:pt x="3120263" y="65150"/>
                </a:lnTo>
                <a:close/>
              </a:path>
              <a:path w="3133725" h="141604">
                <a:moveTo>
                  <a:pt x="3005963" y="0"/>
                </a:moveTo>
                <a:lnTo>
                  <a:pt x="3002153" y="1143"/>
                </a:lnTo>
                <a:lnTo>
                  <a:pt x="3000375" y="4191"/>
                </a:lnTo>
                <a:lnTo>
                  <a:pt x="2998724" y="7238"/>
                </a:lnTo>
                <a:lnTo>
                  <a:pt x="2999867" y="11049"/>
                </a:lnTo>
                <a:lnTo>
                  <a:pt x="3002915" y="12826"/>
                </a:lnTo>
                <a:lnTo>
                  <a:pt x="3107156" y="70738"/>
                </a:lnTo>
                <a:lnTo>
                  <a:pt x="3117215" y="65150"/>
                </a:lnTo>
                <a:lnTo>
                  <a:pt x="3120263" y="65150"/>
                </a:lnTo>
                <a:lnTo>
                  <a:pt x="3120263" y="64388"/>
                </a:lnTo>
                <a:lnTo>
                  <a:pt x="3121916" y="64388"/>
                </a:lnTo>
                <a:lnTo>
                  <a:pt x="3009011" y="1650"/>
                </a:lnTo>
                <a:lnTo>
                  <a:pt x="30059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61661" y="5033009"/>
            <a:ext cx="172085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Associação 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</a:t>
            </a:r>
            <a:r>
              <a:rPr sz="2400" spc="5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di</a:t>
            </a:r>
            <a:r>
              <a:rPr sz="2400" spc="-10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ecional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91044" y="2148462"/>
            <a:ext cx="4109085" cy="1541780"/>
            <a:chOff x="1691044" y="2148462"/>
            <a:chExt cx="4109085" cy="1541780"/>
          </a:xfrm>
        </p:grpSpPr>
        <p:sp>
          <p:nvSpPr>
            <p:cNvPr id="3" name="object 3"/>
            <p:cNvSpPr/>
            <p:nvPr/>
          </p:nvSpPr>
          <p:spPr>
            <a:xfrm>
              <a:off x="4280993" y="2155881"/>
              <a:ext cx="1511935" cy="780415"/>
            </a:xfrm>
            <a:custGeom>
              <a:avLst/>
              <a:gdLst/>
              <a:ahLst/>
              <a:cxnLst/>
              <a:rect l="l" t="t" r="r" b="b"/>
              <a:pathLst>
                <a:path w="1511935" h="780414">
                  <a:moveTo>
                    <a:pt x="755789" y="0"/>
                  </a:moveTo>
                  <a:lnTo>
                    <a:pt x="694205" y="1290"/>
                  </a:lnTo>
                  <a:lnTo>
                    <a:pt x="633918" y="5092"/>
                  </a:lnTo>
                  <a:lnTo>
                    <a:pt x="575130" y="11304"/>
                  </a:lnTo>
                  <a:lnTo>
                    <a:pt x="518042" y="19824"/>
                  </a:lnTo>
                  <a:lnTo>
                    <a:pt x="462855" y="30548"/>
                  </a:lnTo>
                  <a:lnTo>
                    <a:pt x="409770" y="43374"/>
                  </a:lnTo>
                  <a:lnTo>
                    <a:pt x="358989" y="58200"/>
                  </a:lnTo>
                  <a:lnTo>
                    <a:pt x="310713" y="74922"/>
                  </a:lnTo>
                  <a:lnTo>
                    <a:pt x="265142" y="93440"/>
                  </a:lnTo>
                  <a:lnTo>
                    <a:pt x="222479" y="113649"/>
                  </a:lnTo>
                  <a:lnTo>
                    <a:pt x="182924" y="135448"/>
                  </a:lnTo>
                  <a:lnTo>
                    <a:pt x="146678" y="158734"/>
                  </a:lnTo>
                  <a:lnTo>
                    <a:pt x="113944" y="183404"/>
                  </a:lnTo>
                  <a:lnTo>
                    <a:pt x="84921" y="209356"/>
                  </a:lnTo>
                  <a:lnTo>
                    <a:pt x="38815" y="264696"/>
                  </a:lnTo>
                  <a:lnTo>
                    <a:pt x="9972" y="323934"/>
                  </a:lnTo>
                  <a:lnTo>
                    <a:pt x="0" y="386249"/>
                  </a:lnTo>
                  <a:lnTo>
                    <a:pt x="2526" y="418829"/>
                  </a:lnTo>
                  <a:lnTo>
                    <a:pt x="22135" y="481565"/>
                  </a:lnTo>
                  <a:lnTo>
                    <a:pt x="59811" y="540425"/>
                  </a:lnTo>
                  <a:lnTo>
                    <a:pt x="113944" y="594633"/>
                  </a:lnTo>
                  <a:lnTo>
                    <a:pt x="146678" y="619751"/>
                  </a:lnTo>
                  <a:lnTo>
                    <a:pt x="182924" y="643416"/>
                  </a:lnTo>
                  <a:lnTo>
                    <a:pt x="222479" y="665531"/>
                  </a:lnTo>
                  <a:lnTo>
                    <a:pt x="265142" y="685999"/>
                  </a:lnTo>
                  <a:lnTo>
                    <a:pt x="310713" y="704723"/>
                  </a:lnTo>
                  <a:lnTo>
                    <a:pt x="358989" y="721607"/>
                  </a:lnTo>
                  <a:lnTo>
                    <a:pt x="409770" y="736554"/>
                  </a:lnTo>
                  <a:lnTo>
                    <a:pt x="462855" y="749467"/>
                  </a:lnTo>
                  <a:lnTo>
                    <a:pt x="518042" y="760249"/>
                  </a:lnTo>
                  <a:lnTo>
                    <a:pt x="575130" y="768804"/>
                  </a:lnTo>
                  <a:lnTo>
                    <a:pt x="633918" y="775034"/>
                  </a:lnTo>
                  <a:lnTo>
                    <a:pt x="694205" y="778843"/>
                  </a:lnTo>
                  <a:lnTo>
                    <a:pt x="755789" y="780135"/>
                  </a:lnTo>
                  <a:lnTo>
                    <a:pt x="817298" y="778843"/>
                  </a:lnTo>
                  <a:lnTo>
                    <a:pt x="877524" y="775034"/>
                  </a:lnTo>
                  <a:lnTo>
                    <a:pt x="936266" y="768804"/>
                  </a:lnTo>
                  <a:lnTo>
                    <a:pt x="993322" y="760249"/>
                  </a:lnTo>
                  <a:lnTo>
                    <a:pt x="1048487" y="749467"/>
                  </a:lnTo>
                  <a:lnTo>
                    <a:pt x="1101561" y="736554"/>
                  </a:lnTo>
                  <a:lnTo>
                    <a:pt x="1152341" y="721607"/>
                  </a:lnTo>
                  <a:lnTo>
                    <a:pt x="1200624" y="704723"/>
                  </a:lnTo>
                  <a:lnTo>
                    <a:pt x="1246207" y="685999"/>
                  </a:lnTo>
                  <a:lnTo>
                    <a:pt x="1288889" y="665531"/>
                  </a:lnTo>
                  <a:lnTo>
                    <a:pt x="1328467" y="643416"/>
                  </a:lnTo>
                  <a:lnTo>
                    <a:pt x="1364739" y="619751"/>
                  </a:lnTo>
                  <a:lnTo>
                    <a:pt x="1397501" y="594633"/>
                  </a:lnTo>
                  <a:lnTo>
                    <a:pt x="1426552" y="568159"/>
                  </a:lnTo>
                  <a:lnTo>
                    <a:pt x="1472710" y="511528"/>
                  </a:lnTo>
                  <a:lnTo>
                    <a:pt x="1501592" y="450633"/>
                  </a:lnTo>
                  <a:lnTo>
                    <a:pt x="1511579" y="386249"/>
                  </a:lnTo>
                  <a:lnTo>
                    <a:pt x="1509048" y="354758"/>
                  </a:lnTo>
                  <a:lnTo>
                    <a:pt x="1489411" y="293879"/>
                  </a:lnTo>
                  <a:lnTo>
                    <a:pt x="1451689" y="236488"/>
                  </a:lnTo>
                  <a:lnTo>
                    <a:pt x="1397501" y="183404"/>
                  </a:lnTo>
                  <a:lnTo>
                    <a:pt x="1364739" y="158734"/>
                  </a:lnTo>
                  <a:lnTo>
                    <a:pt x="1328467" y="135448"/>
                  </a:lnTo>
                  <a:lnTo>
                    <a:pt x="1288889" y="113649"/>
                  </a:lnTo>
                  <a:lnTo>
                    <a:pt x="1246207" y="93440"/>
                  </a:lnTo>
                  <a:lnTo>
                    <a:pt x="1200624" y="74922"/>
                  </a:lnTo>
                  <a:lnTo>
                    <a:pt x="1152341" y="58200"/>
                  </a:lnTo>
                  <a:lnTo>
                    <a:pt x="1101561" y="43374"/>
                  </a:lnTo>
                  <a:lnTo>
                    <a:pt x="1048487" y="30548"/>
                  </a:lnTo>
                  <a:lnTo>
                    <a:pt x="993322" y="19824"/>
                  </a:lnTo>
                  <a:lnTo>
                    <a:pt x="936266" y="11304"/>
                  </a:lnTo>
                  <a:lnTo>
                    <a:pt x="877524" y="5092"/>
                  </a:lnTo>
                  <a:lnTo>
                    <a:pt x="817298" y="1290"/>
                  </a:lnTo>
                  <a:lnTo>
                    <a:pt x="755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80993" y="2155881"/>
              <a:ext cx="1511935" cy="780415"/>
            </a:xfrm>
            <a:custGeom>
              <a:avLst/>
              <a:gdLst/>
              <a:ahLst/>
              <a:cxnLst/>
              <a:rect l="l" t="t" r="r" b="b"/>
              <a:pathLst>
                <a:path w="1511935" h="780414">
                  <a:moveTo>
                    <a:pt x="0" y="386249"/>
                  </a:moveTo>
                  <a:lnTo>
                    <a:pt x="9972" y="450633"/>
                  </a:lnTo>
                  <a:lnTo>
                    <a:pt x="38815" y="511528"/>
                  </a:lnTo>
                  <a:lnTo>
                    <a:pt x="84921" y="568159"/>
                  </a:lnTo>
                  <a:lnTo>
                    <a:pt x="113944" y="594633"/>
                  </a:lnTo>
                  <a:lnTo>
                    <a:pt x="146678" y="619751"/>
                  </a:lnTo>
                  <a:lnTo>
                    <a:pt x="182924" y="643416"/>
                  </a:lnTo>
                  <a:lnTo>
                    <a:pt x="222479" y="665531"/>
                  </a:lnTo>
                  <a:lnTo>
                    <a:pt x="265142" y="685999"/>
                  </a:lnTo>
                  <a:lnTo>
                    <a:pt x="310713" y="704723"/>
                  </a:lnTo>
                  <a:lnTo>
                    <a:pt x="358989" y="721607"/>
                  </a:lnTo>
                  <a:lnTo>
                    <a:pt x="409770" y="736554"/>
                  </a:lnTo>
                  <a:lnTo>
                    <a:pt x="462855" y="749467"/>
                  </a:lnTo>
                  <a:lnTo>
                    <a:pt x="518042" y="760249"/>
                  </a:lnTo>
                  <a:lnTo>
                    <a:pt x="575130" y="768804"/>
                  </a:lnTo>
                  <a:lnTo>
                    <a:pt x="633918" y="775034"/>
                  </a:lnTo>
                  <a:lnTo>
                    <a:pt x="694205" y="778843"/>
                  </a:lnTo>
                  <a:lnTo>
                    <a:pt x="755789" y="780135"/>
                  </a:lnTo>
                  <a:lnTo>
                    <a:pt x="817298" y="778843"/>
                  </a:lnTo>
                  <a:lnTo>
                    <a:pt x="877524" y="775034"/>
                  </a:lnTo>
                  <a:lnTo>
                    <a:pt x="936266" y="768804"/>
                  </a:lnTo>
                  <a:lnTo>
                    <a:pt x="993322" y="760249"/>
                  </a:lnTo>
                  <a:lnTo>
                    <a:pt x="1048487" y="749467"/>
                  </a:lnTo>
                  <a:lnTo>
                    <a:pt x="1101561" y="736554"/>
                  </a:lnTo>
                  <a:lnTo>
                    <a:pt x="1152341" y="721607"/>
                  </a:lnTo>
                  <a:lnTo>
                    <a:pt x="1200624" y="704723"/>
                  </a:lnTo>
                  <a:lnTo>
                    <a:pt x="1246207" y="685999"/>
                  </a:lnTo>
                  <a:lnTo>
                    <a:pt x="1288889" y="665531"/>
                  </a:lnTo>
                  <a:lnTo>
                    <a:pt x="1328467" y="643416"/>
                  </a:lnTo>
                  <a:lnTo>
                    <a:pt x="1364739" y="619751"/>
                  </a:lnTo>
                  <a:lnTo>
                    <a:pt x="1397501" y="594633"/>
                  </a:lnTo>
                  <a:lnTo>
                    <a:pt x="1426552" y="568159"/>
                  </a:lnTo>
                  <a:lnTo>
                    <a:pt x="1472710" y="511528"/>
                  </a:lnTo>
                  <a:lnTo>
                    <a:pt x="1501592" y="450633"/>
                  </a:lnTo>
                  <a:lnTo>
                    <a:pt x="1509049" y="418829"/>
                  </a:lnTo>
                  <a:lnTo>
                    <a:pt x="1511579" y="386249"/>
                  </a:lnTo>
                  <a:lnTo>
                    <a:pt x="1509049" y="354758"/>
                  </a:lnTo>
                  <a:lnTo>
                    <a:pt x="1489411" y="293879"/>
                  </a:lnTo>
                  <a:lnTo>
                    <a:pt x="1451689" y="236488"/>
                  </a:lnTo>
                  <a:lnTo>
                    <a:pt x="1397501" y="183404"/>
                  </a:lnTo>
                  <a:lnTo>
                    <a:pt x="1364739" y="158734"/>
                  </a:lnTo>
                  <a:lnTo>
                    <a:pt x="1328467" y="135448"/>
                  </a:lnTo>
                  <a:lnTo>
                    <a:pt x="1288889" y="113649"/>
                  </a:lnTo>
                  <a:lnTo>
                    <a:pt x="1246207" y="93440"/>
                  </a:lnTo>
                  <a:lnTo>
                    <a:pt x="1200624" y="74922"/>
                  </a:lnTo>
                  <a:lnTo>
                    <a:pt x="1152341" y="58200"/>
                  </a:lnTo>
                  <a:lnTo>
                    <a:pt x="1101561" y="43374"/>
                  </a:lnTo>
                  <a:lnTo>
                    <a:pt x="1048487" y="30548"/>
                  </a:lnTo>
                  <a:lnTo>
                    <a:pt x="993322" y="19824"/>
                  </a:lnTo>
                  <a:lnTo>
                    <a:pt x="936266" y="11304"/>
                  </a:lnTo>
                  <a:lnTo>
                    <a:pt x="877524" y="5092"/>
                  </a:lnTo>
                  <a:lnTo>
                    <a:pt x="817298" y="1290"/>
                  </a:lnTo>
                  <a:lnTo>
                    <a:pt x="755789" y="0"/>
                  </a:lnTo>
                  <a:lnTo>
                    <a:pt x="694205" y="1290"/>
                  </a:lnTo>
                  <a:lnTo>
                    <a:pt x="633918" y="5092"/>
                  </a:lnTo>
                  <a:lnTo>
                    <a:pt x="575130" y="11304"/>
                  </a:lnTo>
                  <a:lnTo>
                    <a:pt x="518042" y="19824"/>
                  </a:lnTo>
                  <a:lnTo>
                    <a:pt x="462855" y="30548"/>
                  </a:lnTo>
                  <a:lnTo>
                    <a:pt x="409770" y="43374"/>
                  </a:lnTo>
                  <a:lnTo>
                    <a:pt x="358989" y="58200"/>
                  </a:lnTo>
                  <a:lnTo>
                    <a:pt x="310713" y="74922"/>
                  </a:lnTo>
                  <a:lnTo>
                    <a:pt x="265142" y="93440"/>
                  </a:lnTo>
                  <a:lnTo>
                    <a:pt x="222479" y="113649"/>
                  </a:lnTo>
                  <a:lnTo>
                    <a:pt x="182924" y="135448"/>
                  </a:lnTo>
                  <a:lnTo>
                    <a:pt x="146678" y="158734"/>
                  </a:lnTo>
                  <a:lnTo>
                    <a:pt x="113944" y="183404"/>
                  </a:lnTo>
                  <a:lnTo>
                    <a:pt x="84921" y="209356"/>
                  </a:lnTo>
                  <a:lnTo>
                    <a:pt x="38815" y="264696"/>
                  </a:lnTo>
                  <a:lnTo>
                    <a:pt x="9972" y="323934"/>
                  </a:lnTo>
                  <a:lnTo>
                    <a:pt x="2526" y="354758"/>
                  </a:lnTo>
                  <a:lnTo>
                    <a:pt x="0" y="386249"/>
                  </a:lnTo>
                </a:path>
              </a:pathLst>
            </a:custGeom>
            <a:ln w="14838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4521" y="2800810"/>
              <a:ext cx="2562225" cy="886460"/>
            </a:xfrm>
            <a:custGeom>
              <a:avLst/>
              <a:gdLst/>
              <a:ahLst/>
              <a:cxnLst/>
              <a:rect l="l" t="t" r="r" b="b"/>
              <a:pathLst>
                <a:path w="2562225" h="886460">
                  <a:moveTo>
                    <a:pt x="1280711" y="439699"/>
                  </a:moveTo>
                  <a:lnTo>
                    <a:pt x="2562170" y="0"/>
                  </a:lnTo>
                </a:path>
                <a:path w="2562225" h="886460">
                  <a:moveTo>
                    <a:pt x="1280711" y="439699"/>
                  </a:moveTo>
                  <a:lnTo>
                    <a:pt x="0" y="885916"/>
                  </a:lnTo>
                </a:path>
              </a:pathLst>
            </a:custGeom>
            <a:ln w="6963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19912" y="3076624"/>
            <a:ext cx="103251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35" dirty="0">
                <a:latin typeface="Arial MT"/>
                <a:cs typeface="Arial MT"/>
              </a:rPr>
              <a:t>S</a:t>
            </a:r>
            <a:r>
              <a:rPr sz="2750" spc="65" dirty="0">
                <a:latin typeface="Arial MT"/>
                <a:cs typeface="Arial MT"/>
              </a:rPr>
              <a:t>a</a:t>
            </a:r>
            <a:r>
              <a:rPr sz="2750" spc="10" dirty="0">
                <a:latin typeface="Arial MT"/>
                <a:cs typeface="Arial MT"/>
              </a:rPr>
              <a:t>q</a:t>
            </a:r>
            <a:r>
              <a:rPr sz="2750" spc="-150" dirty="0">
                <a:latin typeface="Arial MT"/>
                <a:cs typeface="Arial MT"/>
              </a:rPr>
              <a:t>u</a:t>
            </a:r>
            <a:r>
              <a:rPr sz="2750" spc="5" dirty="0">
                <a:latin typeface="Arial MT"/>
                <a:cs typeface="Arial MT"/>
              </a:rPr>
              <a:t>e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6900" y="2149233"/>
            <a:ext cx="51435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45" dirty="0">
                <a:latin typeface="Arial MT"/>
                <a:cs typeface="Arial MT"/>
              </a:rPr>
              <a:t>0</a:t>
            </a:r>
            <a:r>
              <a:rPr sz="2250" spc="30" dirty="0">
                <a:latin typeface="Arial MT"/>
                <a:cs typeface="Arial MT"/>
              </a:rPr>
              <a:t>.</a:t>
            </a:r>
            <a:r>
              <a:rPr sz="2250" spc="85" dirty="0">
                <a:latin typeface="Arial MT"/>
                <a:cs typeface="Arial MT"/>
              </a:rPr>
              <a:t>.</a:t>
            </a:r>
            <a:r>
              <a:rPr sz="2250" spc="5" dirty="0">
                <a:latin typeface="Arial MT"/>
                <a:cs typeface="Arial MT"/>
              </a:rPr>
              <a:t>n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2665" y="3097910"/>
            <a:ext cx="18542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Arial MT"/>
                <a:cs typeface="Arial MT"/>
              </a:rPr>
              <a:t>1</a:t>
            </a:r>
            <a:endParaRPr sz="225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7754" y="3475366"/>
            <a:ext cx="3112770" cy="1812289"/>
            <a:chOff x="867754" y="3475366"/>
            <a:chExt cx="3112770" cy="1812289"/>
          </a:xfrm>
        </p:grpSpPr>
        <p:sp>
          <p:nvSpPr>
            <p:cNvPr id="10" name="object 10"/>
            <p:cNvSpPr/>
            <p:nvPr/>
          </p:nvSpPr>
          <p:spPr>
            <a:xfrm>
              <a:off x="1097123" y="3482986"/>
              <a:ext cx="375920" cy="184150"/>
            </a:xfrm>
            <a:custGeom>
              <a:avLst/>
              <a:gdLst/>
              <a:ahLst/>
              <a:cxnLst/>
              <a:rect l="l" t="t" r="r" b="b"/>
              <a:pathLst>
                <a:path w="375919" h="184150">
                  <a:moveTo>
                    <a:pt x="0" y="0"/>
                  </a:moveTo>
                  <a:lnTo>
                    <a:pt x="6585" y="49453"/>
                  </a:lnTo>
                  <a:lnTo>
                    <a:pt x="25249" y="93558"/>
                  </a:lnTo>
                  <a:lnTo>
                    <a:pt x="54352" y="130689"/>
                  </a:lnTo>
                  <a:lnTo>
                    <a:pt x="92253" y="159223"/>
                  </a:lnTo>
                  <a:lnTo>
                    <a:pt x="137312" y="177534"/>
                  </a:lnTo>
                  <a:lnTo>
                    <a:pt x="187891" y="183999"/>
                  </a:lnTo>
                  <a:lnTo>
                    <a:pt x="238294" y="177534"/>
                  </a:lnTo>
                  <a:lnTo>
                    <a:pt x="283289" y="159223"/>
                  </a:lnTo>
                  <a:lnTo>
                    <a:pt x="321201" y="130689"/>
                  </a:lnTo>
                  <a:lnTo>
                    <a:pt x="350355" y="93558"/>
                  </a:lnTo>
                  <a:lnTo>
                    <a:pt x="369076" y="49453"/>
                  </a:lnTo>
                  <a:lnTo>
                    <a:pt x="375689" y="0"/>
                  </a:lnTo>
                </a:path>
              </a:pathLst>
            </a:custGeom>
            <a:ln w="14837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1564" y="3659722"/>
              <a:ext cx="812165" cy="734695"/>
            </a:xfrm>
            <a:custGeom>
              <a:avLst/>
              <a:gdLst/>
              <a:ahLst/>
              <a:cxnLst/>
              <a:rect l="l" t="t" r="r" b="b"/>
              <a:pathLst>
                <a:path w="812164" h="734695">
                  <a:moveTo>
                    <a:pt x="406010" y="0"/>
                  </a:moveTo>
                  <a:lnTo>
                    <a:pt x="406010" y="337828"/>
                  </a:lnTo>
                </a:path>
                <a:path w="812164" h="734695">
                  <a:moveTo>
                    <a:pt x="112536" y="95165"/>
                  </a:moveTo>
                  <a:lnTo>
                    <a:pt x="699016" y="95165"/>
                  </a:lnTo>
                </a:path>
                <a:path w="812164" h="734695">
                  <a:moveTo>
                    <a:pt x="0" y="734694"/>
                  </a:moveTo>
                  <a:lnTo>
                    <a:pt x="406010" y="337828"/>
                  </a:lnTo>
                  <a:lnTo>
                    <a:pt x="811927" y="734694"/>
                  </a:lnTo>
                </a:path>
              </a:pathLst>
            </a:custGeom>
            <a:ln w="7427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35402" y="4670229"/>
              <a:ext cx="1141730" cy="614045"/>
            </a:xfrm>
            <a:custGeom>
              <a:avLst/>
              <a:gdLst/>
              <a:ahLst/>
              <a:cxnLst/>
              <a:rect l="l" t="t" r="r" b="b"/>
              <a:pathLst>
                <a:path w="1141729" h="614045">
                  <a:moveTo>
                    <a:pt x="0" y="0"/>
                  </a:moveTo>
                  <a:lnTo>
                    <a:pt x="1141255" y="613455"/>
                  </a:lnTo>
                </a:path>
              </a:pathLst>
            </a:custGeom>
            <a:ln w="6955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20903" y="5329909"/>
            <a:ext cx="51435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45" dirty="0">
                <a:latin typeface="Arial MT"/>
                <a:cs typeface="Arial MT"/>
              </a:rPr>
              <a:t>0</a:t>
            </a:r>
            <a:r>
              <a:rPr sz="2250" spc="30" dirty="0">
                <a:latin typeface="Arial MT"/>
                <a:cs typeface="Arial MT"/>
              </a:rPr>
              <a:t>.</a:t>
            </a:r>
            <a:r>
              <a:rPr sz="2250" spc="85" dirty="0">
                <a:latin typeface="Arial MT"/>
                <a:cs typeface="Arial MT"/>
              </a:rPr>
              <a:t>.</a:t>
            </a:r>
            <a:r>
              <a:rPr sz="2250" spc="5" dirty="0">
                <a:latin typeface="Arial MT"/>
                <a:cs typeface="Arial MT"/>
              </a:rPr>
              <a:t>n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94521" y="4056215"/>
            <a:ext cx="1141095" cy="614045"/>
          </a:xfrm>
          <a:custGeom>
            <a:avLst/>
            <a:gdLst/>
            <a:ahLst/>
            <a:cxnLst/>
            <a:rect l="l" t="t" r="r" b="b"/>
            <a:pathLst>
              <a:path w="1141095" h="614045">
                <a:moveTo>
                  <a:pt x="1140881" y="614014"/>
                </a:moveTo>
                <a:lnTo>
                  <a:pt x="0" y="0"/>
                </a:lnTo>
              </a:path>
            </a:pathLst>
          </a:custGeom>
          <a:ln w="6955">
            <a:solidFill>
              <a:srgbClr val="40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32830" y="4332085"/>
            <a:ext cx="1382395" cy="640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ts val="2120"/>
              </a:lnSpc>
              <a:spcBef>
                <a:spcPts val="105"/>
              </a:spcBef>
            </a:pPr>
            <a:r>
              <a:rPr sz="2250" spc="5" dirty="0">
                <a:latin typeface="Arial MT"/>
                <a:cs typeface="Arial MT"/>
              </a:rPr>
              <a:t>1</a:t>
            </a:r>
            <a:endParaRPr sz="2250">
              <a:latin typeface="Arial MT"/>
              <a:cs typeface="Arial MT"/>
            </a:endParaRPr>
          </a:p>
          <a:p>
            <a:pPr marL="12700">
              <a:lnSpc>
                <a:spcPts val="2720"/>
              </a:lnSpc>
            </a:pPr>
            <a:r>
              <a:rPr sz="2750" spc="-25" dirty="0">
                <a:latin typeface="Arial MT"/>
                <a:cs typeface="Arial MT"/>
              </a:rPr>
              <a:t>Cliente</a:t>
            </a:r>
            <a:endParaRPr sz="27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7427" y="5287717"/>
            <a:ext cx="4726940" cy="1913255"/>
            <a:chOff x="757427" y="5287717"/>
            <a:chExt cx="4726940" cy="1913255"/>
          </a:xfrm>
        </p:grpSpPr>
        <p:sp>
          <p:nvSpPr>
            <p:cNvPr id="17" name="object 17"/>
            <p:cNvSpPr/>
            <p:nvPr/>
          </p:nvSpPr>
          <p:spPr>
            <a:xfrm>
              <a:off x="3965629" y="5294673"/>
              <a:ext cx="1511935" cy="780415"/>
            </a:xfrm>
            <a:custGeom>
              <a:avLst/>
              <a:gdLst/>
              <a:ahLst/>
              <a:cxnLst/>
              <a:rect l="l" t="t" r="r" b="b"/>
              <a:pathLst>
                <a:path w="1511935" h="780414">
                  <a:moveTo>
                    <a:pt x="755789" y="0"/>
                  </a:moveTo>
                  <a:lnTo>
                    <a:pt x="694281" y="1289"/>
                  </a:lnTo>
                  <a:lnTo>
                    <a:pt x="634054" y="5091"/>
                  </a:lnTo>
                  <a:lnTo>
                    <a:pt x="575312" y="11302"/>
                  </a:lnTo>
                  <a:lnTo>
                    <a:pt x="518257" y="19819"/>
                  </a:lnTo>
                  <a:lnTo>
                    <a:pt x="463091" y="30540"/>
                  </a:lnTo>
                  <a:lnTo>
                    <a:pt x="410017" y="43362"/>
                  </a:lnTo>
                  <a:lnTo>
                    <a:pt x="359238" y="58183"/>
                  </a:lnTo>
                  <a:lnTo>
                    <a:pt x="310955" y="74900"/>
                  </a:lnTo>
                  <a:lnTo>
                    <a:pt x="265371" y="93410"/>
                  </a:lnTo>
                  <a:lnTo>
                    <a:pt x="222689" y="113612"/>
                  </a:lnTo>
                  <a:lnTo>
                    <a:pt x="183111" y="135402"/>
                  </a:lnTo>
                  <a:lnTo>
                    <a:pt x="146840" y="158677"/>
                  </a:lnTo>
                  <a:lnTo>
                    <a:pt x="114078" y="183336"/>
                  </a:lnTo>
                  <a:lnTo>
                    <a:pt x="85027" y="209276"/>
                  </a:lnTo>
                  <a:lnTo>
                    <a:pt x="38869" y="264587"/>
                  </a:lnTo>
                  <a:lnTo>
                    <a:pt x="9987" y="323789"/>
                  </a:lnTo>
                  <a:lnTo>
                    <a:pt x="0" y="386063"/>
                  </a:lnTo>
                  <a:lnTo>
                    <a:pt x="2530" y="418651"/>
                  </a:lnTo>
                  <a:lnTo>
                    <a:pt x="22167" y="481401"/>
                  </a:lnTo>
                  <a:lnTo>
                    <a:pt x="59890" y="540271"/>
                  </a:lnTo>
                  <a:lnTo>
                    <a:pt x="114078" y="594488"/>
                  </a:lnTo>
                  <a:lnTo>
                    <a:pt x="146840" y="619609"/>
                  </a:lnTo>
                  <a:lnTo>
                    <a:pt x="183111" y="643276"/>
                  </a:lnTo>
                  <a:lnTo>
                    <a:pt x="222689" y="665393"/>
                  </a:lnTo>
                  <a:lnTo>
                    <a:pt x="265371" y="685863"/>
                  </a:lnTo>
                  <a:lnTo>
                    <a:pt x="310955" y="704589"/>
                  </a:lnTo>
                  <a:lnTo>
                    <a:pt x="359238" y="721475"/>
                  </a:lnTo>
                  <a:lnTo>
                    <a:pt x="410017" y="736422"/>
                  </a:lnTo>
                  <a:lnTo>
                    <a:pt x="463091" y="749336"/>
                  </a:lnTo>
                  <a:lnTo>
                    <a:pt x="518257" y="760119"/>
                  </a:lnTo>
                  <a:lnTo>
                    <a:pt x="575312" y="768674"/>
                  </a:lnTo>
                  <a:lnTo>
                    <a:pt x="634054" y="774904"/>
                  </a:lnTo>
                  <a:lnTo>
                    <a:pt x="694281" y="778713"/>
                  </a:lnTo>
                  <a:lnTo>
                    <a:pt x="755789" y="780004"/>
                  </a:lnTo>
                  <a:lnTo>
                    <a:pt x="817374" y="778713"/>
                  </a:lnTo>
                  <a:lnTo>
                    <a:pt x="877661" y="774904"/>
                  </a:lnTo>
                  <a:lnTo>
                    <a:pt x="936449" y="768674"/>
                  </a:lnTo>
                  <a:lnTo>
                    <a:pt x="993537" y="760119"/>
                  </a:lnTo>
                  <a:lnTo>
                    <a:pt x="1048724" y="749336"/>
                  </a:lnTo>
                  <a:lnTo>
                    <a:pt x="1101809" y="736422"/>
                  </a:lnTo>
                  <a:lnTo>
                    <a:pt x="1152590" y="721475"/>
                  </a:lnTo>
                  <a:lnTo>
                    <a:pt x="1200866" y="704589"/>
                  </a:lnTo>
                  <a:lnTo>
                    <a:pt x="1246436" y="685863"/>
                  </a:lnTo>
                  <a:lnTo>
                    <a:pt x="1289100" y="665393"/>
                  </a:lnTo>
                  <a:lnTo>
                    <a:pt x="1328655" y="643276"/>
                  </a:lnTo>
                  <a:lnTo>
                    <a:pt x="1364900" y="619609"/>
                  </a:lnTo>
                  <a:lnTo>
                    <a:pt x="1397635" y="594488"/>
                  </a:lnTo>
                  <a:lnTo>
                    <a:pt x="1426658" y="568009"/>
                  </a:lnTo>
                  <a:lnTo>
                    <a:pt x="1472763" y="511369"/>
                  </a:lnTo>
                  <a:lnTo>
                    <a:pt x="1501607" y="450463"/>
                  </a:lnTo>
                  <a:lnTo>
                    <a:pt x="1511579" y="386063"/>
                  </a:lnTo>
                  <a:lnTo>
                    <a:pt x="1509053" y="354594"/>
                  </a:lnTo>
                  <a:lnTo>
                    <a:pt x="1489443" y="293753"/>
                  </a:lnTo>
                  <a:lnTo>
                    <a:pt x="1451768" y="236394"/>
                  </a:lnTo>
                  <a:lnTo>
                    <a:pt x="1397635" y="183336"/>
                  </a:lnTo>
                  <a:lnTo>
                    <a:pt x="1364900" y="158677"/>
                  </a:lnTo>
                  <a:lnTo>
                    <a:pt x="1328655" y="135402"/>
                  </a:lnTo>
                  <a:lnTo>
                    <a:pt x="1289100" y="113612"/>
                  </a:lnTo>
                  <a:lnTo>
                    <a:pt x="1246436" y="93410"/>
                  </a:lnTo>
                  <a:lnTo>
                    <a:pt x="1200866" y="74900"/>
                  </a:lnTo>
                  <a:lnTo>
                    <a:pt x="1152590" y="58183"/>
                  </a:lnTo>
                  <a:lnTo>
                    <a:pt x="1101809" y="43362"/>
                  </a:lnTo>
                  <a:lnTo>
                    <a:pt x="1048724" y="30540"/>
                  </a:lnTo>
                  <a:lnTo>
                    <a:pt x="993537" y="19819"/>
                  </a:lnTo>
                  <a:lnTo>
                    <a:pt x="936449" y="11302"/>
                  </a:lnTo>
                  <a:lnTo>
                    <a:pt x="877661" y="5091"/>
                  </a:lnTo>
                  <a:lnTo>
                    <a:pt x="817374" y="1289"/>
                  </a:lnTo>
                  <a:lnTo>
                    <a:pt x="7557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5629" y="5294673"/>
              <a:ext cx="1511935" cy="780415"/>
            </a:xfrm>
            <a:custGeom>
              <a:avLst/>
              <a:gdLst/>
              <a:ahLst/>
              <a:cxnLst/>
              <a:rect l="l" t="t" r="r" b="b"/>
              <a:pathLst>
                <a:path w="1511935" h="780414">
                  <a:moveTo>
                    <a:pt x="0" y="386063"/>
                  </a:moveTo>
                  <a:lnTo>
                    <a:pt x="9987" y="450463"/>
                  </a:lnTo>
                  <a:lnTo>
                    <a:pt x="38869" y="511369"/>
                  </a:lnTo>
                  <a:lnTo>
                    <a:pt x="85027" y="568009"/>
                  </a:lnTo>
                  <a:lnTo>
                    <a:pt x="114078" y="594488"/>
                  </a:lnTo>
                  <a:lnTo>
                    <a:pt x="146840" y="619609"/>
                  </a:lnTo>
                  <a:lnTo>
                    <a:pt x="183111" y="643276"/>
                  </a:lnTo>
                  <a:lnTo>
                    <a:pt x="222689" y="665393"/>
                  </a:lnTo>
                  <a:lnTo>
                    <a:pt x="265371" y="685863"/>
                  </a:lnTo>
                  <a:lnTo>
                    <a:pt x="310955" y="704589"/>
                  </a:lnTo>
                  <a:lnTo>
                    <a:pt x="359238" y="721475"/>
                  </a:lnTo>
                  <a:lnTo>
                    <a:pt x="410017" y="736422"/>
                  </a:lnTo>
                  <a:lnTo>
                    <a:pt x="463091" y="749336"/>
                  </a:lnTo>
                  <a:lnTo>
                    <a:pt x="518257" y="760119"/>
                  </a:lnTo>
                  <a:lnTo>
                    <a:pt x="575312" y="768673"/>
                  </a:lnTo>
                  <a:lnTo>
                    <a:pt x="634054" y="774904"/>
                  </a:lnTo>
                  <a:lnTo>
                    <a:pt x="694281" y="778713"/>
                  </a:lnTo>
                  <a:lnTo>
                    <a:pt x="755789" y="780004"/>
                  </a:lnTo>
                  <a:lnTo>
                    <a:pt x="817374" y="778713"/>
                  </a:lnTo>
                  <a:lnTo>
                    <a:pt x="877661" y="774904"/>
                  </a:lnTo>
                  <a:lnTo>
                    <a:pt x="936449" y="768673"/>
                  </a:lnTo>
                  <a:lnTo>
                    <a:pt x="993537" y="760119"/>
                  </a:lnTo>
                  <a:lnTo>
                    <a:pt x="1048724" y="749336"/>
                  </a:lnTo>
                  <a:lnTo>
                    <a:pt x="1101809" y="736422"/>
                  </a:lnTo>
                  <a:lnTo>
                    <a:pt x="1152590" y="721475"/>
                  </a:lnTo>
                  <a:lnTo>
                    <a:pt x="1200866" y="704589"/>
                  </a:lnTo>
                  <a:lnTo>
                    <a:pt x="1246436" y="685863"/>
                  </a:lnTo>
                  <a:lnTo>
                    <a:pt x="1289100" y="665393"/>
                  </a:lnTo>
                  <a:lnTo>
                    <a:pt x="1328655" y="643276"/>
                  </a:lnTo>
                  <a:lnTo>
                    <a:pt x="1364900" y="619609"/>
                  </a:lnTo>
                  <a:lnTo>
                    <a:pt x="1397635" y="594488"/>
                  </a:lnTo>
                  <a:lnTo>
                    <a:pt x="1426658" y="568009"/>
                  </a:lnTo>
                  <a:lnTo>
                    <a:pt x="1472763" y="511369"/>
                  </a:lnTo>
                  <a:lnTo>
                    <a:pt x="1489443" y="481401"/>
                  </a:lnTo>
                  <a:lnTo>
                    <a:pt x="1501607" y="450463"/>
                  </a:lnTo>
                  <a:lnTo>
                    <a:pt x="1509053" y="418651"/>
                  </a:lnTo>
                  <a:lnTo>
                    <a:pt x="1511579" y="386063"/>
                  </a:lnTo>
                  <a:lnTo>
                    <a:pt x="1509053" y="354594"/>
                  </a:lnTo>
                  <a:lnTo>
                    <a:pt x="1489443" y="293753"/>
                  </a:lnTo>
                  <a:lnTo>
                    <a:pt x="1451768" y="236394"/>
                  </a:lnTo>
                  <a:lnTo>
                    <a:pt x="1397635" y="183336"/>
                  </a:lnTo>
                  <a:lnTo>
                    <a:pt x="1364900" y="158677"/>
                  </a:lnTo>
                  <a:lnTo>
                    <a:pt x="1328655" y="135402"/>
                  </a:lnTo>
                  <a:lnTo>
                    <a:pt x="1289100" y="113612"/>
                  </a:lnTo>
                  <a:lnTo>
                    <a:pt x="1246436" y="93410"/>
                  </a:lnTo>
                  <a:lnTo>
                    <a:pt x="1200866" y="74900"/>
                  </a:lnTo>
                  <a:lnTo>
                    <a:pt x="1152590" y="58183"/>
                  </a:lnTo>
                  <a:lnTo>
                    <a:pt x="1101809" y="43362"/>
                  </a:lnTo>
                  <a:lnTo>
                    <a:pt x="1048724" y="30540"/>
                  </a:lnTo>
                  <a:lnTo>
                    <a:pt x="993537" y="19819"/>
                  </a:lnTo>
                  <a:lnTo>
                    <a:pt x="936449" y="11302"/>
                  </a:lnTo>
                  <a:lnTo>
                    <a:pt x="877661" y="5091"/>
                  </a:lnTo>
                  <a:lnTo>
                    <a:pt x="817374" y="1289"/>
                  </a:lnTo>
                  <a:lnTo>
                    <a:pt x="755789" y="0"/>
                  </a:lnTo>
                  <a:lnTo>
                    <a:pt x="694281" y="1289"/>
                  </a:lnTo>
                  <a:lnTo>
                    <a:pt x="634054" y="5091"/>
                  </a:lnTo>
                  <a:lnTo>
                    <a:pt x="575312" y="11302"/>
                  </a:lnTo>
                  <a:lnTo>
                    <a:pt x="518257" y="19819"/>
                  </a:lnTo>
                  <a:lnTo>
                    <a:pt x="463091" y="30540"/>
                  </a:lnTo>
                  <a:lnTo>
                    <a:pt x="410017" y="43362"/>
                  </a:lnTo>
                  <a:lnTo>
                    <a:pt x="359238" y="58183"/>
                  </a:lnTo>
                  <a:lnTo>
                    <a:pt x="310955" y="74900"/>
                  </a:lnTo>
                  <a:lnTo>
                    <a:pt x="265371" y="93410"/>
                  </a:lnTo>
                  <a:lnTo>
                    <a:pt x="222689" y="113612"/>
                  </a:lnTo>
                  <a:lnTo>
                    <a:pt x="183111" y="135402"/>
                  </a:lnTo>
                  <a:lnTo>
                    <a:pt x="146840" y="158677"/>
                  </a:lnTo>
                  <a:lnTo>
                    <a:pt x="114078" y="183336"/>
                  </a:lnTo>
                  <a:lnTo>
                    <a:pt x="85027" y="209276"/>
                  </a:lnTo>
                  <a:lnTo>
                    <a:pt x="38869" y="264587"/>
                  </a:lnTo>
                  <a:lnTo>
                    <a:pt x="22167" y="293753"/>
                  </a:lnTo>
                  <a:lnTo>
                    <a:pt x="9987" y="323789"/>
                  </a:lnTo>
                  <a:lnTo>
                    <a:pt x="2530" y="354594"/>
                  </a:lnTo>
                  <a:lnTo>
                    <a:pt x="0" y="386063"/>
                  </a:lnTo>
                </a:path>
              </a:pathLst>
            </a:custGeom>
            <a:ln w="13910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1999" y="5737860"/>
              <a:ext cx="2624455" cy="1458595"/>
            </a:xfrm>
            <a:custGeom>
              <a:avLst/>
              <a:gdLst/>
              <a:ahLst/>
              <a:cxnLst/>
              <a:rect l="l" t="t" r="r" b="b"/>
              <a:pathLst>
                <a:path w="2624454" h="1458595">
                  <a:moveTo>
                    <a:pt x="2550160" y="0"/>
                  </a:moveTo>
                  <a:lnTo>
                    <a:pt x="1530858" y="527303"/>
                  </a:lnTo>
                  <a:lnTo>
                    <a:pt x="0" y="527303"/>
                  </a:lnTo>
                  <a:lnTo>
                    <a:pt x="0" y="1458467"/>
                  </a:lnTo>
                  <a:lnTo>
                    <a:pt x="2624328" y="1458467"/>
                  </a:lnTo>
                  <a:lnTo>
                    <a:pt x="2624328" y="527303"/>
                  </a:lnTo>
                  <a:lnTo>
                    <a:pt x="2186940" y="527303"/>
                  </a:lnTo>
                  <a:lnTo>
                    <a:pt x="25501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1999" y="5737860"/>
              <a:ext cx="2624455" cy="1458595"/>
            </a:xfrm>
            <a:custGeom>
              <a:avLst/>
              <a:gdLst/>
              <a:ahLst/>
              <a:cxnLst/>
              <a:rect l="l" t="t" r="r" b="b"/>
              <a:pathLst>
                <a:path w="2624454" h="1458595">
                  <a:moveTo>
                    <a:pt x="0" y="527303"/>
                  </a:moveTo>
                  <a:lnTo>
                    <a:pt x="1530858" y="527303"/>
                  </a:lnTo>
                  <a:lnTo>
                    <a:pt x="2550160" y="0"/>
                  </a:lnTo>
                  <a:lnTo>
                    <a:pt x="2186940" y="527303"/>
                  </a:lnTo>
                  <a:lnTo>
                    <a:pt x="2624328" y="527303"/>
                  </a:lnTo>
                  <a:lnTo>
                    <a:pt x="2624328" y="682497"/>
                  </a:lnTo>
                  <a:lnTo>
                    <a:pt x="2624328" y="915288"/>
                  </a:lnTo>
                  <a:lnTo>
                    <a:pt x="2624328" y="1458467"/>
                  </a:lnTo>
                  <a:lnTo>
                    <a:pt x="2186940" y="1458467"/>
                  </a:lnTo>
                  <a:lnTo>
                    <a:pt x="1530858" y="1458467"/>
                  </a:lnTo>
                  <a:lnTo>
                    <a:pt x="0" y="1458467"/>
                  </a:lnTo>
                  <a:lnTo>
                    <a:pt x="0" y="915288"/>
                  </a:lnTo>
                  <a:lnTo>
                    <a:pt x="0" y="682497"/>
                  </a:lnTo>
                  <a:lnTo>
                    <a:pt x="0" y="5273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008823" y="6215267"/>
            <a:ext cx="14249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15" dirty="0">
                <a:latin typeface="Arial MT"/>
                <a:cs typeface="Arial MT"/>
              </a:rPr>
              <a:t>Deposito</a:t>
            </a:r>
            <a:endParaRPr sz="27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30842" y="6962343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AFB3B8"/>
                </a:solidFill>
                <a:latin typeface="Times New Roman"/>
                <a:cs typeface="Times New Roman"/>
              </a:rPr>
              <a:t>15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2043" y="621791"/>
            <a:ext cx="9243060" cy="1027175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47801" y="737108"/>
            <a:ext cx="8655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Notação </a:t>
            </a:r>
            <a:r>
              <a:rPr dirty="0"/>
              <a:t>UML</a:t>
            </a:r>
            <a:r>
              <a:rPr spc="-5" dirty="0"/>
              <a:t> </a:t>
            </a:r>
            <a:r>
              <a:rPr spc="-20" dirty="0"/>
              <a:t>para</a:t>
            </a:r>
            <a:r>
              <a:rPr spc="-10" dirty="0"/>
              <a:t> </a:t>
            </a:r>
            <a:r>
              <a:rPr spc="-15" dirty="0"/>
              <a:t>Diagramas</a:t>
            </a:r>
            <a:r>
              <a:rPr spc="-5" dirty="0"/>
              <a:t> </a:t>
            </a:r>
            <a:r>
              <a:rPr dirty="0"/>
              <a:t>de</a:t>
            </a:r>
            <a:r>
              <a:rPr spc="-5" dirty="0"/>
              <a:t> Caso</a:t>
            </a:r>
            <a:r>
              <a:rPr spc="-1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Uso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19047" y="6303365"/>
            <a:ext cx="21132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Tahoma"/>
                <a:cs typeface="Tahoma"/>
              </a:rPr>
              <a:t>Multiplicidade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dirty="0">
                <a:latin typeface="Tahoma"/>
                <a:cs typeface="Tahoma"/>
              </a:rPr>
              <a:t>da</a:t>
            </a:r>
            <a:r>
              <a:rPr sz="2700" spc="-75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associação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0051" y="3055111"/>
            <a:ext cx="3175000" cy="2083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Tahoma"/>
                <a:cs typeface="Tahoma"/>
              </a:rPr>
              <a:t>Lê-se: </a:t>
            </a:r>
            <a:r>
              <a:rPr sz="2700" dirty="0">
                <a:latin typeface="Tahoma"/>
                <a:cs typeface="Tahoma"/>
              </a:rPr>
              <a:t>um </a:t>
            </a:r>
            <a:r>
              <a:rPr sz="2700" spc="-10" dirty="0">
                <a:latin typeface="Tahoma"/>
                <a:cs typeface="Tahoma"/>
              </a:rPr>
              <a:t>cliente </a:t>
            </a:r>
            <a:r>
              <a:rPr sz="2700" spc="-15" dirty="0">
                <a:latin typeface="Tahoma"/>
                <a:cs typeface="Tahoma"/>
              </a:rPr>
              <a:t>faz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dirty="0">
                <a:latin typeface="Tahoma"/>
                <a:cs typeface="Tahoma"/>
              </a:rPr>
              <a:t>0 ou </a:t>
            </a:r>
            <a:r>
              <a:rPr sz="2700" spc="-5" dirty="0">
                <a:latin typeface="Tahoma"/>
                <a:cs typeface="Tahoma"/>
              </a:rPr>
              <a:t>mais </a:t>
            </a:r>
            <a:r>
              <a:rPr sz="2700" spc="-10" dirty="0">
                <a:latin typeface="Tahoma"/>
                <a:cs typeface="Tahoma"/>
              </a:rPr>
              <a:t>saques, </a:t>
            </a:r>
            <a:r>
              <a:rPr sz="2700" spc="-5" dirty="0">
                <a:latin typeface="Tahoma"/>
                <a:cs typeface="Tahoma"/>
              </a:rPr>
              <a:t> </a:t>
            </a:r>
            <a:r>
              <a:rPr sz="2700" dirty="0">
                <a:latin typeface="Tahoma"/>
                <a:cs typeface="Tahoma"/>
              </a:rPr>
              <a:t>um</a:t>
            </a:r>
            <a:r>
              <a:rPr sz="2700" spc="-35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saque</a:t>
            </a:r>
            <a:r>
              <a:rPr sz="2700" spc="-20" dirty="0">
                <a:latin typeface="Tahoma"/>
                <a:cs typeface="Tahoma"/>
              </a:rPr>
              <a:t> </a:t>
            </a:r>
            <a:r>
              <a:rPr sz="2700" dirty="0">
                <a:latin typeface="Tahoma"/>
                <a:cs typeface="Tahoma"/>
              </a:rPr>
              <a:t>é</a:t>
            </a:r>
            <a:r>
              <a:rPr sz="2700" spc="-25" dirty="0">
                <a:latin typeface="Tahoma"/>
                <a:cs typeface="Tahoma"/>
              </a:rPr>
              <a:t> </a:t>
            </a:r>
            <a:r>
              <a:rPr sz="2700" spc="-10" dirty="0">
                <a:latin typeface="Tahoma"/>
                <a:cs typeface="Tahoma"/>
              </a:rPr>
              <a:t>feito</a:t>
            </a:r>
            <a:r>
              <a:rPr sz="2700" spc="-15" dirty="0">
                <a:latin typeface="Tahoma"/>
                <a:cs typeface="Tahoma"/>
              </a:rPr>
              <a:t> </a:t>
            </a:r>
            <a:r>
              <a:rPr sz="2700" dirty="0">
                <a:latin typeface="Tahoma"/>
                <a:cs typeface="Tahoma"/>
              </a:rPr>
              <a:t>por </a:t>
            </a:r>
            <a:r>
              <a:rPr sz="2700" spc="-830" dirty="0">
                <a:latin typeface="Tahoma"/>
                <a:cs typeface="Tahoma"/>
              </a:rPr>
              <a:t> </a:t>
            </a:r>
            <a:r>
              <a:rPr sz="2700" dirty="0">
                <a:latin typeface="Tahoma"/>
                <a:cs typeface="Tahoma"/>
              </a:rPr>
              <a:t>um</a:t>
            </a:r>
            <a:r>
              <a:rPr sz="2700" spc="-15" dirty="0">
                <a:latin typeface="Tahoma"/>
                <a:cs typeface="Tahoma"/>
              </a:rPr>
              <a:t> </a:t>
            </a:r>
            <a:r>
              <a:rPr sz="2700" spc="-10" dirty="0">
                <a:latin typeface="Tahoma"/>
                <a:cs typeface="Tahoma"/>
              </a:rPr>
              <a:t>cliente.</a:t>
            </a: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700" spc="-10" dirty="0">
                <a:latin typeface="Tahoma"/>
                <a:cs typeface="Tahoma"/>
              </a:rPr>
              <a:t>Idem</a:t>
            </a:r>
            <a:r>
              <a:rPr sz="2700" spc="-30" dirty="0">
                <a:latin typeface="Tahoma"/>
                <a:cs typeface="Tahoma"/>
              </a:rPr>
              <a:t> </a:t>
            </a:r>
            <a:r>
              <a:rPr sz="2700" spc="-15" dirty="0">
                <a:latin typeface="Tahoma"/>
                <a:cs typeface="Tahoma"/>
              </a:rPr>
              <a:t>para</a:t>
            </a:r>
            <a:r>
              <a:rPr sz="2700" spc="-25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deposito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0604" y="338327"/>
            <a:ext cx="9638030" cy="7042784"/>
            <a:chOff x="260604" y="338327"/>
            <a:chExt cx="9638030" cy="70427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604" y="338327"/>
              <a:ext cx="9637776" cy="704240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090" y="366521"/>
              <a:ext cx="9480804" cy="68854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9090" y="366521"/>
              <a:ext cx="9481185" cy="6885940"/>
            </a:xfrm>
            <a:custGeom>
              <a:avLst/>
              <a:gdLst/>
              <a:ahLst/>
              <a:cxnLst/>
              <a:rect l="l" t="t" r="r" b="b"/>
              <a:pathLst>
                <a:path w="9481185" h="6885940">
                  <a:moveTo>
                    <a:pt x="0" y="143255"/>
                  </a:moveTo>
                  <a:lnTo>
                    <a:pt x="7304" y="97974"/>
                  </a:lnTo>
                  <a:lnTo>
                    <a:pt x="27645" y="58649"/>
                  </a:lnTo>
                  <a:lnTo>
                    <a:pt x="58663" y="27639"/>
                  </a:lnTo>
                  <a:lnTo>
                    <a:pt x="97999" y="7303"/>
                  </a:lnTo>
                  <a:lnTo>
                    <a:pt x="143294" y="0"/>
                  </a:lnTo>
                  <a:lnTo>
                    <a:pt x="9337548" y="0"/>
                  </a:lnTo>
                  <a:lnTo>
                    <a:pt x="9382829" y="7303"/>
                  </a:lnTo>
                  <a:lnTo>
                    <a:pt x="9422154" y="27639"/>
                  </a:lnTo>
                  <a:lnTo>
                    <a:pt x="9453164" y="58649"/>
                  </a:lnTo>
                  <a:lnTo>
                    <a:pt x="9473500" y="97974"/>
                  </a:lnTo>
                  <a:lnTo>
                    <a:pt x="9480804" y="143255"/>
                  </a:lnTo>
                  <a:lnTo>
                    <a:pt x="9480804" y="6742137"/>
                  </a:lnTo>
                  <a:lnTo>
                    <a:pt x="9473500" y="6787432"/>
                  </a:lnTo>
                  <a:lnTo>
                    <a:pt x="9453164" y="6826768"/>
                  </a:lnTo>
                  <a:lnTo>
                    <a:pt x="9422154" y="6857786"/>
                  </a:lnTo>
                  <a:lnTo>
                    <a:pt x="9382829" y="6878127"/>
                  </a:lnTo>
                  <a:lnTo>
                    <a:pt x="9337548" y="6885432"/>
                  </a:lnTo>
                  <a:lnTo>
                    <a:pt x="143294" y="6885432"/>
                  </a:lnTo>
                  <a:lnTo>
                    <a:pt x="97999" y="6878127"/>
                  </a:lnTo>
                  <a:lnTo>
                    <a:pt x="58663" y="6857786"/>
                  </a:lnTo>
                  <a:lnTo>
                    <a:pt x="27645" y="6826768"/>
                  </a:lnTo>
                  <a:lnTo>
                    <a:pt x="7304" y="6787432"/>
                  </a:lnTo>
                  <a:lnTo>
                    <a:pt x="0" y="6742137"/>
                  </a:lnTo>
                  <a:lnTo>
                    <a:pt x="0" y="143255"/>
                  </a:lnTo>
                  <a:close/>
                </a:path>
              </a:pathLst>
            </a:custGeom>
            <a:ln w="3175">
              <a:solidFill>
                <a:srgbClr val="A3A2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4179" y="543099"/>
              <a:ext cx="252729" cy="222885"/>
            </a:xfrm>
            <a:custGeom>
              <a:avLst/>
              <a:gdLst/>
              <a:ahLst/>
              <a:cxnLst/>
              <a:rect l="l" t="t" r="r" b="b"/>
              <a:pathLst>
                <a:path w="252730" h="222884">
                  <a:moveTo>
                    <a:pt x="0" y="82958"/>
                  </a:moveTo>
                  <a:lnTo>
                    <a:pt x="6999" y="127629"/>
                  </a:lnTo>
                  <a:lnTo>
                    <a:pt x="26587" y="166047"/>
                  </a:lnTo>
                  <a:lnTo>
                    <a:pt x="56646" y="196102"/>
                  </a:lnTo>
                  <a:lnTo>
                    <a:pt x="95058" y="215683"/>
                  </a:lnTo>
                  <a:lnTo>
                    <a:pt x="139707" y="222679"/>
                  </a:lnTo>
                  <a:lnTo>
                    <a:pt x="184152" y="215683"/>
                  </a:lnTo>
                  <a:lnTo>
                    <a:pt x="222437" y="196102"/>
                  </a:lnTo>
                  <a:lnTo>
                    <a:pt x="252428" y="166047"/>
                  </a:lnTo>
                </a:path>
                <a:path w="252730" h="222884">
                  <a:moveTo>
                    <a:pt x="26587" y="0"/>
                  </a:moveTo>
                  <a:lnTo>
                    <a:pt x="6999" y="38368"/>
                  </a:lnTo>
                  <a:lnTo>
                    <a:pt x="0" y="82958"/>
                  </a:lnTo>
                </a:path>
              </a:pathLst>
            </a:custGeom>
            <a:ln w="11435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6716" y="760136"/>
              <a:ext cx="603250" cy="559435"/>
            </a:xfrm>
            <a:custGeom>
              <a:avLst/>
              <a:gdLst/>
              <a:ahLst/>
              <a:cxnLst/>
              <a:rect l="l" t="t" r="r" b="b"/>
              <a:pathLst>
                <a:path w="603250" h="559435">
                  <a:moveTo>
                    <a:pt x="301443" y="0"/>
                  </a:moveTo>
                  <a:lnTo>
                    <a:pt x="301443" y="257205"/>
                  </a:lnTo>
                </a:path>
                <a:path w="603250" h="559435">
                  <a:moveTo>
                    <a:pt x="83731" y="72681"/>
                  </a:moveTo>
                  <a:lnTo>
                    <a:pt x="519155" y="72681"/>
                  </a:lnTo>
                </a:path>
                <a:path w="603250" h="559435">
                  <a:moveTo>
                    <a:pt x="0" y="558881"/>
                  </a:moveTo>
                  <a:lnTo>
                    <a:pt x="301443" y="257205"/>
                  </a:lnTo>
                  <a:lnTo>
                    <a:pt x="602903" y="558881"/>
                  </a:lnTo>
                </a:path>
              </a:pathLst>
            </a:custGeom>
            <a:ln w="5717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63051" y="1537006"/>
            <a:ext cx="151701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latin typeface="Arial MT"/>
                <a:cs typeface="Arial MT"/>
              </a:rPr>
              <a:t>Leitor</a:t>
            </a:r>
            <a:endParaRPr sz="18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1500" spc="-35" dirty="0">
                <a:latin typeface="Arial MT"/>
                <a:cs typeface="Arial MT"/>
              </a:rPr>
              <a:t>(from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Logical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V...)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14356" y="523434"/>
            <a:ext cx="3346450" cy="737235"/>
            <a:chOff x="3914356" y="523434"/>
            <a:chExt cx="3346450" cy="737235"/>
          </a:xfrm>
        </p:grpSpPr>
        <p:sp>
          <p:nvSpPr>
            <p:cNvPr id="10" name="object 10"/>
            <p:cNvSpPr/>
            <p:nvPr/>
          </p:nvSpPr>
          <p:spPr>
            <a:xfrm>
              <a:off x="6238604" y="636678"/>
              <a:ext cx="1017269" cy="527050"/>
            </a:xfrm>
            <a:custGeom>
              <a:avLst/>
              <a:gdLst/>
              <a:ahLst/>
              <a:cxnLst/>
              <a:rect l="l" t="t" r="r" b="b"/>
              <a:pathLst>
                <a:path w="1017270" h="527050">
                  <a:moveTo>
                    <a:pt x="571960" y="2046"/>
                  </a:moveTo>
                  <a:lnTo>
                    <a:pt x="445194" y="2046"/>
                  </a:lnTo>
                  <a:lnTo>
                    <a:pt x="384006" y="8017"/>
                  </a:lnTo>
                  <a:lnTo>
                    <a:pt x="325559" y="17660"/>
                  </a:lnTo>
                  <a:lnTo>
                    <a:pt x="270343" y="30723"/>
                  </a:lnTo>
                  <a:lnTo>
                    <a:pt x="218851" y="46953"/>
                  </a:lnTo>
                  <a:lnTo>
                    <a:pt x="171575" y="66097"/>
                  </a:lnTo>
                  <a:lnTo>
                    <a:pt x="129006" y="87905"/>
                  </a:lnTo>
                  <a:lnTo>
                    <a:pt x="91637" y="112122"/>
                  </a:lnTo>
                  <a:lnTo>
                    <a:pt x="59959" y="138497"/>
                  </a:lnTo>
                  <a:lnTo>
                    <a:pt x="15645" y="196709"/>
                  </a:lnTo>
                  <a:lnTo>
                    <a:pt x="0" y="260523"/>
                  </a:lnTo>
                  <a:lnTo>
                    <a:pt x="3993" y="294244"/>
                  </a:lnTo>
                  <a:lnTo>
                    <a:pt x="34465" y="357434"/>
                  </a:lnTo>
                  <a:lnTo>
                    <a:pt x="59959" y="386431"/>
                  </a:lnTo>
                  <a:lnTo>
                    <a:pt x="91637" y="413379"/>
                  </a:lnTo>
                  <a:lnTo>
                    <a:pt x="129006" y="438043"/>
                  </a:lnTo>
                  <a:lnTo>
                    <a:pt x="171575" y="460186"/>
                  </a:lnTo>
                  <a:lnTo>
                    <a:pt x="218851" y="479572"/>
                  </a:lnTo>
                  <a:lnTo>
                    <a:pt x="270343" y="495963"/>
                  </a:lnTo>
                  <a:lnTo>
                    <a:pt x="325559" y="509123"/>
                  </a:lnTo>
                  <a:lnTo>
                    <a:pt x="384007" y="518817"/>
                  </a:lnTo>
                  <a:lnTo>
                    <a:pt x="445194" y="524806"/>
                  </a:lnTo>
                  <a:lnTo>
                    <a:pt x="508630" y="526855"/>
                  </a:lnTo>
                  <a:lnTo>
                    <a:pt x="571960" y="524806"/>
                  </a:lnTo>
                  <a:lnTo>
                    <a:pt x="633058" y="518817"/>
                  </a:lnTo>
                  <a:lnTo>
                    <a:pt x="691431" y="509123"/>
                  </a:lnTo>
                  <a:lnTo>
                    <a:pt x="746585" y="495963"/>
                  </a:lnTo>
                  <a:lnTo>
                    <a:pt x="798028" y="479572"/>
                  </a:lnTo>
                  <a:lnTo>
                    <a:pt x="845266" y="460186"/>
                  </a:lnTo>
                  <a:lnTo>
                    <a:pt x="887806" y="438043"/>
                  </a:lnTo>
                  <a:lnTo>
                    <a:pt x="925154" y="413379"/>
                  </a:lnTo>
                  <a:lnTo>
                    <a:pt x="956818" y="386431"/>
                  </a:lnTo>
                  <a:lnTo>
                    <a:pt x="982304" y="357434"/>
                  </a:lnTo>
                  <a:lnTo>
                    <a:pt x="1012770" y="294244"/>
                  </a:lnTo>
                  <a:lnTo>
                    <a:pt x="1016763" y="260523"/>
                  </a:lnTo>
                  <a:lnTo>
                    <a:pt x="1012770" y="228042"/>
                  </a:lnTo>
                  <a:lnTo>
                    <a:pt x="982304" y="166777"/>
                  </a:lnTo>
                  <a:lnTo>
                    <a:pt x="925154" y="112122"/>
                  </a:lnTo>
                  <a:lnTo>
                    <a:pt x="887805" y="87905"/>
                  </a:lnTo>
                  <a:lnTo>
                    <a:pt x="845265" y="66097"/>
                  </a:lnTo>
                  <a:lnTo>
                    <a:pt x="798027" y="46952"/>
                  </a:lnTo>
                  <a:lnTo>
                    <a:pt x="746585" y="30723"/>
                  </a:lnTo>
                  <a:lnTo>
                    <a:pt x="691430" y="17660"/>
                  </a:lnTo>
                  <a:lnTo>
                    <a:pt x="633058" y="8017"/>
                  </a:lnTo>
                  <a:lnTo>
                    <a:pt x="571960" y="2046"/>
                  </a:lnTo>
                  <a:close/>
                </a:path>
                <a:path w="1017270" h="527050">
                  <a:moveTo>
                    <a:pt x="508630" y="0"/>
                  </a:moveTo>
                  <a:lnTo>
                    <a:pt x="445194" y="2046"/>
                  </a:lnTo>
                  <a:lnTo>
                    <a:pt x="571960" y="2046"/>
                  </a:lnTo>
                  <a:lnTo>
                    <a:pt x="5086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38604" y="636677"/>
              <a:ext cx="1017269" cy="527050"/>
            </a:xfrm>
            <a:custGeom>
              <a:avLst/>
              <a:gdLst/>
              <a:ahLst/>
              <a:cxnLst/>
              <a:rect l="l" t="t" r="r" b="b"/>
              <a:pathLst>
                <a:path w="1017270" h="527050">
                  <a:moveTo>
                    <a:pt x="0" y="260523"/>
                  </a:moveTo>
                  <a:lnTo>
                    <a:pt x="15645" y="326627"/>
                  </a:lnTo>
                  <a:lnTo>
                    <a:pt x="59959" y="386431"/>
                  </a:lnTo>
                  <a:lnTo>
                    <a:pt x="91637" y="413379"/>
                  </a:lnTo>
                  <a:lnTo>
                    <a:pt x="129006" y="438043"/>
                  </a:lnTo>
                  <a:lnTo>
                    <a:pt x="171575" y="460186"/>
                  </a:lnTo>
                  <a:lnTo>
                    <a:pt x="218851" y="479572"/>
                  </a:lnTo>
                  <a:lnTo>
                    <a:pt x="270343" y="495963"/>
                  </a:lnTo>
                  <a:lnTo>
                    <a:pt x="325559" y="509123"/>
                  </a:lnTo>
                  <a:lnTo>
                    <a:pt x="384007" y="518817"/>
                  </a:lnTo>
                  <a:lnTo>
                    <a:pt x="445195" y="524806"/>
                  </a:lnTo>
                  <a:lnTo>
                    <a:pt x="508630" y="526855"/>
                  </a:lnTo>
                  <a:lnTo>
                    <a:pt x="571960" y="524806"/>
                  </a:lnTo>
                  <a:lnTo>
                    <a:pt x="633058" y="518817"/>
                  </a:lnTo>
                  <a:lnTo>
                    <a:pt x="691431" y="509123"/>
                  </a:lnTo>
                  <a:lnTo>
                    <a:pt x="746585" y="495963"/>
                  </a:lnTo>
                  <a:lnTo>
                    <a:pt x="798028" y="479572"/>
                  </a:lnTo>
                  <a:lnTo>
                    <a:pt x="845266" y="460186"/>
                  </a:lnTo>
                  <a:lnTo>
                    <a:pt x="887806" y="438043"/>
                  </a:lnTo>
                  <a:lnTo>
                    <a:pt x="925154" y="413379"/>
                  </a:lnTo>
                  <a:lnTo>
                    <a:pt x="956818" y="386431"/>
                  </a:lnTo>
                  <a:lnTo>
                    <a:pt x="982304" y="357434"/>
                  </a:lnTo>
                  <a:lnTo>
                    <a:pt x="1012770" y="294244"/>
                  </a:lnTo>
                  <a:lnTo>
                    <a:pt x="1016763" y="260523"/>
                  </a:lnTo>
                  <a:lnTo>
                    <a:pt x="1012770" y="228042"/>
                  </a:lnTo>
                  <a:lnTo>
                    <a:pt x="982304" y="166777"/>
                  </a:lnTo>
                  <a:lnTo>
                    <a:pt x="925154" y="112122"/>
                  </a:lnTo>
                  <a:lnTo>
                    <a:pt x="887806" y="87905"/>
                  </a:lnTo>
                  <a:lnTo>
                    <a:pt x="845266" y="66097"/>
                  </a:lnTo>
                  <a:lnTo>
                    <a:pt x="798028" y="46953"/>
                  </a:lnTo>
                  <a:lnTo>
                    <a:pt x="746585" y="30723"/>
                  </a:lnTo>
                  <a:lnTo>
                    <a:pt x="691431" y="17660"/>
                  </a:lnTo>
                  <a:lnTo>
                    <a:pt x="633058" y="8017"/>
                  </a:lnTo>
                  <a:lnTo>
                    <a:pt x="571960" y="2046"/>
                  </a:lnTo>
                  <a:lnTo>
                    <a:pt x="508630" y="0"/>
                  </a:lnTo>
                  <a:lnTo>
                    <a:pt x="445194" y="2046"/>
                  </a:lnTo>
                  <a:lnTo>
                    <a:pt x="384006" y="8017"/>
                  </a:lnTo>
                  <a:lnTo>
                    <a:pt x="325559" y="17660"/>
                  </a:lnTo>
                  <a:lnTo>
                    <a:pt x="270343" y="30723"/>
                  </a:lnTo>
                  <a:lnTo>
                    <a:pt x="218851" y="46952"/>
                  </a:lnTo>
                  <a:lnTo>
                    <a:pt x="171575" y="66097"/>
                  </a:lnTo>
                  <a:lnTo>
                    <a:pt x="129006" y="87905"/>
                  </a:lnTo>
                  <a:lnTo>
                    <a:pt x="91637" y="112122"/>
                  </a:lnTo>
                  <a:lnTo>
                    <a:pt x="59959" y="138497"/>
                  </a:lnTo>
                  <a:lnTo>
                    <a:pt x="15645" y="196709"/>
                  </a:lnTo>
                  <a:lnTo>
                    <a:pt x="3993" y="228042"/>
                  </a:lnTo>
                  <a:lnTo>
                    <a:pt x="0" y="260523"/>
                  </a:lnTo>
                </a:path>
              </a:pathLst>
            </a:custGeom>
            <a:ln w="9800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3555" y="523434"/>
              <a:ext cx="185937" cy="4665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16896" y="826179"/>
              <a:ext cx="546735" cy="431800"/>
            </a:xfrm>
            <a:custGeom>
              <a:avLst/>
              <a:gdLst/>
              <a:ahLst/>
              <a:cxnLst/>
              <a:rect l="l" t="t" r="r" b="b"/>
              <a:pathLst>
                <a:path w="546735" h="431800">
                  <a:moveTo>
                    <a:pt x="76029" y="0"/>
                  </a:moveTo>
                  <a:lnTo>
                    <a:pt x="470118" y="0"/>
                  </a:lnTo>
                </a:path>
                <a:path w="546735" h="431800">
                  <a:moveTo>
                    <a:pt x="0" y="431606"/>
                  </a:moveTo>
                  <a:lnTo>
                    <a:pt x="272907" y="163781"/>
                  </a:lnTo>
                  <a:lnTo>
                    <a:pt x="546147" y="431606"/>
                  </a:lnTo>
                </a:path>
              </a:pathLst>
            </a:custGeom>
            <a:ln w="4900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19629" y="1254412"/>
            <a:ext cx="166052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20" dirty="0">
                <a:latin typeface="Arial MT"/>
                <a:cs typeface="Arial MT"/>
              </a:rPr>
              <a:t>E</a:t>
            </a:r>
            <a:r>
              <a:rPr sz="1850" spc="-25" dirty="0">
                <a:latin typeface="Arial MT"/>
                <a:cs typeface="Arial MT"/>
              </a:rPr>
              <a:t>m</a:t>
            </a:r>
            <a:r>
              <a:rPr sz="1850" spc="5" dirty="0">
                <a:latin typeface="Arial MT"/>
                <a:cs typeface="Arial MT"/>
              </a:rPr>
              <a:t>p</a:t>
            </a:r>
            <a:r>
              <a:rPr sz="1850" spc="-25" dirty="0">
                <a:latin typeface="Arial MT"/>
                <a:cs typeface="Arial MT"/>
              </a:rPr>
              <a:t>r</a:t>
            </a:r>
            <a:r>
              <a:rPr sz="1850" spc="5" dirty="0">
                <a:latin typeface="Arial MT"/>
                <a:cs typeface="Arial MT"/>
              </a:rPr>
              <a:t>e</a:t>
            </a:r>
            <a:r>
              <a:rPr sz="1850" dirty="0">
                <a:latin typeface="Arial MT"/>
                <a:cs typeface="Arial MT"/>
              </a:rPr>
              <a:t>s</a:t>
            </a:r>
            <a:r>
              <a:rPr sz="1850" spc="-70" dirty="0">
                <a:latin typeface="Arial MT"/>
                <a:cs typeface="Arial MT"/>
              </a:rPr>
              <a:t>t</a:t>
            </a:r>
            <a:r>
              <a:rPr sz="1850" spc="40" dirty="0">
                <a:latin typeface="Arial MT"/>
                <a:cs typeface="Arial MT"/>
              </a:rPr>
              <a:t>a</a:t>
            </a:r>
            <a:r>
              <a:rPr sz="1850" dirty="0">
                <a:latin typeface="Arial MT"/>
                <a:cs typeface="Arial MT"/>
              </a:rPr>
              <a:t>r</a:t>
            </a:r>
            <a:r>
              <a:rPr sz="1850" spc="-95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L</a:t>
            </a:r>
            <a:r>
              <a:rPr sz="1850" spc="30" dirty="0">
                <a:latin typeface="Arial MT"/>
                <a:cs typeface="Arial MT"/>
              </a:rPr>
              <a:t>i</a:t>
            </a:r>
            <a:r>
              <a:rPr sz="1850" spc="-114" dirty="0">
                <a:latin typeface="Arial MT"/>
                <a:cs typeface="Arial MT"/>
              </a:rPr>
              <a:t>v</a:t>
            </a:r>
            <a:r>
              <a:rPr sz="1850" spc="-25" dirty="0">
                <a:latin typeface="Arial MT"/>
                <a:cs typeface="Arial MT"/>
              </a:rPr>
              <a:t>r</a:t>
            </a:r>
            <a:r>
              <a:rPr sz="1850" dirty="0">
                <a:latin typeface="Arial MT"/>
                <a:cs typeface="Arial MT"/>
              </a:rPr>
              <a:t>o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54528" y="1343853"/>
            <a:ext cx="107061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20" dirty="0">
                <a:latin typeface="Arial MT"/>
                <a:cs typeface="Arial MT"/>
              </a:rPr>
              <a:t>A</a:t>
            </a:r>
            <a:r>
              <a:rPr sz="1850" spc="-35" dirty="0">
                <a:latin typeface="Arial MT"/>
                <a:cs typeface="Arial MT"/>
              </a:rPr>
              <a:t>t</a:t>
            </a:r>
            <a:r>
              <a:rPr sz="1850" spc="5" dirty="0">
                <a:latin typeface="Arial MT"/>
                <a:cs typeface="Arial MT"/>
              </a:rPr>
              <a:t>e</a:t>
            </a:r>
            <a:r>
              <a:rPr sz="1850" spc="-105" dirty="0">
                <a:latin typeface="Arial MT"/>
                <a:cs typeface="Arial MT"/>
              </a:rPr>
              <a:t>n</a:t>
            </a:r>
            <a:r>
              <a:rPr sz="1850" spc="5" dirty="0">
                <a:latin typeface="Arial MT"/>
                <a:cs typeface="Arial MT"/>
              </a:rPr>
              <a:t>de</a:t>
            </a:r>
            <a:r>
              <a:rPr sz="1850" spc="-105" dirty="0">
                <a:latin typeface="Arial MT"/>
                <a:cs typeface="Arial MT"/>
              </a:rPr>
              <a:t>n</a:t>
            </a:r>
            <a:r>
              <a:rPr sz="1850" spc="-35" dirty="0">
                <a:latin typeface="Arial MT"/>
                <a:cs typeface="Arial MT"/>
              </a:rPr>
              <a:t>t</a:t>
            </a:r>
            <a:r>
              <a:rPr sz="1850" dirty="0">
                <a:latin typeface="Arial MT"/>
                <a:cs typeface="Arial MT"/>
              </a:rPr>
              <a:t>e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54434" y="885701"/>
            <a:ext cx="4380230" cy="2989580"/>
            <a:chOff x="1854434" y="885701"/>
            <a:chExt cx="4380230" cy="2989580"/>
          </a:xfrm>
        </p:grpSpPr>
        <p:sp>
          <p:nvSpPr>
            <p:cNvPr id="17" name="object 17"/>
            <p:cNvSpPr/>
            <p:nvPr/>
          </p:nvSpPr>
          <p:spPr>
            <a:xfrm>
              <a:off x="1856974" y="888241"/>
              <a:ext cx="4375150" cy="5080"/>
            </a:xfrm>
            <a:custGeom>
              <a:avLst/>
              <a:gdLst/>
              <a:ahLst/>
              <a:cxnLst/>
              <a:rect l="l" t="t" r="r" b="b"/>
              <a:pathLst>
                <a:path w="4375150" h="5080">
                  <a:moveTo>
                    <a:pt x="1026558" y="0"/>
                  </a:moveTo>
                  <a:lnTo>
                    <a:pt x="2057930" y="4978"/>
                  </a:lnTo>
                </a:path>
                <a:path w="4375150" h="5080">
                  <a:moveTo>
                    <a:pt x="1026558" y="0"/>
                  </a:moveTo>
                  <a:lnTo>
                    <a:pt x="0" y="0"/>
                  </a:lnTo>
                </a:path>
                <a:path w="4375150" h="5080">
                  <a:moveTo>
                    <a:pt x="3494016" y="0"/>
                  </a:moveTo>
                  <a:lnTo>
                    <a:pt x="4374658" y="0"/>
                  </a:lnTo>
                </a:path>
                <a:path w="4375150" h="5080">
                  <a:moveTo>
                    <a:pt x="3494016" y="0"/>
                  </a:moveTo>
                  <a:lnTo>
                    <a:pt x="2613373" y="4978"/>
                  </a:lnTo>
                </a:path>
              </a:pathLst>
            </a:custGeom>
            <a:ln w="4900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7833" y="3137007"/>
              <a:ext cx="138328" cy="4669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411085" y="3603994"/>
              <a:ext cx="546735" cy="267970"/>
            </a:xfrm>
            <a:custGeom>
              <a:avLst/>
              <a:gdLst/>
              <a:ahLst/>
              <a:cxnLst/>
              <a:rect l="l" t="t" r="r" b="b"/>
              <a:pathLst>
                <a:path w="546735" h="267970">
                  <a:moveTo>
                    <a:pt x="0" y="267825"/>
                  </a:moveTo>
                  <a:lnTo>
                    <a:pt x="273239" y="0"/>
                  </a:lnTo>
                  <a:lnTo>
                    <a:pt x="546645" y="267825"/>
                  </a:lnTo>
                </a:path>
              </a:pathLst>
            </a:custGeom>
            <a:ln w="5308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26706" y="3957886"/>
            <a:ext cx="131889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5" dirty="0">
                <a:latin typeface="Arial MT"/>
                <a:cs typeface="Arial MT"/>
              </a:rPr>
              <a:t>Bibliotecária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98319" y="1776294"/>
            <a:ext cx="3414395" cy="4189095"/>
            <a:chOff x="4298319" y="1776294"/>
            <a:chExt cx="3414395" cy="4189095"/>
          </a:xfrm>
        </p:grpSpPr>
        <p:sp>
          <p:nvSpPr>
            <p:cNvPr id="22" name="object 22"/>
            <p:cNvSpPr/>
            <p:nvPr/>
          </p:nvSpPr>
          <p:spPr>
            <a:xfrm>
              <a:off x="4352652" y="1783314"/>
              <a:ext cx="250190" cy="1347470"/>
            </a:xfrm>
            <a:custGeom>
              <a:avLst/>
              <a:gdLst/>
              <a:ahLst/>
              <a:cxnLst/>
              <a:rect l="l" t="t" r="r" b="b"/>
              <a:pathLst>
                <a:path w="250189" h="1347470">
                  <a:moveTo>
                    <a:pt x="249667" y="1347090"/>
                  </a:moveTo>
                  <a:lnTo>
                    <a:pt x="0" y="0"/>
                  </a:lnTo>
                </a:path>
              </a:pathLst>
            </a:custGeom>
            <a:ln w="4901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00859" y="1778834"/>
              <a:ext cx="207010" cy="296545"/>
            </a:xfrm>
            <a:custGeom>
              <a:avLst/>
              <a:gdLst/>
              <a:ahLst/>
              <a:cxnLst/>
              <a:rect l="l" t="t" r="r" b="b"/>
              <a:pathLst>
                <a:path w="207010" h="296544">
                  <a:moveTo>
                    <a:pt x="51792" y="0"/>
                  </a:moveTo>
                  <a:lnTo>
                    <a:pt x="0" y="296366"/>
                  </a:lnTo>
                  <a:lnTo>
                    <a:pt x="207004" y="258864"/>
                  </a:lnTo>
                  <a:lnTo>
                    <a:pt x="51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00859" y="1778834"/>
              <a:ext cx="207010" cy="296545"/>
            </a:xfrm>
            <a:custGeom>
              <a:avLst/>
              <a:gdLst/>
              <a:ahLst/>
              <a:cxnLst/>
              <a:rect l="l" t="t" r="r" b="b"/>
              <a:pathLst>
                <a:path w="207010" h="296544">
                  <a:moveTo>
                    <a:pt x="51792" y="0"/>
                  </a:moveTo>
                  <a:lnTo>
                    <a:pt x="207004" y="258864"/>
                  </a:lnTo>
                  <a:lnTo>
                    <a:pt x="0" y="296366"/>
                  </a:lnTo>
                  <a:lnTo>
                    <a:pt x="51792" y="0"/>
                  </a:lnTo>
                  <a:close/>
                </a:path>
              </a:pathLst>
            </a:custGeom>
            <a:ln w="4901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90794" y="3250379"/>
              <a:ext cx="1017269" cy="527050"/>
            </a:xfrm>
            <a:custGeom>
              <a:avLst/>
              <a:gdLst/>
              <a:ahLst/>
              <a:cxnLst/>
              <a:rect l="l" t="t" r="r" b="b"/>
              <a:pathLst>
                <a:path w="1017270" h="527050">
                  <a:moveTo>
                    <a:pt x="508132" y="0"/>
                  </a:moveTo>
                  <a:lnTo>
                    <a:pt x="444803" y="2046"/>
                  </a:lnTo>
                  <a:lnTo>
                    <a:pt x="383705" y="8018"/>
                  </a:lnTo>
                  <a:lnTo>
                    <a:pt x="325332" y="17664"/>
                  </a:lnTo>
                  <a:lnTo>
                    <a:pt x="270178" y="30732"/>
                  </a:lnTo>
                  <a:lnTo>
                    <a:pt x="218735" y="46971"/>
                  </a:lnTo>
                  <a:lnTo>
                    <a:pt x="171497" y="66130"/>
                  </a:lnTo>
                  <a:lnTo>
                    <a:pt x="128957" y="87956"/>
                  </a:lnTo>
                  <a:lnTo>
                    <a:pt x="91609" y="112199"/>
                  </a:lnTo>
                  <a:lnTo>
                    <a:pt x="59945" y="138607"/>
                  </a:lnTo>
                  <a:lnTo>
                    <a:pt x="34459" y="166928"/>
                  </a:lnTo>
                  <a:lnTo>
                    <a:pt x="3993" y="228303"/>
                  </a:lnTo>
                  <a:lnTo>
                    <a:pt x="0" y="260855"/>
                  </a:lnTo>
                  <a:lnTo>
                    <a:pt x="3993" y="294470"/>
                  </a:lnTo>
                  <a:lnTo>
                    <a:pt x="34459" y="357495"/>
                  </a:lnTo>
                  <a:lnTo>
                    <a:pt x="59945" y="386430"/>
                  </a:lnTo>
                  <a:lnTo>
                    <a:pt x="91609" y="413329"/>
                  </a:lnTo>
                  <a:lnTo>
                    <a:pt x="128957" y="437955"/>
                  </a:lnTo>
                  <a:lnTo>
                    <a:pt x="171497" y="460069"/>
                  </a:lnTo>
                  <a:lnTo>
                    <a:pt x="218735" y="479434"/>
                  </a:lnTo>
                  <a:lnTo>
                    <a:pt x="270178" y="495811"/>
                  </a:lnTo>
                  <a:lnTo>
                    <a:pt x="325332" y="508963"/>
                  </a:lnTo>
                  <a:lnTo>
                    <a:pt x="383705" y="518652"/>
                  </a:lnTo>
                  <a:lnTo>
                    <a:pt x="444803" y="524640"/>
                  </a:lnTo>
                  <a:lnTo>
                    <a:pt x="508132" y="526689"/>
                  </a:lnTo>
                  <a:lnTo>
                    <a:pt x="571568" y="524640"/>
                  </a:lnTo>
                  <a:lnTo>
                    <a:pt x="632756" y="518652"/>
                  </a:lnTo>
                  <a:lnTo>
                    <a:pt x="691204" y="508963"/>
                  </a:lnTo>
                  <a:lnTo>
                    <a:pt x="746420" y="495811"/>
                  </a:lnTo>
                  <a:lnTo>
                    <a:pt x="797912" y="479434"/>
                  </a:lnTo>
                  <a:lnTo>
                    <a:pt x="845188" y="460069"/>
                  </a:lnTo>
                  <a:lnTo>
                    <a:pt x="887757" y="437955"/>
                  </a:lnTo>
                  <a:lnTo>
                    <a:pt x="925126" y="413329"/>
                  </a:lnTo>
                  <a:lnTo>
                    <a:pt x="956804" y="386430"/>
                  </a:lnTo>
                  <a:lnTo>
                    <a:pt x="982298" y="357495"/>
                  </a:lnTo>
                  <a:lnTo>
                    <a:pt x="1012770" y="294470"/>
                  </a:lnTo>
                  <a:lnTo>
                    <a:pt x="1016763" y="260855"/>
                  </a:lnTo>
                  <a:lnTo>
                    <a:pt x="1012770" y="228303"/>
                  </a:lnTo>
                  <a:lnTo>
                    <a:pt x="982298" y="166928"/>
                  </a:lnTo>
                  <a:lnTo>
                    <a:pt x="956803" y="138607"/>
                  </a:lnTo>
                  <a:lnTo>
                    <a:pt x="925126" y="112199"/>
                  </a:lnTo>
                  <a:lnTo>
                    <a:pt x="887756" y="87956"/>
                  </a:lnTo>
                  <a:lnTo>
                    <a:pt x="845188" y="66130"/>
                  </a:lnTo>
                  <a:lnTo>
                    <a:pt x="797912" y="46971"/>
                  </a:lnTo>
                  <a:lnTo>
                    <a:pt x="746420" y="30732"/>
                  </a:lnTo>
                  <a:lnTo>
                    <a:pt x="691204" y="17664"/>
                  </a:lnTo>
                  <a:lnTo>
                    <a:pt x="632756" y="8018"/>
                  </a:lnTo>
                  <a:lnTo>
                    <a:pt x="571568" y="2046"/>
                  </a:lnTo>
                  <a:lnTo>
                    <a:pt x="508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90794" y="3250379"/>
              <a:ext cx="1017269" cy="527050"/>
            </a:xfrm>
            <a:custGeom>
              <a:avLst/>
              <a:gdLst/>
              <a:ahLst/>
              <a:cxnLst/>
              <a:rect l="l" t="t" r="r" b="b"/>
              <a:pathLst>
                <a:path w="1017270" h="527050">
                  <a:moveTo>
                    <a:pt x="0" y="260855"/>
                  </a:moveTo>
                  <a:lnTo>
                    <a:pt x="15643" y="326762"/>
                  </a:lnTo>
                  <a:lnTo>
                    <a:pt x="59945" y="386430"/>
                  </a:lnTo>
                  <a:lnTo>
                    <a:pt x="91609" y="413329"/>
                  </a:lnTo>
                  <a:lnTo>
                    <a:pt x="128957" y="437955"/>
                  </a:lnTo>
                  <a:lnTo>
                    <a:pt x="171497" y="460069"/>
                  </a:lnTo>
                  <a:lnTo>
                    <a:pt x="218735" y="479434"/>
                  </a:lnTo>
                  <a:lnTo>
                    <a:pt x="270178" y="495811"/>
                  </a:lnTo>
                  <a:lnTo>
                    <a:pt x="325332" y="508963"/>
                  </a:lnTo>
                  <a:lnTo>
                    <a:pt x="383705" y="518652"/>
                  </a:lnTo>
                  <a:lnTo>
                    <a:pt x="444803" y="524640"/>
                  </a:lnTo>
                  <a:lnTo>
                    <a:pt x="508132" y="526689"/>
                  </a:lnTo>
                  <a:lnTo>
                    <a:pt x="571568" y="524640"/>
                  </a:lnTo>
                  <a:lnTo>
                    <a:pt x="632756" y="518652"/>
                  </a:lnTo>
                  <a:lnTo>
                    <a:pt x="691204" y="508963"/>
                  </a:lnTo>
                  <a:lnTo>
                    <a:pt x="746420" y="495811"/>
                  </a:lnTo>
                  <a:lnTo>
                    <a:pt x="797912" y="479434"/>
                  </a:lnTo>
                  <a:lnTo>
                    <a:pt x="845188" y="460069"/>
                  </a:lnTo>
                  <a:lnTo>
                    <a:pt x="887757" y="437955"/>
                  </a:lnTo>
                  <a:lnTo>
                    <a:pt x="925126" y="413329"/>
                  </a:lnTo>
                  <a:lnTo>
                    <a:pt x="956804" y="386430"/>
                  </a:lnTo>
                  <a:lnTo>
                    <a:pt x="982298" y="357495"/>
                  </a:lnTo>
                  <a:lnTo>
                    <a:pt x="1012770" y="294470"/>
                  </a:lnTo>
                  <a:lnTo>
                    <a:pt x="1016763" y="260855"/>
                  </a:lnTo>
                  <a:lnTo>
                    <a:pt x="1012770" y="228303"/>
                  </a:lnTo>
                  <a:lnTo>
                    <a:pt x="982298" y="166928"/>
                  </a:lnTo>
                  <a:lnTo>
                    <a:pt x="956804" y="138607"/>
                  </a:lnTo>
                  <a:lnTo>
                    <a:pt x="925126" y="112199"/>
                  </a:lnTo>
                  <a:lnTo>
                    <a:pt x="887757" y="87956"/>
                  </a:lnTo>
                  <a:lnTo>
                    <a:pt x="845188" y="66130"/>
                  </a:lnTo>
                  <a:lnTo>
                    <a:pt x="797912" y="46971"/>
                  </a:lnTo>
                  <a:lnTo>
                    <a:pt x="746420" y="30732"/>
                  </a:lnTo>
                  <a:lnTo>
                    <a:pt x="691204" y="17664"/>
                  </a:lnTo>
                  <a:lnTo>
                    <a:pt x="632756" y="8018"/>
                  </a:lnTo>
                  <a:lnTo>
                    <a:pt x="571568" y="2046"/>
                  </a:lnTo>
                  <a:lnTo>
                    <a:pt x="508132" y="0"/>
                  </a:lnTo>
                  <a:lnTo>
                    <a:pt x="444803" y="2046"/>
                  </a:lnTo>
                  <a:lnTo>
                    <a:pt x="383705" y="8018"/>
                  </a:lnTo>
                  <a:lnTo>
                    <a:pt x="325332" y="17664"/>
                  </a:lnTo>
                  <a:lnTo>
                    <a:pt x="270178" y="30732"/>
                  </a:lnTo>
                  <a:lnTo>
                    <a:pt x="218735" y="46971"/>
                  </a:lnTo>
                  <a:lnTo>
                    <a:pt x="171497" y="66130"/>
                  </a:lnTo>
                  <a:lnTo>
                    <a:pt x="128957" y="87956"/>
                  </a:lnTo>
                  <a:lnTo>
                    <a:pt x="91609" y="112199"/>
                  </a:lnTo>
                  <a:lnTo>
                    <a:pt x="59945" y="138607"/>
                  </a:lnTo>
                  <a:lnTo>
                    <a:pt x="34459" y="166928"/>
                  </a:lnTo>
                  <a:lnTo>
                    <a:pt x="3993" y="228303"/>
                  </a:lnTo>
                  <a:lnTo>
                    <a:pt x="0" y="260855"/>
                  </a:lnTo>
                </a:path>
              </a:pathLst>
            </a:custGeom>
            <a:ln w="9800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74110" y="5218822"/>
              <a:ext cx="136461" cy="47611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527450" y="5531207"/>
              <a:ext cx="546735" cy="431800"/>
            </a:xfrm>
            <a:custGeom>
              <a:avLst/>
              <a:gdLst/>
              <a:ahLst/>
              <a:cxnLst/>
              <a:rect l="l" t="t" r="r" b="b"/>
              <a:pathLst>
                <a:path w="546735" h="431800">
                  <a:moveTo>
                    <a:pt x="75531" y="0"/>
                  </a:moveTo>
                  <a:lnTo>
                    <a:pt x="470118" y="0"/>
                  </a:lnTo>
                </a:path>
                <a:path w="546735" h="431800">
                  <a:moveTo>
                    <a:pt x="0" y="431590"/>
                  </a:moveTo>
                  <a:lnTo>
                    <a:pt x="272907" y="163731"/>
                  </a:lnTo>
                  <a:lnTo>
                    <a:pt x="546147" y="431590"/>
                  </a:lnTo>
                </a:path>
              </a:pathLst>
            </a:custGeom>
            <a:ln w="4900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230385" y="3868445"/>
            <a:ext cx="19380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5" dirty="0">
                <a:latin typeface="Arial MT"/>
                <a:cs typeface="Arial MT"/>
              </a:rPr>
              <a:t>Aquisição</a:t>
            </a:r>
            <a:r>
              <a:rPr sz="1850" spc="-90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de</a:t>
            </a:r>
            <a:r>
              <a:rPr sz="1850" spc="-55" dirty="0">
                <a:latin typeface="Arial MT"/>
                <a:cs typeface="Arial MT"/>
              </a:rPr>
              <a:t> </a:t>
            </a:r>
            <a:r>
              <a:rPr sz="1850" spc="-20" dirty="0">
                <a:latin typeface="Arial MT"/>
                <a:cs typeface="Arial MT"/>
              </a:rPr>
              <a:t>Livro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67042" y="6048914"/>
            <a:ext cx="14757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5" dirty="0">
                <a:latin typeface="Arial MT"/>
                <a:cs typeface="Arial MT"/>
              </a:rPr>
              <a:t>Administrador</a:t>
            </a:r>
            <a:endParaRPr sz="18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24190" y="600784"/>
            <a:ext cx="8246109" cy="6347460"/>
            <a:chOff x="724190" y="600784"/>
            <a:chExt cx="8246109" cy="6347460"/>
          </a:xfrm>
        </p:grpSpPr>
        <p:sp>
          <p:nvSpPr>
            <p:cNvPr id="32" name="object 32"/>
            <p:cNvSpPr/>
            <p:nvPr/>
          </p:nvSpPr>
          <p:spPr>
            <a:xfrm>
              <a:off x="5162743" y="4397347"/>
              <a:ext cx="433705" cy="814705"/>
            </a:xfrm>
            <a:custGeom>
              <a:avLst/>
              <a:gdLst/>
              <a:ahLst/>
              <a:cxnLst/>
              <a:rect l="l" t="t" r="r" b="b"/>
              <a:pathLst>
                <a:path w="433704" h="814704">
                  <a:moveTo>
                    <a:pt x="433431" y="814593"/>
                  </a:moveTo>
                  <a:lnTo>
                    <a:pt x="0" y="0"/>
                  </a:lnTo>
                </a:path>
              </a:pathLst>
            </a:custGeom>
            <a:ln w="4901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62743" y="4392369"/>
              <a:ext cx="221615" cy="297180"/>
            </a:xfrm>
            <a:custGeom>
              <a:avLst/>
              <a:gdLst/>
              <a:ahLst/>
              <a:cxnLst/>
              <a:rect l="l" t="t" r="r" b="b"/>
              <a:pathLst>
                <a:path w="221614" h="297179">
                  <a:moveTo>
                    <a:pt x="0" y="0"/>
                  </a:moveTo>
                  <a:lnTo>
                    <a:pt x="42496" y="296864"/>
                  </a:lnTo>
                  <a:lnTo>
                    <a:pt x="221447" y="2026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62743" y="4392369"/>
              <a:ext cx="221615" cy="297180"/>
            </a:xfrm>
            <a:custGeom>
              <a:avLst/>
              <a:gdLst/>
              <a:ahLst/>
              <a:cxnLst/>
              <a:rect l="l" t="t" r="r" b="b"/>
              <a:pathLst>
                <a:path w="221614" h="297179">
                  <a:moveTo>
                    <a:pt x="0" y="0"/>
                  </a:moveTo>
                  <a:lnTo>
                    <a:pt x="221447" y="202611"/>
                  </a:lnTo>
                  <a:lnTo>
                    <a:pt x="42496" y="296864"/>
                  </a:lnTo>
                  <a:lnTo>
                    <a:pt x="0" y="0"/>
                  </a:lnTo>
                  <a:close/>
                </a:path>
              </a:pathLst>
            </a:custGeom>
            <a:ln w="4901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48095" y="5313164"/>
              <a:ext cx="1016635" cy="527050"/>
            </a:xfrm>
            <a:custGeom>
              <a:avLst/>
              <a:gdLst/>
              <a:ahLst/>
              <a:cxnLst/>
              <a:rect l="l" t="t" r="r" b="b"/>
              <a:pathLst>
                <a:path w="1016634" h="527050">
                  <a:moveTo>
                    <a:pt x="508464" y="0"/>
                  </a:moveTo>
                  <a:lnTo>
                    <a:pt x="445064" y="2052"/>
                  </a:lnTo>
                  <a:lnTo>
                    <a:pt x="383906" y="8038"/>
                  </a:lnTo>
                  <a:lnTo>
                    <a:pt x="325483" y="17706"/>
                  </a:lnTo>
                  <a:lnTo>
                    <a:pt x="270288" y="30799"/>
                  </a:lnTo>
                  <a:lnTo>
                    <a:pt x="218812" y="47066"/>
                  </a:lnTo>
                  <a:lnTo>
                    <a:pt x="171549" y="66251"/>
                  </a:lnTo>
                  <a:lnTo>
                    <a:pt x="128990" y="88100"/>
                  </a:lnTo>
                  <a:lnTo>
                    <a:pt x="91628" y="112360"/>
                  </a:lnTo>
                  <a:lnTo>
                    <a:pt x="59954" y="138776"/>
                  </a:lnTo>
                  <a:lnTo>
                    <a:pt x="34463" y="167094"/>
                  </a:lnTo>
                  <a:lnTo>
                    <a:pt x="3993" y="228421"/>
                  </a:lnTo>
                  <a:lnTo>
                    <a:pt x="0" y="260922"/>
                  </a:lnTo>
                  <a:lnTo>
                    <a:pt x="3993" y="294542"/>
                  </a:lnTo>
                  <a:lnTo>
                    <a:pt x="34463" y="357573"/>
                  </a:lnTo>
                  <a:lnTo>
                    <a:pt x="59954" y="386507"/>
                  </a:lnTo>
                  <a:lnTo>
                    <a:pt x="91628" y="413405"/>
                  </a:lnTo>
                  <a:lnTo>
                    <a:pt x="128990" y="438027"/>
                  </a:lnTo>
                  <a:lnTo>
                    <a:pt x="171549" y="460138"/>
                  </a:lnTo>
                  <a:lnTo>
                    <a:pt x="218812" y="479498"/>
                  </a:lnTo>
                  <a:lnTo>
                    <a:pt x="270288" y="495871"/>
                  </a:lnTo>
                  <a:lnTo>
                    <a:pt x="325483" y="509020"/>
                  </a:lnTo>
                  <a:lnTo>
                    <a:pt x="383906" y="518705"/>
                  </a:lnTo>
                  <a:lnTo>
                    <a:pt x="445064" y="524691"/>
                  </a:lnTo>
                  <a:lnTo>
                    <a:pt x="508464" y="526739"/>
                  </a:lnTo>
                  <a:lnTo>
                    <a:pt x="571827" y="524691"/>
                  </a:lnTo>
                  <a:lnTo>
                    <a:pt x="632947" y="518705"/>
                  </a:lnTo>
                  <a:lnTo>
                    <a:pt x="691332" y="509020"/>
                  </a:lnTo>
                  <a:lnTo>
                    <a:pt x="746492" y="495871"/>
                  </a:lnTo>
                  <a:lnTo>
                    <a:pt x="797934" y="479498"/>
                  </a:lnTo>
                  <a:lnTo>
                    <a:pt x="845166" y="460138"/>
                  </a:lnTo>
                  <a:lnTo>
                    <a:pt x="887697" y="438027"/>
                  </a:lnTo>
                  <a:lnTo>
                    <a:pt x="925033" y="413405"/>
                  </a:lnTo>
                  <a:lnTo>
                    <a:pt x="956685" y="386507"/>
                  </a:lnTo>
                  <a:lnTo>
                    <a:pt x="982159" y="357573"/>
                  </a:lnTo>
                  <a:lnTo>
                    <a:pt x="1012607" y="294542"/>
                  </a:lnTo>
                  <a:lnTo>
                    <a:pt x="1016597" y="260922"/>
                  </a:lnTo>
                  <a:lnTo>
                    <a:pt x="1012607" y="228421"/>
                  </a:lnTo>
                  <a:lnTo>
                    <a:pt x="982159" y="167094"/>
                  </a:lnTo>
                  <a:lnTo>
                    <a:pt x="925033" y="112360"/>
                  </a:lnTo>
                  <a:lnTo>
                    <a:pt x="887697" y="88100"/>
                  </a:lnTo>
                  <a:lnTo>
                    <a:pt x="845166" y="66251"/>
                  </a:lnTo>
                  <a:lnTo>
                    <a:pt x="797934" y="47066"/>
                  </a:lnTo>
                  <a:lnTo>
                    <a:pt x="746492" y="30799"/>
                  </a:lnTo>
                  <a:lnTo>
                    <a:pt x="691332" y="17706"/>
                  </a:lnTo>
                  <a:lnTo>
                    <a:pt x="632947" y="8038"/>
                  </a:lnTo>
                  <a:lnTo>
                    <a:pt x="571826" y="2052"/>
                  </a:lnTo>
                  <a:lnTo>
                    <a:pt x="5084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48095" y="5313164"/>
              <a:ext cx="1016635" cy="527050"/>
            </a:xfrm>
            <a:custGeom>
              <a:avLst/>
              <a:gdLst/>
              <a:ahLst/>
              <a:cxnLst/>
              <a:rect l="l" t="t" r="r" b="b"/>
              <a:pathLst>
                <a:path w="1016634" h="527050">
                  <a:moveTo>
                    <a:pt x="0" y="260922"/>
                  </a:moveTo>
                  <a:lnTo>
                    <a:pt x="15645" y="326839"/>
                  </a:lnTo>
                  <a:lnTo>
                    <a:pt x="59954" y="386507"/>
                  </a:lnTo>
                  <a:lnTo>
                    <a:pt x="91628" y="413405"/>
                  </a:lnTo>
                  <a:lnTo>
                    <a:pt x="128990" y="438027"/>
                  </a:lnTo>
                  <a:lnTo>
                    <a:pt x="171549" y="460138"/>
                  </a:lnTo>
                  <a:lnTo>
                    <a:pt x="218812" y="479498"/>
                  </a:lnTo>
                  <a:lnTo>
                    <a:pt x="270288" y="495871"/>
                  </a:lnTo>
                  <a:lnTo>
                    <a:pt x="325483" y="509020"/>
                  </a:lnTo>
                  <a:lnTo>
                    <a:pt x="383906" y="518705"/>
                  </a:lnTo>
                  <a:lnTo>
                    <a:pt x="445064" y="524691"/>
                  </a:lnTo>
                  <a:lnTo>
                    <a:pt x="508464" y="526739"/>
                  </a:lnTo>
                  <a:lnTo>
                    <a:pt x="571827" y="524691"/>
                  </a:lnTo>
                  <a:lnTo>
                    <a:pt x="632947" y="518705"/>
                  </a:lnTo>
                  <a:lnTo>
                    <a:pt x="691332" y="509020"/>
                  </a:lnTo>
                  <a:lnTo>
                    <a:pt x="746492" y="495871"/>
                  </a:lnTo>
                  <a:lnTo>
                    <a:pt x="797934" y="479498"/>
                  </a:lnTo>
                  <a:lnTo>
                    <a:pt x="845166" y="460138"/>
                  </a:lnTo>
                  <a:lnTo>
                    <a:pt x="887697" y="438027"/>
                  </a:lnTo>
                  <a:lnTo>
                    <a:pt x="925033" y="413405"/>
                  </a:lnTo>
                  <a:lnTo>
                    <a:pt x="956685" y="386507"/>
                  </a:lnTo>
                  <a:lnTo>
                    <a:pt x="982159" y="357573"/>
                  </a:lnTo>
                  <a:lnTo>
                    <a:pt x="1012607" y="294542"/>
                  </a:lnTo>
                  <a:lnTo>
                    <a:pt x="1016597" y="260922"/>
                  </a:lnTo>
                  <a:lnTo>
                    <a:pt x="1012607" y="228421"/>
                  </a:lnTo>
                  <a:lnTo>
                    <a:pt x="982159" y="167094"/>
                  </a:lnTo>
                  <a:lnTo>
                    <a:pt x="925033" y="112360"/>
                  </a:lnTo>
                  <a:lnTo>
                    <a:pt x="887697" y="88100"/>
                  </a:lnTo>
                  <a:lnTo>
                    <a:pt x="845166" y="66251"/>
                  </a:lnTo>
                  <a:lnTo>
                    <a:pt x="797934" y="47066"/>
                  </a:lnTo>
                  <a:lnTo>
                    <a:pt x="746492" y="30799"/>
                  </a:lnTo>
                  <a:lnTo>
                    <a:pt x="691332" y="17706"/>
                  </a:lnTo>
                  <a:lnTo>
                    <a:pt x="632947" y="8038"/>
                  </a:lnTo>
                  <a:lnTo>
                    <a:pt x="571827" y="2052"/>
                  </a:lnTo>
                  <a:lnTo>
                    <a:pt x="508464" y="0"/>
                  </a:lnTo>
                  <a:lnTo>
                    <a:pt x="445064" y="2052"/>
                  </a:lnTo>
                  <a:lnTo>
                    <a:pt x="383906" y="8038"/>
                  </a:lnTo>
                  <a:lnTo>
                    <a:pt x="325483" y="17706"/>
                  </a:lnTo>
                  <a:lnTo>
                    <a:pt x="270288" y="30799"/>
                  </a:lnTo>
                  <a:lnTo>
                    <a:pt x="218812" y="47066"/>
                  </a:lnTo>
                  <a:lnTo>
                    <a:pt x="171549" y="66251"/>
                  </a:lnTo>
                  <a:lnTo>
                    <a:pt x="128990" y="88100"/>
                  </a:lnTo>
                  <a:lnTo>
                    <a:pt x="91628" y="112360"/>
                  </a:lnTo>
                  <a:lnTo>
                    <a:pt x="59954" y="138776"/>
                  </a:lnTo>
                  <a:lnTo>
                    <a:pt x="34463" y="167094"/>
                  </a:lnTo>
                  <a:lnTo>
                    <a:pt x="3993" y="228421"/>
                  </a:lnTo>
                  <a:lnTo>
                    <a:pt x="0" y="260922"/>
                  </a:lnTo>
                </a:path>
              </a:pathLst>
            </a:custGeom>
            <a:ln w="9800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6730" y="603324"/>
              <a:ext cx="7209790" cy="4976495"/>
            </a:xfrm>
            <a:custGeom>
              <a:avLst/>
              <a:gdLst/>
              <a:ahLst/>
              <a:cxnLst/>
              <a:rect l="l" t="t" r="r" b="b"/>
              <a:pathLst>
                <a:path w="7209790" h="4976495">
                  <a:moveTo>
                    <a:pt x="6281791" y="4976071"/>
                  </a:moveTo>
                  <a:lnTo>
                    <a:pt x="7209578" y="4976071"/>
                  </a:lnTo>
                </a:path>
                <a:path w="7209790" h="4976495">
                  <a:moveTo>
                    <a:pt x="80461" y="0"/>
                  </a:moveTo>
                  <a:lnTo>
                    <a:pt x="0" y="0"/>
                  </a:lnTo>
                </a:path>
              </a:pathLst>
            </a:custGeom>
            <a:ln w="490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18886" y="2200656"/>
              <a:ext cx="3481070" cy="938530"/>
            </a:xfrm>
            <a:custGeom>
              <a:avLst/>
              <a:gdLst/>
              <a:ahLst/>
              <a:cxnLst/>
              <a:rect l="l" t="t" r="r" b="b"/>
              <a:pathLst>
                <a:path w="3481070" h="938530">
                  <a:moveTo>
                    <a:pt x="3480689" y="0"/>
                  </a:moveTo>
                  <a:lnTo>
                    <a:pt x="1110868" y="0"/>
                  </a:lnTo>
                  <a:lnTo>
                    <a:pt x="1110868" y="544068"/>
                  </a:lnTo>
                  <a:lnTo>
                    <a:pt x="0" y="938022"/>
                  </a:lnTo>
                  <a:lnTo>
                    <a:pt x="1110868" y="777240"/>
                  </a:lnTo>
                  <a:lnTo>
                    <a:pt x="1110868" y="932688"/>
                  </a:lnTo>
                  <a:lnTo>
                    <a:pt x="3480689" y="932688"/>
                  </a:lnTo>
                  <a:lnTo>
                    <a:pt x="34806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18886" y="2200656"/>
              <a:ext cx="3481070" cy="938530"/>
            </a:xfrm>
            <a:custGeom>
              <a:avLst/>
              <a:gdLst/>
              <a:ahLst/>
              <a:cxnLst/>
              <a:rect l="l" t="t" r="r" b="b"/>
              <a:pathLst>
                <a:path w="3481070" h="938530">
                  <a:moveTo>
                    <a:pt x="1110868" y="0"/>
                  </a:moveTo>
                  <a:lnTo>
                    <a:pt x="1505839" y="0"/>
                  </a:lnTo>
                  <a:lnTo>
                    <a:pt x="2098293" y="0"/>
                  </a:lnTo>
                  <a:lnTo>
                    <a:pt x="3480689" y="0"/>
                  </a:lnTo>
                  <a:lnTo>
                    <a:pt x="3480689" y="544068"/>
                  </a:lnTo>
                  <a:lnTo>
                    <a:pt x="3480689" y="777240"/>
                  </a:lnTo>
                  <a:lnTo>
                    <a:pt x="3480689" y="932688"/>
                  </a:lnTo>
                  <a:lnTo>
                    <a:pt x="2098293" y="932688"/>
                  </a:lnTo>
                  <a:lnTo>
                    <a:pt x="1505839" y="932688"/>
                  </a:lnTo>
                  <a:lnTo>
                    <a:pt x="1110868" y="932688"/>
                  </a:lnTo>
                  <a:lnTo>
                    <a:pt x="1110868" y="777240"/>
                  </a:lnTo>
                  <a:lnTo>
                    <a:pt x="0" y="938022"/>
                  </a:lnTo>
                  <a:lnTo>
                    <a:pt x="1110868" y="544068"/>
                  </a:lnTo>
                  <a:lnTo>
                    <a:pt x="1110868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365247" y="5369433"/>
              <a:ext cx="3140710" cy="1574165"/>
            </a:xfrm>
            <a:custGeom>
              <a:avLst/>
              <a:gdLst/>
              <a:ahLst/>
              <a:cxnLst/>
              <a:rect l="l" t="t" r="r" b="b"/>
              <a:pathLst>
                <a:path w="3140710" h="1574165">
                  <a:moveTo>
                    <a:pt x="3140582" y="0"/>
                  </a:moveTo>
                  <a:lnTo>
                    <a:pt x="1383284" y="641223"/>
                  </a:lnTo>
                  <a:lnTo>
                    <a:pt x="0" y="641223"/>
                  </a:lnTo>
                  <a:lnTo>
                    <a:pt x="0" y="1573911"/>
                  </a:lnTo>
                  <a:lnTo>
                    <a:pt x="2371343" y="1573911"/>
                  </a:lnTo>
                  <a:lnTo>
                    <a:pt x="2371343" y="641223"/>
                  </a:lnTo>
                  <a:lnTo>
                    <a:pt x="1976119" y="641223"/>
                  </a:lnTo>
                  <a:lnTo>
                    <a:pt x="31405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65247" y="5369433"/>
              <a:ext cx="3140710" cy="1574165"/>
            </a:xfrm>
            <a:custGeom>
              <a:avLst/>
              <a:gdLst/>
              <a:ahLst/>
              <a:cxnLst/>
              <a:rect l="l" t="t" r="r" b="b"/>
              <a:pathLst>
                <a:path w="3140710" h="1574165">
                  <a:moveTo>
                    <a:pt x="0" y="641223"/>
                  </a:moveTo>
                  <a:lnTo>
                    <a:pt x="1383284" y="641223"/>
                  </a:lnTo>
                  <a:lnTo>
                    <a:pt x="3140582" y="0"/>
                  </a:lnTo>
                  <a:lnTo>
                    <a:pt x="1976119" y="641223"/>
                  </a:lnTo>
                  <a:lnTo>
                    <a:pt x="2371343" y="641223"/>
                  </a:lnTo>
                  <a:lnTo>
                    <a:pt x="2371343" y="796671"/>
                  </a:lnTo>
                  <a:lnTo>
                    <a:pt x="2371343" y="1029843"/>
                  </a:lnTo>
                  <a:lnTo>
                    <a:pt x="2371343" y="1573911"/>
                  </a:lnTo>
                  <a:lnTo>
                    <a:pt x="1976119" y="1573911"/>
                  </a:lnTo>
                  <a:lnTo>
                    <a:pt x="1383284" y="1573911"/>
                  </a:lnTo>
                  <a:lnTo>
                    <a:pt x="0" y="1573911"/>
                  </a:lnTo>
                  <a:lnTo>
                    <a:pt x="0" y="1029843"/>
                  </a:lnTo>
                  <a:lnTo>
                    <a:pt x="0" y="796671"/>
                  </a:lnTo>
                  <a:lnTo>
                    <a:pt x="0" y="64122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478224" y="5931313"/>
            <a:ext cx="195389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85" dirty="0">
                <a:latin typeface="Arial MT"/>
                <a:cs typeface="Arial MT"/>
              </a:rPr>
              <a:t>I</a:t>
            </a:r>
            <a:r>
              <a:rPr sz="1850" spc="-105" dirty="0">
                <a:latin typeface="Arial MT"/>
                <a:cs typeface="Arial MT"/>
              </a:rPr>
              <a:t>n</a:t>
            </a:r>
            <a:r>
              <a:rPr sz="1850" dirty="0">
                <a:latin typeface="Arial MT"/>
                <a:cs typeface="Arial MT"/>
              </a:rPr>
              <a:t>c</a:t>
            </a:r>
            <a:r>
              <a:rPr sz="1850" spc="-40" dirty="0">
                <a:latin typeface="Arial MT"/>
                <a:cs typeface="Arial MT"/>
              </a:rPr>
              <a:t>l</a:t>
            </a:r>
            <a:r>
              <a:rPr sz="1850" spc="-105" dirty="0">
                <a:latin typeface="Arial MT"/>
                <a:cs typeface="Arial MT"/>
              </a:rPr>
              <a:t>u</a:t>
            </a:r>
            <a:r>
              <a:rPr sz="1850" spc="30" dirty="0">
                <a:latin typeface="Arial MT"/>
                <a:cs typeface="Arial MT"/>
              </a:rPr>
              <a:t>i</a:t>
            </a:r>
            <a:r>
              <a:rPr sz="1850" dirty="0">
                <a:latin typeface="Arial MT"/>
                <a:cs typeface="Arial MT"/>
              </a:rPr>
              <a:t>r</a:t>
            </a:r>
            <a:r>
              <a:rPr sz="1850" spc="-90" dirty="0">
                <a:latin typeface="Arial MT"/>
                <a:cs typeface="Arial MT"/>
              </a:rPr>
              <a:t> </a:t>
            </a:r>
            <a:r>
              <a:rPr sz="1850" spc="55" dirty="0">
                <a:latin typeface="Arial MT"/>
                <a:cs typeface="Arial MT"/>
              </a:rPr>
              <a:t>B</a:t>
            </a:r>
            <a:r>
              <a:rPr sz="1850" spc="30" dirty="0">
                <a:latin typeface="Arial MT"/>
                <a:cs typeface="Arial MT"/>
              </a:rPr>
              <a:t>i</a:t>
            </a:r>
            <a:r>
              <a:rPr sz="1850" spc="5" dirty="0">
                <a:latin typeface="Arial MT"/>
                <a:cs typeface="Arial MT"/>
              </a:rPr>
              <a:t>b</a:t>
            </a:r>
            <a:r>
              <a:rPr sz="1850" spc="-40" dirty="0">
                <a:latin typeface="Arial MT"/>
                <a:cs typeface="Arial MT"/>
              </a:rPr>
              <a:t>l</a:t>
            </a:r>
            <a:r>
              <a:rPr sz="1850" spc="30" dirty="0">
                <a:latin typeface="Arial MT"/>
                <a:cs typeface="Arial MT"/>
              </a:rPr>
              <a:t>i</a:t>
            </a:r>
            <a:r>
              <a:rPr sz="1850" spc="5" dirty="0">
                <a:latin typeface="Arial MT"/>
                <a:cs typeface="Arial MT"/>
              </a:rPr>
              <a:t>o</a:t>
            </a:r>
            <a:r>
              <a:rPr sz="1850" spc="-35" dirty="0">
                <a:latin typeface="Arial MT"/>
                <a:cs typeface="Arial MT"/>
              </a:rPr>
              <a:t>t</a:t>
            </a:r>
            <a:r>
              <a:rPr sz="1850" spc="5" dirty="0">
                <a:latin typeface="Arial MT"/>
                <a:cs typeface="Arial MT"/>
              </a:rPr>
              <a:t>e</a:t>
            </a:r>
            <a:r>
              <a:rPr sz="1850" dirty="0">
                <a:latin typeface="Arial MT"/>
                <a:cs typeface="Arial MT"/>
              </a:rPr>
              <a:t>c</a:t>
            </a:r>
            <a:r>
              <a:rPr sz="1850" spc="5" dirty="0">
                <a:latin typeface="Arial MT"/>
                <a:cs typeface="Arial MT"/>
              </a:rPr>
              <a:t>á</a:t>
            </a:r>
            <a:r>
              <a:rPr sz="1850" spc="-25" dirty="0">
                <a:latin typeface="Arial MT"/>
                <a:cs typeface="Arial MT"/>
              </a:rPr>
              <a:t>r</a:t>
            </a:r>
            <a:r>
              <a:rPr sz="1850" spc="30" dirty="0">
                <a:latin typeface="Arial MT"/>
                <a:cs typeface="Arial MT"/>
              </a:rPr>
              <a:t>i</a:t>
            </a:r>
            <a:r>
              <a:rPr sz="1850" dirty="0">
                <a:latin typeface="Arial MT"/>
                <a:cs typeface="Arial MT"/>
              </a:rPr>
              <a:t>a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71673" y="6049162"/>
            <a:ext cx="21596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1505" marR="5080" indent="-59944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Tahoma"/>
                <a:cs typeface="Tahoma"/>
              </a:rPr>
              <a:t>Herança</a:t>
            </a:r>
            <a:r>
              <a:rPr sz="2700" spc="-75" dirty="0">
                <a:latin typeface="Tahoma"/>
                <a:cs typeface="Tahoma"/>
              </a:rPr>
              <a:t> </a:t>
            </a:r>
            <a:r>
              <a:rPr sz="2700" spc="-10" dirty="0">
                <a:latin typeface="Tahoma"/>
                <a:cs typeface="Tahoma"/>
              </a:rPr>
              <a:t>entre </a:t>
            </a:r>
            <a:r>
              <a:rPr sz="2700" spc="-825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atores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51331" y="1233169"/>
            <a:ext cx="3312160" cy="2750820"/>
            <a:chOff x="751331" y="1233169"/>
            <a:chExt cx="3312160" cy="2750820"/>
          </a:xfrm>
        </p:grpSpPr>
        <p:sp>
          <p:nvSpPr>
            <p:cNvPr id="45" name="object 45"/>
            <p:cNvSpPr/>
            <p:nvPr/>
          </p:nvSpPr>
          <p:spPr>
            <a:xfrm>
              <a:off x="755903" y="1237741"/>
              <a:ext cx="3302635" cy="2741930"/>
            </a:xfrm>
            <a:custGeom>
              <a:avLst/>
              <a:gdLst/>
              <a:ahLst/>
              <a:cxnLst/>
              <a:rect l="l" t="t" r="r" b="b"/>
              <a:pathLst>
                <a:path w="3302635" h="2741929">
                  <a:moveTo>
                    <a:pt x="2492756" y="0"/>
                  </a:moveTo>
                  <a:lnTo>
                    <a:pt x="1926463" y="1386586"/>
                  </a:lnTo>
                  <a:lnTo>
                    <a:pt x="0" y="1386586"/>
                  </a:lnTo>
                  <a:lnTo>
                    <a:pt x="0" y="2741422"/>
                  </a:lnTo>
                  <a:lnTo>
                    <a:pt x="3302508" y="2741422"/>
                  </a:lnTo>
                  <a:lnTo>
                    <a:pt x="3302508" y="1386586"/>
                  </a:lnTo>
                  <a:lnTo>
                    <a:pt x="2752090" y="1386586"/>
                  </a:lnTo>
                  <a:lnTo>
                    <a:pt x="2492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55903" y="1237741"/>
              <a:ext cx="3302635" cy="2741930"/>
            </a:xfrm>
            <a:custGeom>
              <a:avLst/>
              <a:gdLst/>
              <a:ahLst/>
              <a:cxnLst/>
              <a:rect l="l" t="t" r="r" b="b"/>
              <a:pathLst>
                <a:path w="3302635" h="2741929">
                  <a:moveTo>
                    <a:pt x="0" y="1386586"/>
                  </a:moveTo>
                  <a:lnTo>
                    <a:pt x="1926463" y="1386586"/>
                  </a:lnTo>
                  <a:lnTo>
                    <a:pt x="2492756" y="0"/>
                  </a:lnTo>
                  <a:lnTo>
                    <a:pt x="2752090" y="1386586"/>
                  </a:lnTo>
                  <a:lnTo>
                    <a:pt x="3302508" y="1386586"/>
                  </a:lnTo>
                  <a:lnTo>
                    <a:pt x="3302508" y="1612392"/>
                  </a:lnTo>
                  <a:lnTo>
                    <a:pt x="3302508" y="1951101"/>
                  </a:lnTo>
                  <a:lnTo>
                    <a:pt x="3302508" y="2741422"/>
                  </a:lnTo>
                  <a:lnTo>
                    <a:pt x="2752090" y="2741422"/>
                  </a:lnTo>
                  <a:lnTo>
                    <a:pt x="1926463" y="2741422"/>
                  </a:lnTo>
                  <a:lnTo>
                    <a:pt x="0" y="2741422"/>
                  </a:lnTo>
                  <a:lnTo>
                    <a:pt x="0" y="1951101"/>
                  </a:lnTo>
                  <a:lnTo>
                    <a:pt x="0" y="1612392"/>
                  </a:lnTo>
                  <a:lnTo>
                    <a:pt x="0" y="138658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474414" y="2238502"/>
            <a:ext cx="4221480" cy="127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0" marR="5080" indent="-59944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Tahoma"/>
                <a:cs typeface="Tahoma"/>
              </a:rPr>
              <a:t>Herança</a:t>
            </a:r>
            <a:r>
              <a:rPr sz="2700" spc="-75" dirty="0">
                <a:latin typeface="Tahoma"/>
                <a:cs typeface="Tahoma"/>
              </a:rPr>
              <a:t> </a:t>
            </a:r>
            <a:r>
              <a:rPr sz="2700" spc="-10" dirty="0">
                <a:latin typeface="Tahoma"/>
                <a:cs typeface="Tahoma"/>
              </a:rPr>
              <a:t>entre </a:t>
            </a:r>
            <a:r>
              <a:rPr sz="2700" spc="-825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atores</a:t>
            </a: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790"/>
              </a:spcBef>
              <a:tabLst>
                <a:tab pos="487680" algn="l"/>
                <a:tab pos="2307590" algn="l"/>
              </a:tabLst>
            </a:pPr>
            <a:r>
              <a:rPr sz="2700" u="sng" dirty="0">
                <a:uFill>
                  <a:solidFill>
                    <a:srgbClr val="400040"/>
                  </a:solidFill>
                </a:uFill>
                <a:latin typeface="Tahoma"/>
                <a:cs typeface="Tahoma"/>
              </a:rPr>
              <a:t> 	 	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47724" y="2661920"/>
            <a:ext cx="2919095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latin typeface="Tahoma"/>
                <a:cs typeface="Tahoma"/>
              </a:rPr>
              <a:t>Comunicação</a:t>
            </a:r>
            <a:r>
              <a:rPr sz="2700" spc="-85" dirty="0">
                <a:latin typeface="Tahoma"/>
                <a:cs typeface="Tahoma"/>
              </a:rPr>
              <a:t> </a:t>
            </a:r>
            <a:r>
              <a:rPr sz="2700" spc="-10" dirty="0">
                <a:latin typeface="Tahoma"/>
                <a:cs typeface="Tahoma"/>
              </a:rPr>
              <a:t>entre </a:t>
            </a:r>
            <a:r>
              <a:rPr sz="2700" spc="-825" dirty="0">
                <a:latin typeface="Tahoma"/>
                <a:cs typeface="Tahoma"/>
              </a:rPr>
              <a:t> </a:t>
            </a:r>
            <a:r>
              <a:rPr sz="2700" dirty="0">
                <a:latin typeface="Tahoma"/>
                <a:cs typeface="Tahoma"/>
              </a:rPr>
              <a:t>ator </a:t>
            </a:r>
            <a:r>
              <a:rPr sz="2700" spc="-5" dirty="0">
                <a:latin typeface="Tahoma"/>
                <a:cs typeface="Tahoma"/>
              </a:rPr>
              <a:t>secundário </a:t>
            </a:r>
            <a:r>
              <a:rPr sz="2700" dirty="0">
                <a:latin typeface="Tahoma"/>
                <a:cs typeface="Tahoma"/>
              </a:rPr>
              <a:t>e </a:t>
            </a:r>
            <a:r>
              <a:rPr sz="2700" spc="5" dirty="0">
                <a:latin typeface="Tahoma"/>
                <a:cs typeface="Tahoma"/>
              </a:rPr>
              <a:t> </a:t>
            </a:r>
            <a:r>
              <a:rPr sz="2700" spc="-5" dirty="0">
                <a:latin typeface="Tahoma"/>
                <a:cs typeface="Tahoma"/>
              </a:rPr>
              <a:t>principal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5230368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4572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Fronteiras</a:t>
            </a:r>
            <a:r>
              <a:rPr sz="4000" dirty="0"/>
              <a:t> </a:t>
            </a:r>
            <a:r>
              <a:rPr sz="4000" spc="-5" dirty="0"/>
              <a:t>do</a:t>
            </a:r>
            <a:r>
              <a:rPr sz="4000" spc="-20" dirty="0"/>
              <a:t> Sistema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9300" y="1550423"/>
            <a:ext cx="8727440" cy="22707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470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Um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diagrama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 </a:t>
            </a:r>
            <a:r>
              <a:rPr sz="3100" spc="-10" dirty="0">
                <a:latin typeface="Calibri"/>
                <a:cs typeface="Calibri"/>
              </a:rPr>
              <a:t>caso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uso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é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30" dirty="0">
                <a:latin typeface="Calibri"/>
                <a:cs typeface="Calibri"/>
              </a:rPr>
              <a:t>excelente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para:</a:t>
            </a:r>
            <a:endParaRPr sz="3100">
              <a:latin typeface="Calibri"/>
              <a:cs typeface="Calibri"/>
            </a:endParaRPr>
          </a:p>
          <a:p>
            <a:pPr marL="622300" marR="351790" lvl="1" indent="-224154">
              <a:lnSpc>
                <a:spcPct val="100000"/>
              </a:lnSpc>
              <a:spcBef>
                <a:spcPts val="325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spc="-20" dirty="0">
                <a:latin typeface="Calibri"/>
                <a:cs typeface="Calibri"/>
              </a:rPr>
              <a:t>Mostrar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fronteira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do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sistema,</a:t>
            </a:r>
            <a:r>
              <a:rPr sz="2700" spc="-20" dirty="0">
                <a:latin typeface="Calibri"/>
                <a:cs typeface="Calibri"/>
              </a:rPr>
              <a:t> isto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é,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5" dirty="0">
                <a:latin typeface="Calibri"/>
                <a:cs typeface="Calibri"/>
              </a:rPr>
              <a:t>que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está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dentro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ou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35" dirty="0">
                <a:latin typeface="Calibri"/>
                <a:cs typeface="Calibri"/>
              </a:rPr>
              <a:t>fora</a:t>
            </a:r>
            <a:r>
              <a:rPr sz="2700" spc="-5" dirty="0">
                <a:latin typeface="Calibri"/>
                <a:cs typeface="Calibri"/>
              </a:rPr>
              <a:t> dele</a:t>
            </a:r>
            <a:endParaRPr sz="2700">
              <a:latin typeface="Calibri"/>
              <a:cs typeface="Calibri"/>
            </a:endParaRPr>
          </a:p>
          <a:p>
            <a:pPr marL="622300" marR="5080" lvl="1" indent="-224154">
              <a:lnSpc>
                <a:spcPct val="100000"/>
              </a:lnSpc>
              <a:spcBef>
                <a:spcPts val="305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spc="-5" dirty="0">
                <a:latin typeface="Calibri"/>
                <a:cs typeface="Calibri"/>
              </a:rPr>
              <a:t>Dar uma </a:t>
            </a:r>
            <a:r>
              <a:rPr sz="2700" dirty="0">
                <a:latin typeface="Calibri"/>
                <a:cs typeface="Calibri"/>
              </a:rPr>
              <a:t>visão </a:t>
            </a:r>
            <a:r>
              <a:rPr sz="2700" spc="-20" dirty="0">
                <a:latin typeface="Calibri"/>
                <a:cs typeface="Calibri"/>
              </a:rPr>
              <a:t>geral </a:t>
            </a:r>
            <a:r>
              <a:rPr sz="2700" spc="-5" dirty="0">
                <a:latin typeface="Calibri"/>
                <a:cs typeface="Calibri"/>
              </a:rPr>
              <a:t>do </a:t>
            </a:r>
            <a:r>
              <a:rPr sz="2700" spc="-15" dirty="0">
                <a:latin typeface="Calibri"/>
                <a:cs typeface="Calibri"/>
              </a:rPr>
              <a:t>comportamento </a:t>
            </a:r>
            <a:r>
              <a:rPr sz="2700" spc="-5" dirty="0">
                <a:latin typeface="Calibri"/>
                <a:cs typeface="Calibri"/>
              </a:rPr>
              <a:t>do </a:t>
            </a:r>
            <a:r>
              <a:rPr sz="2700" spc="-10" dirty="0">
                <a:latin typeface="Calibri"/>
                <a:cs typeface="Calibri"/>
              </a:rPr>
              <a:t>sistema, </a:t>
            </a:r>
            <a:r>
              <a:rPr sz="2700" spc="-20" dirty="0">
                <a:latin typeface="Calibri"/>
                <a:cs typeface="Calibri"/>
              </a:rPr>
              <a:t>isto </a:t>
            </a:r>
            <a:r>
              <a:rPr sz="2700" dirty="0">
                <a:latin typeface="Calibri"/>
                <a:cs typeface="Calibri"/>
              </a:rPr>
              <a:t>é,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como</a:t>
            </a:r>
            <a:r>
              <a:rPr sz="2700" dirty="0">
                <a:latin typeface="Calibri"/>
                <a:cs typeface="Calibri"/>
              </a:rPr>
              <a:t> ele é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usado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 </a:t>
            </a:r>
            <a:r>
              <a:rPr sz="2700" spc="-5" dirty="0">
                <a:latin typeface="Calibri"/>
                <a:cs typeface="Calibri"/>
              </a:rPr>
              <a:t>por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quem.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9665" y="2380376"/>
            <a:ext cx="871855" cy="455930"/>
            <a:chOff x="5619665" y="2380376"/>
            <a:chExt cx="871855" cy="455930"/>
          </a:xfrm>
        </p:grpSpPr>
        <p:sp>
          <p:nvSpPr>
            <p:cNvPr id="3" name="object 3"/>
            <p:cNvSpPr/>
            <p:nvPr/>
          </p:nvSpPr>
          <p:spPr>
            <a:xfrm>
              <a:off x="5624110" y="2384821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4" h="447039">
                  <a:moveTo>
                    <a:pt x="431309" y="0"/>
                  </a:moveTo>
                  <a:lnTo>
                    <a:pt x="367972" y="2420"/>
                  </a:lnTo>
                  <a:lnTo>
                    <a:pt x="307387" y="9443"/>
                  </a:lnTo>
                  <a:lnTo>
                    <a:pt x="250245" y="20714"/>
                  </a:lnTo>
                  <a:lnTo>
                    <a:pt x="197237" y="35877"/>
                  </a:lnTo>
                  <a:lnTo>
                    <a:pt x="149055" y="54576"/>
                  </a:lnTo>
                  <a:lnTo>
                    <a:pt x="106390" y="76455"/>
                  </a:lnTo>
                  <a:lnTo>
                    <a:pt x="69932" y="101159"/>
                  </a:lnTo>
                  <a:lnTo>
                    <a:pt x="40373" y="128332"/>
                  </a:lnTo>
                  <a:lnTo>
                    <a:pt x="4716" y="188662"/>
                  </a:lnTo>
                  <a:lnTo>
                    <a:pt x="0" y="221108"/>
                  </a:lnTo>
                  <a:lnTo>
                    <a:pt x="4716" y="254768"/>
                  </a:lnTo>
                  <a:lnTo>
                    <a:pt x="40373" y="316836"/>
                  </a:lnTo>
                  <a:lnTo>
                    <a:pt x="69932" y="344584"/>
                  </a:lnTo>
                  <a:lnTo>
                    <a:pt x="106390" y="369703"/>
                  </a:lnTo>
                  <a:lnTo>
                    <a:pt x="149056" y="391861"/>
                  </a:lnTo>
                  <a:lnTo>
                    <a:pt x="197238" y="410730"/>
                  </a:lnTo>
                  <a:lnTo>
                    <a:pt x="250245" y="425980"/>
                  </a:lnTo>
                  <a:lnTo>
                    <a:pt x="307387" y="437281"/>
                  </a:lnTo>
                  <a:lnTo>
                    <a:pt x="367972" y="444303"/>
                  </a:lnTo>
                  <a:lnTo>
                    <a:pt x="431309" y="446717"/>
                  </a:lnTo>
                  <a:lnTo>
                    <a:pt x="494647" y="444303"/>
                  </a:lnTo>
                  <a:lnTo>
                    <a:pt x="555232" y="437281"/>
                  </a:lnTo>
                  <a:lnTo>
                    <a:pt x="612374" y="425980"/>
                  </a:lnTo>
                  <a:lnTo>
                    <a:pt x="665381" y="410730"/>
                  </a:lnTo>
                  <a:lnTo>
                    <a:pt x="713563" y="391861"/>
                  </a:lnTo>
                  <a:lnTo>
                    <a:pt x="756228" y="369703"/>
                  </a:lnTo>
                  <a:lnTo>
                    <a:pt x="792686" y="344584"/>
                  </a:lnTo>
                  <a:lnTo>
                    <a:pt x="822245" y="316836"/>
                  </a:lnTo>
                  <a:lnTo>
                    <a:pt x="857903" y="254768"/>
                  </a:lnTo>
                  <a:lnTo>
                    <a:pt x="862619" y="221108"/>
                  </a:lnTo>
                  <a:lnTo>
                    <a:pt x="857903" y="188662"/>
                  </a:lnTo>
                  <a:lnTo>
                    <a:pt x="822245" y="128332"/>
                  </a:lnTo>
                  <a:lnTo>
                    <a:pt x="792686" y="101159"/>
                  </a:lnTo>
                  <a:lnTo>
                    <a:pt x="756228" y="76455"/>
                  </a:lnTo>
                  <a:lnTo>
                    <a:pt x="713563" y="54576"/>
                  </a:lnTo>
                  <a:lnTo>
                    <a:pt x="665381" y="35877"/>
                  </a:lnTo>
                  <a:lnTo>
                    <a:pt x="612374" y="20714"/>
                  </a:lnTo>
                  <a:lnTo>
                    <a:pt x="555232" y="9443"/>
                  </a:lnTo>
                  <a:lnTo>
                    <a:pt x="494647" y="2420"/>
                  </a:lnTo>
                  <a:lnTo>
                    <a:pt x="43130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24110" y="2384821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4" h="447039">
                  <a:moveTo>
                    <a:pt x="0" y="221108"/>
                  </a:moveTo>
                  <a:lnTo>
                    <a:pt x="18404" y="286787"/>
                  </a:lnTo>
                  <a:lnTo>
                    <a:pt x="69932" y="344584"/>
                  </a:lnTo>
                  <a:lnTo>
                    <a:pt x="106390" y="369703"/>
                  </a:lnTo>
                  <a:lnTo>
                    <a:pt x="149055" y="391861"/>
                  </a:lnTo>
                  <a:lnTo>
                    <a:pt x="197237" y="410730"/>
                  </a:lnTo>
                  <a:lnTo>
                    <a:pt x="250245" y="425980"/>
                  </a:lnTo>
                  <a:lnTo>
                    <a:pt x="307387" y="437281"/>
                  </a:lnTo>
                  <a:lnTo>
                    <a:pt x="367972" y="444303"/>
                  </a:lnTo>
                  <a:lnTo>
                    <a:pt x="431309" y="446717"/>
                  </a:lnTo>
                  <a:lnTo>
                    <a:pt x="494647" y="444303"/>
                  </a:lnTo>
                  <a:lnTo>
                    <a:pt x="555232" y="437281"/>
                  </a:lnTo>
                  <a:lnTo>
                    <a:pt x="612374" y="425980"/>
                  </a:lnTo>
                  <a:lnTo>
                    <a:pt x="665381" y="410730"/>
                  </a:lnTo>
                  <a:lnTo>
                    <a:pt x="713563" y="391861"/>
                  </a:lnTo>
                  <a:lnTo>
                    <a:pt x="756228" y="369703"/>
                  </a:lnTo>
                  <a:lnTo>
                    <a:pt x="792686" y="344584"/>
                  </a:lnTo>
                  <a:lnTo>
                    <a:pt x="822245" y="316836"/>
                  </a:lnTo>
                  <a:lnTo>
                    <a:pt x="857903" y="254768"/>
                  </a:lnTo>
                  <a:lnTo>
                    <a:pt x="862619" y="221108"/>
                  </a:lnTo>
                  <a:lnTo>
                    <a:pt x="857903" y="188662"/>
                  </a:lnTo>
                  <a:lnTo>
                    <a:pt x="822245" y="128332"/>
                  </a:lnTo>
                  <a:lnTo>
                    <a:pt x="792686" y="101159"/>
                  </a:lnTo>
                  <a:lnTo>
                    <a:pt x="756228" y="76455"/>
                  </a:lnTo>
                  <a:lnTo>
                    <a:pt x="713563" y="54576"/>
                  </a:lnTo>
                  <a:lnTo>
                    <a:pt x="665381" y="35877"/>
                  </a:lnTo>
                  <a:lnTo>
                    <a:pt x="612374" y="20714"/>
                  </a:lnTo>
                  <a:lnTo>
                    <a:pt x="555232" y="9443"/>
                  </a:lnTo>
                  <a:lnTo>
                    <a:pt x="494647" y="2420"/>
                  </a:lnTo>
                  <a:lnTo>
                    <a:pt x="431309" y="0"/>
                  </a:lnTo>
                  <a:lnTo>
                    <a:pt x="367972" y="2420"/>
                  </a:lnTo>
                  <a:lnTo>
                    <a:pt x="307387" y="9443"/>
                  </a:lnTo>
                  <a:lnTo>
                    <a:pt x="149055" y="54576"/>
                  </a:lnTo>
                  <a:lnTo>
                    <a:pt x="106390" y="76455"/>
                  </a:lnTo>
                  <a:lnTo>
                    <a:pt x="69932" y="101159"/>
                  </a:lnTo>
                  <a:lnTo>
                    <a:pt x="40373" y="128332"/>
                  </a:lnTo>
                  <a:lnTo>
                    <a:pt x="18404" y="157618"/>
                  </a:lnTo>
                  <a:lnTo>
                    <a:pt x="4716" y="188662"/>
                  </a:lnTo>
                  <a:lnTo>
                    <a:pt x="0" y="221108"/>
                  </a:lnTo>
                </a:path>
              </a:pathLst>
            </a:custGeom>
            <a:ln w="8309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1300" y="2907197"/>
            <a:ext cx="140779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30" dirty="0">
                <a:latin typeface="Arial MT"/>
                <a:cs typeface="Arial MT"/>
              </a:rPr>
              <a:t>E</a:t>
            </a:r>
            <a:r>
              <a:rPr sz="1550" spc="-5" dirty="0">
                <a:latin typeface="Arial MT"/>
                <a:cs typeface="Arial MT"/>
              </a:rPr>
              <a:t>m</a:t>
            </a:r>
            <a:r>
              <a:rPr sz="1550" spc="10" dirty="0">
                <a:latin typeface="Arial MT"/>
                <a:cs typeface="Arial MT"/>
              </a:rPr>
              <a:t>p</a:t>
            </a:r>
            <a:r>
              <a:rPr sz="1550" spc="-15" dirty="0">
                <a:latin typeface="Arial MT"/>
                <a:cs typeface="Arial MT"/>
              </a:rPr>
              <a:t>r</a:t>
            </a:r>
            <a:r>
              <a:rPr sz="1550" spc="10" dirty="0">
                <a:latin typeface="Arial MT"/>
                <a:cs typeface="Arial MT"/>
              </a:rPr>
              <a:t>es</a:t>
            </a:r>
            <a:r>
              <a:rPr sz="1550" spc="-25" dirty="0">
                <a:latin typeface="Arial MT"/>
                <a:cs typeface="Arial MT"/>
              </a:rPr>
              <a:t>t</a:t>
            </a:r>
            <a:r>
              <a:rPr sz="1550" spc="10" dirty="0">
                <a:latin typeface="Arial MT"/>
                <a:cs typeface="Arial MT"/>
              </a:rPr>
              <a:t>ar</a:t>
            </a:r>
            <a:r>
              <a:rPr sz="1550" spc="-8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</a:t>
            </a:r>
            <a:r>
              <a:rPr sz="1550" spc="60" dirty="0">
                <a:latin typeface="Arial MT"/>
                <a:cs typeface="Arial MT"/>
              </a:rPr>
              <a:t>i</a:t>
            </a:r>
            <a:r>
              <a:rPr sz="1550" spc="-90" dirty="0">
                <a:latin typeface="Arial MT"/>
                <a:cs typeface="Arial MT"/>
              </a:rPr>
              <a:t>v</a:t>
            </a:r>
            <a:r>
              <a:rPr sz="1550" spc="-55" dirty="0">
                <a:latin typeface="Arial MT"/>
                <a:cs typeface="Arial MT"/>
              </a:rPr>
              <a:t>r</a:t>
            </a:r>
            <a:r>
              <a:rPr sz="1550" spc="10" dirty="0">
                <a:latin typeface="Arial MT"/>
                <a:cs typeface="Arial MT"/>
              </a:rPr>
              <a:t>o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31600" y="3690710"/>
            <a:ext cx="871855" cy="455930"/>
            <a:chOff x="5531600" y="3690710"/>
            <a:chExt cx="871855" cy="455930"/>
          </a:xfrm>
        </p:grpSpPr>
        <p:sp>
          <p:nvSpPr>
            <p:cNvPr id="7" name="object 7"/>
            <p:cNvSpPr/>
            <p:nvPr/>
          </p:nvSpPr>
          <p:spPr>
            <a:xfrm>
              <a:off x="5536045" y="3695155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4" h="447039">
                  <a:moveTo>
                    <a:pt x="431309" y="0"/>
                  </a:moveTo>
                  <a:lnTo>
                    <a:pt x="367972" y="2410"/>
                  </a:lnTo>
                  <a:lnTo>
                    <a:pt x="307387" y="9409"/>
                  </a:lnTo>
                  <a:lnTo>
                    <a:pt x="250245" y="20646"/>
                  </a:lnTo>
                  <a:lnTo>
                    <a:pt x="197237" y="35770"/>
                  </a:lnTo>
                  <a:lnTo>
                    <a:pt x="149055" y="54433"/>
                  </a:lnTo>
                  <a:lnTo>
                    <a:pt x="106390" y="76284"/>
                  </a:lnTo>
                  <a:lnTo>
                    <a:pt x="69932" y="100973"/>
                  </a:lnTo>
                  <a:lnTo>
                    <a:pt x="40373" y="128149"/>
                  </a:lnTo>
                  <a:lnTo>
                    <a:pt x="4716" y="188567"/>
                  </a:lnTo>
                  <a:lnTo>
                    <a:pt x="0" y="221108"/>
                  </a:lnTo>
                  <a:lnTo>
                    <a:pt x="4716" y="254673"/>
                  </a:lnTo>
                  <a:lnTo>
                    <a:pt x="40373" y="316653"/>
                  </a:lnTo>
                  <a:lnTo>
                    <a:pt x="69932" y="344398"/>
                  </a:lnTo>
                  <a:lnTo>
                    <a:pt x="106390" y="369531"/>
                  </a:lnTo>
                  <a:lnTo>
                    <a:pt x="149056" y="391718"/>
                  </a:lnTo>
                  <a:lnTo>
                    <a:pt x="197237" y="410624"/>
                  </a:lnTo>
                  <a:lnTo>
                    <a:pt x="250245" y="425911"/>
                  </a:lnTo>
                  <a:lnTo>
                    <a:pt x="307387" y="437247"/>
                  </a:lnTo>
                  <a:lnTo>
                    <a:pt x="367972" y="444294"/>
                  </a:lnTo>
                  <a:lnTo>
                    <a:pt x="431309" y="446717"/>
                  </a:lnTo>
                  <a:lnTo>
                    <a:pt x="494647" y="444294"/>
                  </a:lnTo>
                  <a:lnTo>
                    <a:pt x="555232" y="437247"/>
                  </a:lnTo>
                  <a:lnTo>
                    <a:pt x="612374" y="425911"/>
                  </a:lnTo>
                  <a:lnTo>
                    <a:pt x="665381" y="410624"/>
                  </a:lnTo>
                  <a:lnTo>
                    <a:pt x="713563" y="391718"/>
                  </a:lnTo>
                  <a:lnTo>
                    <a:pt x="756228" y="369531"/>
                  </a:lnTo>
                  <a:lnTo>
                    <a:pt x="792686" y="344398"/>
                  </a:lnTo>
                  <a:lnTo>
                    <a:pt x="822245" y="316653"/>
                  </a:lnTo>
                  <a:lnTo>
                    <a:pt x="857903" y="254673"/>
                  </a:lnTo>
                  <a:lnTo>
                    <a:pt x="862619" y="221108"/>
                  </a:lnTo>
                  <a:lnTo>
                    <a:pt x="857903" y="188567"/>
                  </a:lnTo>
                  <a:lnTo>
                    <a:pt x="822245" y="128149"/>
                  </a:lnTo>
                  <a:lnTo>
                    <a:pt x="792686" y="100972"/>
                  </a:lnTo>
                  <a:lnTo>
                    <a:pt x="756228" y="76284"/>
                  </a:lnTo>
                  <a:lnTo>
                    <a:pt x="713563" y="54433"/>
                  </a:lnTo>
                  <a:lnTo>
                    <a:pt x="665381" y="35770"/>
                  </a:lnTo>
                  <a:lnTo>
                    <a:pt x="612374" y="20646"/>
                  </a:lnTo>
                  <a:lnTo>
                    <a:pt x="555232" y="9409"/>
                  </a:lnTo>
                  <a:lnTo>
                    <a:pt x="494647" y="2410"/>
                  </a:lnTo>
                  <a:lnTo>
                    <a:pt x="43130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6045" y="3695155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4" h="447039">
                  <a:moveTo>
                    <a:pt x="0" y="221108"/>
                  </a:moveTo>
                  <a:lnTo>
                    <a:pt x="18404" y="286633"/>
                  </a:lnTo>
                  <a:lnTo>
                    <a:pt x="69932" y="344398"/>
                  </a:lnTo>
                  <a:lnTo>
                    <a:pt x="106390" y="369531"/>
                  </a:lnTo>
                  <a:lnTo>
                    <a:pt x="149055" y="391718"/>
                  </a:lnTo>
                  <a:lnTo>
                    <a:pt x="197237" y="410624"/>
                  </a:lnTo>
                  <a:lnTo>
                    <a:pt x="250245" y="425911"/>
                  </a:lnTo>
                  <a:lnTo>
                    <a:pt x="307387" y="437247"/>
                  </a:lnTo>
                  <a:lnTo>
                    <a:pt x="367972" y="444294"/>
                  </a:lnTo>
                  <a:lnTo>
                    <a:pt x="431309" y="446717"/>
                  </a:lnTo>
                  <a:lnTo>
                    <a:pt x="494647" y="444294"/>
                  </a:lnTo>
                  <a:lnTo>
                    <a:pt x="555232" y="437247"/>
                  </a:lnTo>
                  <a:lnTo>
                    <a:pt x="612374" y="425911"/>
                  </a:lnTo>
                  <a:lnTo>
                    <a:pt x="665381" y="410624"/>
                  </a:lnTo>
                  <a:lnTo>
                    <a:pt x="713563" y="391718"/>
                  </a:lnTo>
                  <a:lnTo>
                    <a:pt x="756228" y="369531"/>
                  </a:lnTo>
                  <a:lnTo>
                    <a:pt x="792686" y="344398"/>
                  </a:lnTo>
                  <a:lnTo>
                    <a:pt x="822245" y="316653"/>
                  </a:lnTo>
                  <a:lnTo>
                    <a:pt x="857903" y="254673"/>
                  </a:lnTo>
                  <a:lnTo>
                    <a:pt x="862619" y="221108"/>
                  </a:lnTo>
                  <a:lnTo>
                    <a:pt x="857903" y="188567"/>
                  </a:lnTo>
                  <a:lnTo>
                    <a:pt x="822245" y="128149"/>
                  </a:lnTo>
                  <a:lnTo>
                    <a:pt x="792686" y="100973"/>
                  </a:lnTo>
                  <a:lnTo>
                    <a:pt x="756228" y="76284"/>
                  </a:lnTo>
                  <a:lnTo>
                    <a:pt x="713563" y="54433"/>
                  </a:lnTo>
                  <a:lnTo>
                    <a:pt x="665381" y="35770"/>
                  </a:lnTo>
                  <a:lnTo>
                    <a:pt x="612374" y="20646"/>
                  </a:lnTo>
                  <a:lnTo>
                    <a:pt x="555232" y="9409"/>
                  </a:lnTo>
                  <a:lnTo>
                    <a:pt x="494647" y="2410"/>
                  </a:lnTo>
                  <a:lnTo>
                    <a:pt x="431309" y="0"/>
                  </a:lnTo>
                  <a:lnTo>
                    <a:pt x="367972" y="2410"/>
                  </a:lnTo>
                  <a:lnTo>
                    <a:pt x="307387" y="9409"/>
                  </a:lnTo>
                  <a:lnTo>
                    <a:pt x="250245" y="20646"/>
                  </a:lnTo>
                  <a:lnTo>
                    <a:pt x="197237" y="35770"/>
                  </a:lnTo>
                  <a:lnTo>
                    <a:pt x="149055" y="54433"/>
                  </a:lnTo>
                  <a:lnTo>
                    <a:pt x="106390" y="76284"/>
                  </a:lnTo>
                  <a:lnTo>
                    <a:pt x="69932" y="100972"/>
                  </a:lnTo>
                  <a:lnTo>
                    <a:pt x="40373" y="128149"/>
                  </a:lnTo>
                  <a:lnTo>
                    <a:pt x="4716" y="188567"/>
                  </a:lnTo>
                  <a:lnTo>
                    <a:pt x="0" y="221108"/>
                  </a:lnTo>
                </a:path>
              </a:pathLst>
            </a:custGeom>
            <a:ln w="8309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35378" y="4217532"/>
            <a:ext cx="126047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65" dirty="0">
                <a:latin typeface="Arial MT"/>
                <a:cs typeface="Arial MT"/>
              </a:rPr>
              <a:t>D</a:t>
            </a:r>
            <a:r>
              <a:rPr sz="1550" spc="10" dirty="0">
                <a:latin typeface="Arial MT"/>
                <a:cs typeface="Arial MT"/>
              </a:rPr>
              <a:t>e</a:t>
            </a:r>
            <a:r>
              <a:rPr sz="1550" spc="-85" dirty="0">
                <a:latin typeface="Arial MT"/>
                <a:cs typeface="Arial MT"/>
              </a:rPr>
              <a:t>v</a:t>
            </a:r>
            <a:r>
              <a:rPr sz="1550" spc="10" dirty="0">
                <a:latin typeface="Arial MT"/>
                <a:cs typeface="Arial MT"/>
              </a:rPr>
              <a:t>o</a:t>
            </a:r>
            <a:r>
              <a:rPr sz="1550" spc="-60" dirty="0">
                <a:latin typeface="Arial MT"/>
                <a:cs typeface="Arial MT"/>
              </a:rPr>
              <a:t>l</a:t>
            </a:r>
            <a:r>
              <a:rPr sz="1550" spc="-90" dirty="0">
                <a:latin typeface="Arial MT"/>
                <a:cs typeface="Arial MT"/>
              </a:rPr>
              <a:t>v</a:t>
            </a:r>
            <a:r>
              <a:rPr sz="1550" spc="10" dirty="0">
                <a:latin typeface="Arial MT"/>
                <a:cs typeface="Arial MT"/>
              </a:rPr>
              <a:t>er</a:t>
            </a:r>
            <a:r>
              <a:rPr sz="1550" spc="-75" dirty="0">
                <a:latin typeface="Arial MT"/>
                <a:cs typeface="Arial MT"/>
              </a:rPr>
              <a:t> </a:t>
            </a:r>
            <a:r>
              <a:rPr sz="1550" spc="40" dirty="0">
                <a:latin typeface="Arial MT"/>
                <a:cs typeface="Arial MT"/>
              </a:rPr>
              <a:t>L</a:t>
            </a:r>
            <a:r>
              <a:rPr sz="1550" spc="30" dirty="0">
                <a:latin typeface="Arial MT"/>
                <a:cs typeface="Arial MT"/>
              </a:rPr>
              <a:t>i</a:t>
            </a:r>
            <a:r>
              <a:rPr sz="1550" spc="-90" dirty="0">
                <a:latin typeface="Arial MT"/>
                <a:cs typeface="Arial MT"/>
              </a:rPr>
              <a:t>v</a:t>
            </a:r>
            <a:r>
              <a:rPr sz="1550" spc="-20" dirty="0">
                <a:latin typeface="Arial MT"/>
                <a:cs typeface="Arial MT"/>
              </a:rPr>
              <a:t>r</a:t>
            </a:r>
            <a:r>
              <a:rPr sz="1550" spc="10" dirty="0">
                <a:latin typeface="Arial MT"/>
                <a:cs typeface="Arial MT"/>
              </a:rPr>
              <a:t>o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0487" y="4841121"/>
            <a:ext cx="3634740" cy="1802130"/>
            <a:chOff x="4900487" y="4841121"/>
            <a:chExt cx="3634740" cy="1802130"/>
          </a:xfrm>
        </p:grpSpPr>
        <p:sp>
          <p:nvSpPr>
            <p:cNvPr id="11" name="object 11"/>
            <p:cNvSpPr/>
            <p:nvPr/>
          </p:nvSpPr>
          <p:spPr>
            <a:xfrm>
              <a:off x="4904932" y="5101275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4" h="447039">
                  <a:moveTo>
                    <a:pt x="431309" y="0"/>
                  </a:moveTo>
                  <a:lnTo>
                    <a:pt x="367972" y="2413"/>
                  </a:lnTo>
                  <a:lnTo>
                    <a:pt x="307387" y="9421"/>
                  </a:lnTo>
                  <a:lnTo>
                    <a:pt x="250245" y="20671"/>
                  </a:lnTo>
                  <a:lnTo>
                    <a:pt x="197237" y="35813"/>
                  </a:lnTo>
                  <a:lnTo>
                    <a:pt x="149055" y="54494"/>
                  </a:lnTo>
                  <a:lnTo>
                    <a:pt x="106390" y="76364"/>
                  </a:lnTo>
                  <a:lnTo>
                    <a:pt x="69932" y="101071"/>
                  </a:lnTo>
                  <a:lnTo>
                    <a:pt x="40373" y="128264"/>
                  </a:lnTo>
                  <a:lnTo>
                    <a:pt x="4716" y="188704"/>
                  </a:lnTo>
                  <a:lnTo>
                    <a:pt x="0" y="221249"/>
                  </a:lnTo>
                  <a:lnTo>
                    <a:pt x="4716" y="254804"/>
                  </a:lnTo>
                  <a:lnTo>
                    <a:pt x="40373" y="316717"/>
                  </a:lnTo>
                  <a:lnTo>
                    <a:pt x="69932" y="344412"/>
                  </a:lnTo>
                  <a:lnTo>
                    <a:pt x="106390" y="369490"/>
                  </a:lnTo>
                  <a:lnTo>
                    <a:pt x="149055" y="391619"/>
                  </a:lnTo>
                  <a:lnTo>
                    <a:pt x="197237" y="410469"/>
                  </a:lnTo>
                  <a:lnTo>
                    <a:pt x="250245" y="425707"/>
                  </a:lnTo>
                  <a:lnTo>
                    <a:pt x="307387" y="437002"/>
                  </a:lnTo>
                  <a:lnTo>
                    <a:pt x="367972" y="444022"/>
                  </a:lnTo>
                  <a:lnTo>
                    <a:pt x="431309" y="446436"/>
                  </a:lnTo>
                  <a:lnTo>
                    <a:pt x="494678" y="444022"/>
                  </a:lnTo>
                  <a:lnTo>
                    <a:pt x="555283" y="437002"/>
                  </a:lnTo>
                  <a:lnTo>
                    <a:pt x="612435" y="425707"/>
                  </a:lnTo>
                  <a:lnTo>
                    <a:pt x="665443" y="410469"/>
                  </a:lnTo>
                  <a:lnTo>
                    <a:pt x="713620" y="391619"/>
                  </a:lnTo>
                  <a:lnTo>
                    <a:pt x="756276" y="369490"/>
                  </a:lnTo>
                  <a:lnTo>
                    <a:pt x="792722" y="344412"/>
                  </a:lnTo>
                  <a:lnTo>
                    <a:pt x="822268" y="316717"/>
                  </a:lnTo>
                  <a:lnTo>
                    <a:pt x="857906" y="254804"/>
                  </a:lnTo>
                  <a:lnTo>
                    <a:pt x="862619" y="221249"/>
                  </a:lnTo>
                  <a:lnTo>
                    <a:pt x="857906" y="188704"/>
                  </a:lnTo>
                  <a:lnTo>
                    <a:pt x="822268" y="128264"/>
                  </a:lnTo>
                  <a:lnTo>
                    <a:pt x="792722" y="101071"/>
                  </a:lnTo>
                  <a:lnTo>
                    <a:pt x="756276" y="76364"/>
                  </a:lnTo>
                  <a:lnTo>
                    <a:pt x="713620" y="54494"/>
                  </a:lnTo>
                  <a:lnTo>
                    <a:pt x="665443" y="35813"/>
                  </a:lnTo>
                  <a:lnTo>
                    <a:pt x="612435" y="20671"/>
                  </a:lnTo>
                  <a:lnTo>
                    <a:pt x="555283" y="9421"/>
                  </a:lnTo>
                  <a:lnTo>
                    <a:pt x="494678" y="2413"/>
                  </a:lnTo>
                  <a:lnTo>
                    <a:pt x="43130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4932" y="5101275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4" h="447039">
                  <a:moveTo>
                    <a:pt x="0" y="221249"/>
                  </a:moveTo>
                  <a:lnTo>
                    <a:pt x="18404" y="286737"/>
                  </a:lnTo>
                  <a:lnTo>
                    <a:pt x="69932" y="344412"/>
                  </a:lnTo>
                  <a:lnTo>
                    <a:pt x="106390" y="369490"/>
                  </a:lnTo>
                  <a:lnTo>
                    <a:pt x="149055" y="391619"/>
                  </a:lnTo>
                  <a:lnTo>
                    <a:pt x="197237" y="410469"/>
                  </a:lnTo>
                  <a:lnTo>
                    <a:pt x="250245" y="425707"/>
                  </a:lnTo>
                  <a:lnTo>
                    <a:pt x="307387" y="437002"/>
                  </a:lnTo>
                  <a:lnTo>
                    <a:pt x="367972" y="444022"/>
                  </a:lnTo>
                  <a:lnTo>
                    <a:pt x="431309" y="446436"/>
                  </a:lnTo>
                  <a:lnTo>
                    <a:pt x="494678" y="444022"/>
                  </a:lnTo>
                  <a:lnTo>
                    <a:pt x="555283" y="437002"/>
                  </a:lnTo>
                  <a:lnTo>
                    <a:pt x="612435" y="425707"/>
                  </a:lnTo>
                  <a:lnTo>
                    <a:pt x="665443" y="410469"/>
                  </a:lnTo>
                  <a:lnTo>
                    <a:pt x="713620" y="391619"/>
                  </a:lnTo>
                  <a:lnTo>
                    <a:pt x="756276" y="369490"/>
                  </a:lnTo>
                  <a:lnTo>
                    <a:pt x="792722" y="344412"/>
                  </a:lnTo>
                  <a:lnTo>
                    <a:pt x="822268" y="316717"/>
                  </a:lnTo>
                  <a:lnTo>
                    <a:pt x="857906" y="254804"/>
                  </a:lnTo>
                  <a:lnTo>
                    <a:pt x="862619" y="221249"/>
                  </a:lnTo>
                  <a:lnTo>
                    <a:pt x="857906" y="188704"/>
                  </a:lnTo>
                  <a:lnTo>
                    <a:pt x="822268" y="128264"/>
                  </a:lnTo>
                  <a:lnTo>
                    <a:pt x="792722" y="101071"/>
                  </a:lnTo>
                  <a:lnTo>
                    <a:pt x="756276" y="76364"/>
                  </a:lnTo>
                  <a:lnTo>
                    <a:pt x="713620" y="54494"/>
                  </a:lnTo>
                  <a:lnTo>
                    <a:pt x="665443" y="35813"/>
                  </a:lnTo>
                  <a:lnTo>
                    <a:pt x="612435" y="20671"/>
                  </a:lnTo>
                  <a:lnTo>
                    <a:pt x="555283" y="9421"/>
                  </a:lnTo>
                  <a:lnTo>
                    <a:pt x="494678" y="2413"/>
                  </a:lnTo>
                  <a:lnTo>
                    <a:pt x="431309" y="0"/>
                  </a:lnTo>
                  <a:lnTo>
                    <a:pt x="367972" y="2413"/>
                  </a:lnTo>
                  <a:lnTo>
                    <a:pt x="307387" y="9421"/>
                  </a:lnTo>
                  <a:lnTo>
                    <a:pt x="250245" y="20671"/>
                  </a:lnTo>
                  <a:lnTo>
                    <a:pt x="197237" y="35813"/>
                  </a:lnTo>
                  <a:lnTo>
                    <a:pt x="149055" y="54494"/>
                  </a:lnTo>
                  <a:lnTo>
                    <a:pt x="106390" y="76364"/>
                  </a:lnTo>
                  <a:lnTo>
                    <a:pt x="69932" y="101071"/>
                  </a:lnTo>
                  <a:lnTo>
                    <a:pt x="40373" y="128264"/>
                  </a:lnTo>
                  <a:lnTo>
                    <a:pt x="4716" y="188704"/>
                  </a:lnTo>
                  <a:lnTo>
                    <a:pt x="0" y="221249"/>
                  </a:lnTo>
                </a:path>
              </a:pathLst>
            </a:custGeom>
            <a:ln w="8309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1244" y="4845566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5" h="447039">
                  <a:moveTo>
                    <a:pt x="431309" y="0"/>
                  </a:moveTo>
                  <a:lnTo>
                    <a:pt x="368035" y="2410"/>
                  </a:lnTo>
                  <a:lnTo>
                    <a:pt x="307490" y="9409"/>
                  </a:lnTo>
                  <a:lnTo>
                    <a:pt x="250367" y="20646"/>
                  </a:lnTo>
                  <a:lnTo>
                    <a:pt x="197362" y="35770"/>
                  </a:lnTo>
                  <a:lnTo>
                    <a:pt x="149170" y="54433"/>
                  </a:lnTo>
                  <a:lnTo>
                    <a:pt x="106485" y="76284"/>
                  </a:lnTo>
                  <a:lnTo>
                    <a:pt x="70003" y="100973"/>
                  </a:lnTo>
                  <a:lnTo>
                    <a:pt x="40419" y="128149"/>
                  </a:lnTo>
                  <a:lnTo>
                    <a:pt x="4722" y="188567"/>
                  </a:lnTo>
                  <a:lnTo>
                    <a:pt x="0" y="221108"/>
                  </a:lnTo>
                  <a:lnTo>
                    <a:pt x="4722" y="254673"/>
                  </a:lnTo>
                  <a:lnTo>
                    <a:pt x="40419" y="316653"/>
                  </a:lnTo>
                  <a:lnTo>
                    <a:pt x="70004" y="344398"/>
                  </a:lnTo>
                  <a:lnTo>
                    <a:pt x="106485" y="369531"/>
                  </a:lnTo>
                  <a:lnTo>
                    <a:pt x="149170" y="391718"/>
                  </a:lnTo>
                  <a:lnTo>
                    <a:pt x="197362" y="410624"/>
                  </a:lnTo>
                  <a:lnTo>
                    <a:pt x="250367" y="425911"/>
                  </a:lnTo>
                  <a:lnTo>
                    <a:pt x="307490" y="437247"/>
                  </a:lnTo>
                  <a:lnTo>
                    <a:pt x="368035" y="444294"/>
                  </a:lnTo>
                  <a:lnTo>
                    <a:pt x="431309" y="446717"/>
                  </a:lnTo>
                  <a:lnTo>
                    <a:pt x="494647" y="444294"/>
                  </a:lnTo>
                  <a:lnTo>
                    <a:pt x="555232" y="437247"/>
                  </a:lnTo>
                  <a:lnTo>
                    <a:pt x="612374" y="425911"/>
                  </a:lnTo>
                  <a:lnTo>
                    <a:pt x="665381" y="410624"/>
                  </a:lnTo>
                  <a:lnTo>
                    <a:pt x="713563" y="391718"/>
                  </a:lnTo>
                  <a:lnTo>
                    <a:pt x="756228" y="369531"/>
                  </a:lnTo>
                  <a:lnTo>
                    <a:pt x="792686" y="344398"/>
                  </a:lnTo>
                  <a:lnTo>
                    <a:pt x="822245" y="316653"/>
                  </a:lnTo>
                  <a:lnTo>
                    <a:pt x="857903" y="254673"/>
                  </a:lnTo>
                  <a:lnTo>
                    <a:pt x="862619" y="221108"/>
                  </a:lnTo>
                  <a:lnTo>
                    <a:pt x="857903" y="188567"/>
                  </a:lnTo>
                  <a:lnTo>
                    <a:pt x="822245" y="128149"/>
                  </a:lnTo>
                  <a:lnTo>
                    <a:pt x="792686" y="100973"/>
                  </a:lnTo>
                  <a:lnTo>
                    <a:pt x="756228" y="76284"/>
                  </a:lnTo>
                  <a:lnTo>
                    <a:pt x="713563" y="54433"/>
                  </a:lnTo>
                  <a:lnTo>
                    <a:pt x="665381" y="35770"/>
                  </a:lnTo>
                  <a:lnTo>
                    <a:pt x="612374" y="20646"/>
                  </a:lnTo>
                  <a:lnTo>
                    <a:pt x="555232" y="9409"/>
                  </a:lnTo>
                  <a:lnTo>
                    <a:pt x="494647" y="2410"/>
                  </a:lnTo>
                  <a:lnTo>
                    <a:pt x="43130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1244" y="4845566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5" h="447039">
                  <a:moveTo>
                    <a:pt x="0" y="221108"/>
                  </a:moveTo>
                  <a:lnTo>
                    <a:pt x="18427" y="286633"/>
                  </a:lnTo>
                  <a:lnTo>
                    <a:pt x="70003" y="344398"/>
                  </a:lnTo>
                  <a:lnTo>
                    <a:pt x="106485" y="369531"/>
                  </a:lnTo>
                  <a:lnTo>
                    <a:pt x="149170" y="391718"/>
                  </a:lnTo>
                  <a:lnTo>
                    <a:pt x="197362" y="410624"/>
                  </a:lnTo>
                  <a:lnTo>
                    <a:pt x="250367" y="425911"/>
                  </a:lnTo>
                  <a:lnTo>
                    <a:pt x="307490" y="437247"/>
                  </a:lnTo>
                  <a:lnTo>
                    <a:pt x="368035" y="444294"/>
                  </a:lnTo>
                  <a:lnTo>
                    <a:pt x="431309" y="446717"/>
                  </a:lnTo>
                  <a:lnTo>
                    <a:pt x="494647" y="444294"/>
                  </a:lnTo>
                  <a:lnTo>
                    <a:pt x="555232" y="437247"/>
                  </a:lnTo>
                  <a:lnTo>
                    <a:pt x="612374" y="425911"/>
                  </a:lnTo>
                  <a:lnTo>
                    <a:pt x="665381" y="410624"/>
                  </a:lnTo>
                  <a:lnTo>
                    <a:pt x="713563" y="391718"/>
                  </a:lnTo>
                  <a:lnTo>
                    <a:pt x="756228" y="369531"/>
                  </a:lnTo>
                  <a:lnTo>
                    <a:pt x="792686" y="344398"/>
                  </a:lnTo>
                  <a:lnTo>
                    <a:pt x="822245" y="316653"/>
                  </a:lnTo>
                  <a:lnTo>
                    <a:pt x="857903" y="254673"/>
                  </a:lnTo>
                  <a:lnTo>
                    <a:pt x="862619" y="221108"/>
                  </a:lnTo>
                  <a:lnTo>
                    <a:pt x="857903" y="188567"/>
                  </a:lnTo>
                  <a:lnTo>
                    <a:pt x="822245" y="128149"/>
                  </a:lnTo>
                  <a:lnTo>
                    <a:pt x="792686" y="100973"/>
                  </a:lnTo>
                  <a:lnTo>
                    <a:pt x="756228" y="76284"/>
                  </a:lnTo>
                  <a:lnTo>
                    <a:pt x="713563" y="54433"/>
                  </a:lnTo>
                  <a:lnTo>
                    <a:pt x="665381" y="35770"/>
                  </a:lnTo>
                  <a:lnTo>
                    <a:pt x="612374" y="20646"/>
                  </a:lnTo>
                  <a:lnTo>
                    <a:pt x="555232" y="9409"/>
                  </a:lnTo>
                  <a:lnTo>
                    <a:pt x="494647" y="2410"/>
                  </a:lnTo>
                  <a:lnTo>
                    <a:pt x="431309" y="0"/>
                  </a:lnTo>
                  <a:lnTo>
                    <a:pt x="368035" y="2410"/>
                  </a:lnTo>
                  <a:lnTo>
                    <a:pt x="307490" y="9409"/>
                  </a:lnTo>
                  <a:lnTo>
                    <a:pt x="250367" y="20646"/>
                  </a:lnTo>
                  <a:lnTo>
                    <a:pt x="197362" y="35770"/>
                  </a:lnTo>
                  <a:lnTo>
                    <a:pt x="149170" y="54433"/>
                  </a:lnTo>
                  <a:lnTo>
                    <a:pt x="106485" y="76284"/>
                  </a:lnTo>
                  <a:lnTo>
                    <a:pt x="70003" y="100973"/>
                  </a:lnTo>
                  <a:lnTo>
                    <a:pt x="40419" y="128149"/>
                  </a:lnTo>
                  <a:lnTo>
                    <a:pt x="4722" y="188567"/>
                  </a:lnTo>
                  <a:lnTo>
                    <a:pt x="0" y="221108"/>
                  </a:lnTo>
                </a:path>
              </a:pathLst>
            </a:custGeom>
            <a:ln w="8309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4290" y="5226879"/>
              <a:ext cx="511809" cy="184150"/>
            </a:xfrm>
            <a:custGeom>
              <a:avLst/>
              <a:gdLst/>
              <a:ahLst/>
              <a:cxnLst/>
              <a:rect l="l" t="t" r="r" b="b"/>
              <a:pathLst>
                <a:path w="511809" h="184150">
                  <a:moveTo>
                    <a:pt x="511343" y="183835"/>
                  </a:moveTo>
                  <a:lnTo>
                    <a:pt x="0" y="0"/>
                  </a:lnTo>
                </a:path>
              </a:pathLst>
            </a:custGeom>
            <a:ln w="380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3299" y="5376457"/>
              <a:ext cx="115683" cy="4038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068810" y="5641528"/>
              <a:ext cx="464184" cy="366395"/>
            </a:xfrm>
            <a:custGeom>
              <a:avLst/>
              <a:gdLst/>
              <a:ahLst/>
              <a:cxnLst/>
              <a:rect l="l" t="t" r="r" b="b"/>
              <a:pathLst>
                <a:path w="464184" h="366395">
                  <a:moveTo>
                    <a:pt x="64393" y="0"/>
                  </a:moveTo>
                  <a:lnTo>
                    <a:pt x="399042" y="0"/>
                  </a:lnTo>
                </a:path>
                <a:path w="464184" h="366395">
                  <a:moveTo>
                    <a:pt x="0" y="366263"/>
                  </a:moveTo>
                  <a:lnTo>
                    <a:pt x="231506" y="138825"/>
                  </a:lnTo>
                  <a:lnTo>
                    <a:pt x="463577" y="366263"/>
                  </a:lnTo>
                </a:path>
              </a:pathLst>
            </a:custGeom>
            <a:ln w="415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55634" y="5410714"/>
              <a:ext cx="511809" cy="184150"/>
            </a:xfrm>
            <a:custGeom>
              <a:avLst/>
              <a:gdLst/>
              <a:ahLst/>
              <a:cxnLst/>
              <a:rect l="l" t="t" r="r" b="b"/>
              <a:pathLst>
                <a:path w="511809" h="184150">
                  <a:moveTo>
                    <a:pt x="0" y="0"/>
                  </a:moveTo>
                  <a:lnTo>
                    <a:pt x="511343" y="183835"/>
                  </a:lnTo>
                </a:path>
              </a:pathLst>
            </a:custGeom>
            <a:ln w="380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35356" y="6191514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5" h="447040">
                  <a:moveTo>
                    <a:pt x="431309" y="0"/>
                  </a:moveTo>
                  <a:lnTo>
                    <a:pt x="367972" y="2420"/>
                  </a:lnTo>
                  <a:lnTo>
                    <a:pt x="307387" y="9447"/>
                  </a:lnTo>
                  <a:lnTo>
                    <a:pt x="250245" y="20724"/>
                  </a:lnTo>
                  <a:lnTo>
                    <a:pt x="197237" y="35899"/>
                  </a:lnTo>
                  <a:lnTo>
                    <a:pt x="149055" y="54617"/>
                  </a:lnTo>
                  <a:lnTo>
                    <a:pt x="106390" y="76525"/>
                  </a:lnTo>
                  <a:lnTo>
                    <a:pt x="69932" y="101267"/>
                  </a:lnTo>
                  <a:lnTo>
                    <a:pt x="40373" y="128490"/>
                  </a:lnTo>
                  <a:lnTo>
                    <a:pt x="4716" y="188961"/>
                  </a:lnTo>
                  <a:lnTo>
                    <a:pt x="0" y="221502"/>
                  </a:lnTo>
                  <a:lnTo>
                    <a:pt x="4716" y="255066"/>
                  </a:lnTo>
                  <a:lnTo>
                    <a:pt x="40373" y="317006"/>
                  </a:lnTo>
                  <a:lnTo>
                    <a:pt x="69932" y="344715"/>
                  </a:lnTo>
                  <a:lnTo>
                    <a:pt x="106390" y="369809"/>
                  </a:lnTo>
                  <a:lnTo>
                    <a:pt x="149055" y="391954"/>
                  </a:lnTo>
                  <a:lnTo>
                    <a:pt x="197237" y="410818"/>
                  </a:lnTo>
                  <a:lnTo>
                    <a:pt x="250245" y="426068"/>
                  </a:lnTo>
                  <a:lnTo>
                    <a:pt x="307387" y="437373"/>
                  </a:lnTo>
                  <a:lnTo>
                    <a:pt x="367972" y="444400"/>
                  </a:lnTo>
                  <a:lnTo>
                    <a:pt x="431309" y="446816"/>
                  </a:lnTo>
                  <a:lnTo>
                    <a:pt x="494647" y="444400"/>
                  </a:lnTo>
                  <a:lnTo>
                    <a:pt x="555232" y="437373"/>
                  </a:lnTo>
                  <a:lnTo>
                    <a:pt x="612374" y="426068"/>
                  </a:lnTo>
                  <a:lnTo>
                    <a:pt x="665381" y="410818"/>
                  </a:lnTo>
                  <a:lnTo>
                    <a:pt x="713563" y="391954"/>
                  </a:lnTo>
                  <a:lnTo>
                    <a:pt x="756228" y="369809"/>
                  </a:lnTo>
                  <a:lnTo>
                    <a:pt x="792686" y="344715"/>
                  </a:lnTo>
                  <a:lnTo>
                    <a:pt x="822245" y="317006"/>
                  </a:lnTo>
                  <a:lnTo>
                    <a:pt x="857903" y="255066"/>
                  </a:lnTo>
                  <a:lnTo>
                    <a:pt x="862619" y="221502"/>
                  </a:lnTo>
                  <a:lnTo>
                    <a:pt x="857903" y="188961"/>
                  </a:lnTo>
                  <a:lnTo>
                    <a:pt x="822245" y="128490"/>
                  </a:lnTo>
                  <a:lnTo>
                    <a:pt x="792686" y="101267"/>
                  </a:lnTo>
                  <a:lnTo>
                    <a:pt x="756228" y="76525"/>
                  </a:lnTo>
                  <a:lnTo>
                    <a:pt x="713563" y="54617"/>
                  </a:lnTo>
                  <a:lnTo>
                    <a:pt x="665381" y="35899"/>
                  </a:lnTo>
                  <a:lnTo>
                    <a:pt x="612374" y="20724"/>
                  </a:lnTo>
                  <a:lnTo>
                    <a:pt x="555232" y="9447"/>
                  </a:lnTo>
                  <a:lnTo>
                    <a:pt x="494647" y="2420"/>
                  </a:lnTo>
                  <a:lnTo>
                    <a:pt x="43130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35356" y="6191514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5" h="447040">
                  <a:moveTo>
                    <a:pt x="0" y="221502"/>
                  </a:moveTo>
                  <a:lnTo>
                    <a:pt x="18404" y="287012"/>
                  </a:lnTo>
                  <a:lnTo>
                    <a:pt x="69932" y="344715"/>
                  </a:lnTo>
                  <a:lnTo>
                    <a:pt x="106390" y="369809"/>
                  </a:lnTo>
                  <a:lnTo>
                    <a:pt x="149055" y="391954"/>
                  </a:lnTo>
                  <a:lnTo>
                    <a:pt x="197237" y="410818"/>
                  </a:lnTo>
                  <a:lnTo>
                    <a:pt x="250245" y="426068"/>
                  </a:lnTo>
                  <a:lnTo>
                    <a:pt x="307387" y="437373"/>
                  </a:lnTo>
                  <a:lnTo>
                    <a:pt x="367972" y="444400"/>
                  </a:lnTo>
                  <a:lnTo>
                    <a:pt x="431309" y="446816"/>
                  </a:lnTo>
                  <a:lnTo>
                    <a:pt x="494647" y="444400"/>
                  </a:lnTo>
                  <a:lnTo>
                    <a:pt x="555232" y="437373"/>
                  </a:lnTo>
                  <a:lnTo>
                    <a:pt x="612374" y="426068"/>
                  </a:lnTo>
                  <a:lnTo>
                    <a:pt x="665381" y="410818"/>
                  </a:lnTo>
                  <a:lnTo>
                    <a:pt x="713563" y="391954"/>
                  </a:lnTo>
                  <a:lnTo>
                    <a:pt x="756228" y="369809"/>
                  </a:lnTo>
                  <a:lnTo>
                    <a:pt x="792686" y="344715"/>
                  </a:lnTo>
                  <a:lnTo>
                    <a:pt x="822245" y="317006"/>
                  </a:lnTo>
                  <a:lnTo>
                    <a:pt x="857903" y="255066"/>
                  </a:lnTo>
                  <a:lnTo>
                    <a:pt x="862619" y="221502"/>
                  </a:lnTo>
                  <a:lnTo>
                    <a:pt x="857903" y="188961"/>
                  </a:lnTo>
                  <a:lnTo>
                    <a:pt x="822245" y="128490"/>
                  </a:lnTo>
                  <a:lnTo>
                    <a:pt x="792686" y="101267"/>
                  </a:lnTo>
                  <a:lnTo>
                    <a:pt x="756228" y="76525"/>
                  </a:lnTo>
                  <a:lnTo>
                    <a:pt x="713563" y="54617"/>
                  </a:lnTo>
                  <a:lnTo>
                    <a:pt x="665381" y="35899"/>
                  </a:lnTo>
                  <a:lnTo>
                    <a:pt x="612374" y="20724"/>
                  </a:lnTo>
                  <a:lnTo>
                    <a:pt x="555232" y="9447"/>
                  </a:lnTo>
                  <a:lnTo>
                    <a:pt x="494647" y="2420"/>
                  </a:lnTo>
                  <a:lnTo>
                    <a:pt x="431309" y="0"/>
                  </a:lnTo>
                  <a:lnTo>
                    <a:pt x="367972" y="2420"/>
                  </a:lnTo>
                  <a:lnTo>
                    <a:pt x="307387" y="9447"/>
                  </a:lnTo>
                  <a:lnTo>
                    <a:pt x="250245" y="20724"/>
                  </a:lnTo>
                  <a:lnTo>
                    <a:pt x="197237" y="35899"/>
                  </a:lnTo>
                  <a:lnTo>
                    <a:pt x="149055" y="54617"/>
                  </a:lnTo>
                  <a:lnTo>
                    <a:pt x="106390" y="76525"/>
                  </a:lnTo>
                  <a:lnTo>
                    <a:pt x="69932" y="101267"/>
                  </a:lnTo>
                  <a:lnTo>
                    <a:pt x="40373" y="128490"/>
                  </a:lnTo>
                  <a:lnTo>
                    <a:pt x="4716" y="188961"/>
                  </a:lnTo>
                  <a:lnTo>
                    <a:pt x="0" y="221502"/>
                  </a:lnTo>
                </a:path>
              </a:pathLst>
            </a:custGeom>
            <a:ln w="8309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08402" y="5790059"/>
              <a:ext cx="958850" cy="424180"/>
            </a:xfrm>
            <a:custGeom>
              <a:avLst/>
              <a:gdLst/>
              <a:ahLst/>
              <a:cxnLst/>
              <a:rect l="l" t="t" r="r" b="b"/>
              <a:pathLst>
                <a:path w="958850" h="424179">
                  <a:moveTo>
                    <a:pt x="479076" y="211825"/>
                  </a:moveTo>
                  <a:lnTo>
                    <a:pt x="0" y="423608"/>
                  </a:lnTo>
                </a:path>
                <a:path w="958850" h="424179">
                  <a:moveTo>
                    <a:pt x="479076" y="211825"/>
                  </a:moveTo>
                  <a:lnTo>
                    <a:pt x="958575" y="0"/>
                  </a:lnTo>
                </a:path>
              </a:pathLst>
            </a:custGeom>
            <a:ln w="38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76225" y="5352155"/>
            <a:ext cx="4184650" cy="1626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245"/>
              </a:spcBef>
            </a:pPr>
            <a:r>
              <a:rPr sz="1550" spc="-155" dirty="0">
                <a:latin typeface="Arial MT"/>
                <a:cs typeface="Arial MT"/>
              </a:rPr>
              <a:t>I</a:t>
            </a:r>
            <a:r>
              <a:rPr sz="1550" spc="-80" dirty="0">
                <a:latin typeface="Arial MT"/>
                <a:cs typeface="Arial MT"/>
              </a:rPr>
              <a:t>n</a:t>
            </a:r>
            <a:r>
              <a:rPr sz="1550" spc="10" dirty="0">
                <a:latin typeface="Arial MT"/>
                <a:cs typeface="Arial MT"/>
              </a:rPr>
              <a:t>c</a:t>
            </a:r>
            <a:r>
              <a:rPr sz="1550" spc="-35" dirty="0">
                <a:latin typeface="Arial MT"/>
                <a:cs typeface="Arial MT"/>
              </a:rPr>
              <a:t>l</a:t>
            </a:r>
            <a:r>
              <a:rPr sz="1550" spc="-80" dirty="0">
                <a:latin typeface="Arial MT"/>
                <a:cs typeface="Arial MT"/>
              </a:rPr>
              <a:t>u</a:t>
            </a:r>
            <a:r>
              <a:rPr sz="1550" spc="30" dirty="0">
                <a:latin typeface="Arial MT"/>
                <a:cs typeface="Arial MT"/>
              </a:rPr>
              <a:t>i</a:t>
            </a:r>
            <a:r>
              <a:rPr sz="1550" spc="5" dirty="0">
                <a:latin typeface="Arial MT"/>
                <a:cs typeface="Arial MT"/>
              </a:rPr>
              <a:t>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</a:t>
            </a:r>
            <a:r>
              <a:rPr sz="1550" spc="30" dirty="0">
                <a:latin typeface="Arial MT"/>
                <a:cs typeface="Arial MT"/>
              </a:rPr>
              <a:t>i</a:t>
            </a:r>
            <a:r>
              <a:rPr sz="1550" spc="-90" dirty="0">
                <a:latin typeface="Arial MT"/>
                <a:cs typeface="Arial MT"/>
              </a:rPr>
              <a:t>v</a:t>
            </a:r>
            <a:r>
              <a:rPr sz="1550" spc="-20" dirty="0">
                <a:latin typeface="Arial MT"/>
                <a:cs typeface="Arial MT"/>
              </a:rPr>
              <a:t>r</a:t>
            </a:r>
            <a:r>
              <a:rPr sz="1550" spc="10" dirty="0">
                <a:latin typeface="Arial MT"/>
                <a:cs typeface="Arial MT"/>
              </a:rPr>
              <a:t>o</a:t>
            </a:r>
            <a:endParaRPr sz="1550">
              <a:latin typeface="Arial MT"/>
              <a:cs typeface="Arial MT"/>
            </a:endParaRPr>
          </a:p>
          <a:p>
            <a:pPr marR="2856230" algn="ctr">
              <a:lnSpc>
                <a:spcPct val="100000"/>
              </a:lnSpc>
              <a:spcBef>
                <a:spcPts val="150"/>
              </a:spcBef>
            </a:pPr>
            <a:r>
              <a:rPr sz="1550" spc="65" dirty="0">
                <a:latin typeface="Arial MT"/>
                <a:cs typeface="Arial MT"/>
              </a:rPr>
              <a:t>C</a:t>
            </a:r>
            <a:r>
              <a:rPr sz="1550" spc="10" dirty="0">
                <a:latin typeface="Arial MT"/>
                <a:cs typeface="Arial MT"/>
              </a:rPr>
              <a:t>o</a:t>
            </a:r>
            <a:r>
              <a:rPr sz="1550" spc="-80" dirty="0">
                <a:latin typeface="Arial MT"/>
                <a:cs typeface="Arial MT"/>
              </a:rPr>
              <a:t>n</a:t>
            </a:r>
            <a:r>
              <a:rPr sz="1550" spc="10" dirty="0">
                <a:latin typeface="Arial MT"/>
                <a:cs typeface="Arial MT"/>
              </a:rPr>
              <a:t>s</a:t>
            </a:r>
            <a:r>
              <a:rPr sz="1550" spc="-85" dirty="0">
                <a:latin typeface="Arial MT"/>
                <a:cs typeface="Arial MT"/>
              </a:rPr>
              <a:t>u</a:t>
            </a:r>
            <a:r>
              <a:rPr sz="1550" spc="-65" dirty="0">
                <a:latin typeface="Arial MT"/>
                <a:cs typeface="Arial MT"/>
              </a:rPr>
              <a:t>l</a:t>
            </a:r>
            <a:r>
              <a:rPr sz="1550" spc="-30" dirty="0">
                <a:latin typeface="Arial MT"/>
                <a:cs typeface="Arial MT"/>
              </a:rPr>
              <a:t>t</a:t>
            </a:r>
            <a:r>
              <a:rPr sz="1550" spc="10" dirty="0">
                <a:latin typeface="Arial MT"/>
                <a:cs typeface="Arial MT"/>
              </a:rPr>
              <a:t>ar</a:t>
            </a:r>
            <a:r>
              <a:rPr sz="1550" spc="-7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</a:t>
            </a:r>
            <a:r>
              <a:rPr sz="1550" spc="60" dirty="0">
                <a:latin typeface="Arial MT"/>
                <a:cs typeface="Arial MT"/>
              </a:rPr>
              <a:t>i</a:t>
            </a:r>
            <a:r>
              <a:rPr sz="1550" spc="-90" dirty="0">
                <a:latin typeface="Arial MT"/>
                <a:cs typeface="Arial MT"/>
              </a:rPr>
              <a:t>v</a:t>
            </a:r>
            <a:r>
              <a:rPr sz="1550" spc="-55" dirty="0">
                <a:latin typeface="Arial MT"/>
                <a:cs typeface="Arial MT"/>
              </a:rPr>
              <a:t>r</a:t>
            </a:r>
            <a:r>
              <a:rPr sz="1550" spc="10" dirty="0">
                <a:latin typeface="Arial MT"/>
                <a:cs typeface="Arial MT"/>
              </a:rPr>
              <a:t>o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50" spc="10" dirty="0">
                <a:latin typeface="Arial MT"/>
                <a:cs typeface="Arial MT"/>
              </a:rPr>
              <a:t>Bibliotecária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 marL="1366520">
              <a:lnSpc>
                <a:spcPct val="100000"/>
              </a:lnSpc>
              <a:spcBef>
                <a:spcPts val="1185"/>
              </a:spcBef>
            </a:pPr>
            <a:r>
              <a:rPr sz="1550" spc="5" dirty="0">
                <a:latin typeface="Arial MT"/>
                <a:cs typeface="Arial MT"/>
              </a:rPr>
              <a:t>Comprar</a:t>
            </a:r>
            <a:r>
              <a:rPr sz="1550" spc="-7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Livro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14362" y="3718513"/>
            <a:ext cx="468630" cy="626110"/>
            <a:chOff x="1514362" y="3718513"/>
            <a:chExt cx="468630" cy="62611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1016" y="3718513"/>
              <a:ext cx="158572" cy="3960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16902" y="3975760"/>
              <a:ext cx="463550" cy="366395"/>
            </a:xfrm>
            <a:custGeom>
              <a:avLst/>
              <a:gdLst/>
              <a:ahLst/>
              <a:cxnLst/>
              <a:rect l="l" t="t" r="r" b="b"/>
              <a:pathLst>
                <a:path w="463550" h="366395">
                  <a:moveTo>
                    <a:pt x="64478" y="0"/>
                  </a:moveTo>
                  <a:lnTo>
                    <a:pt x="399014" y="0"/>
                  </a:lnTo>
                </a:path>
                <a:path w="463550" h="366395">
                  <a:moveTo>
                    <a:pt x="0" y="366263"/>
                  </a:moveTo>
                  <a:lnTo>
                    <a:pt x="231619" y="138825"/>
                  </a:lnTo>
                  <a:lnTo>
                    <a:pt x="463548" y="366263"/>
                  </a:lnTo>
                </a:path>
              </a:pathLst>
            </a:custGeom>
            <a:ln w="450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88252" y="4524861"/>
            <a:ext cx="53022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latin typeface="Arial MT"/>
                <a:cs typeface="Arial MT"/>
              </a:rPr>
              <a:t>Le</a:t>
            </a:r>
            <a:r>
              <a:rPr sz="1550" spc="60" dirty="0">
                <a:latin typeface="Arial MT"/>
                <a:cs typeface="Arial MT"/>
              </a:rPr>
              <a:t>i</a:t>
            </a:r>
            <a:r>
              <a:rPr sz="1550" spc="-60" dirty="0">
                <a:latin typeface="Arial MT"/>
                <a:cs typeface="Arial MT"/>
              </a:rPr>
              <a:t>t</a:t>
            </a:r>
            <a:r>
              <a:rPr sz="1550" spc="40" dirty="0">
                <a:latin typeface="Arial MT"/>
                <a:cs typeface="Arial MT"/>
              </a:rPr>
              <a:t>o</a:t>
            </a:r>
            <a:r>
              <a:rPr sz="1550" spc="5" dirty="0">
                <a:latin typeface="Arial MT"/>
                <a:cs typeface="Arial MT"/>
              </a:rPr>
              <a:t>r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84746" y="2748306"/>
            <a:ext cx="2916555" cy="2416810"/>
            <a:chOff x="1984746" y="2748306"/>
            <a:chExt cx="2916555" cy="241681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7767" y="2748306"/>
              <a:ext cx="157523" cy="39576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03280" y="3004965"/>
              <a:ext cx="463550" cy="366395"/>
            </a:xfrm>
            <a:custGeom>
              <a:avLst/>
              <a:gdLst/>
              <a:ahLst/>
              <a:cxnLst/>
              <a:rect l="l" t="t" r="r" b="b"/>
              <a:pathLst>
                <a:path w="463550" h="366395">
                  <a:moveTo>
                    <a:pt x="64111" y="0"/>
                  </a:moveTo>
                  <a:lnTo>
                    <a:pt x="398760" y="0"/>
                  </a:lnTo>
                </a:path>
                <a:path w="463550" h="366395">
                  <a:moveTo>
                    <a:pt x="0" y="366263"/>
                  </a:moveTo>
                  <a:lnTo>
                    <a:pt x="231647" y="139107"/>
                  </a:lnTo>
                  <a:lnTo>
                    <a:pt x="463154" y="366263"/>
                  </a:lnTo>
                </a:path>
              </a:pathLst>
            </a:custGeom>
            <a:ln w="415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6651" y="4104599"/>
              <a:ext cx="2912745" cy="1058545"/>
            </a:xfrm>
            <a:custGeom>
              <a:avLst/>
              <a:gdLst/>
              <a:ahLst/>
              <a:cxnLst/>
              <a:rect l="l" t="t" r="r" b="b"/>
              <a:pathLst>
                <a:path w="2912745" h="1058545">
                  <a:moveTo>
                    <a:pt x="1454138" y="527031"/>
                  </a:moveTo>
                  <a:lnTo>
                    <a:pt x="2912503" y="1058282"/>
                  </a:lnTo>
                </a:path>
                <a:path w="2912745" h="1058545">
                  <a:moveTo>
                    <a:pt x="1454138" y="527031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78659" y="3442246"/>
            <a:ext cx="90995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30" dirty="0">
                <a:latin typeface="Arial MT"/>
                <a:cs typeface="Arial MT"/>
              </a:rPr>
              <a:t>A</a:t>
            </a:r>
            <a:r>
              <a:rPr sz="1550" spc="-30" dirty="0">
                <a:latin typeface="Arial MT"/>
                <a:cs typeface="Arial MT"/>
              </a:rPr>
              <a:t>t</a:t>
            </a:r>
            <a:r>
              <a:rPr sz="1550" spc="10" dirty="0">
                <a:latin typeface="Arial MT"/>
                <a:cs typeface="Arial MT"/>
              </a:rPr>
              <a:t>e</a:t>
            </a:r>
            <a:r>
              <a:rPr sz="1550" spc="-80" dirty="0">
                <a:latin typeface="Arial MT"/>
                <a:cs typeface="Arial MT"/>
              </a:rPr>
              <a:t>n</a:t>
            </a:r>
            <a:r>
              <a:rPr sz="1550" spc="10" dirty="0">
                <a:latin typeface="Arial MT"/>
                <a:cs typeface="Arial MT"/>
              </a:rPr>
              <a:t>de</a:t>
            </a:r>
            <a:r>
              <a:rPr sz="1550" spc="-80" dirty="0">
                <a:latin typeface="Arial MT"/>
                <a:cs typeface="Arial MT"/>
              </a:rPr>
              <a:t>n</a:t>
            </a:r>
            <a:r>
              <a:rPr sz="1550" spc="-30" dirty="0">
                <a:latin typeface="Arial MT"/>
                <a:cs typeface="Arial MT"/>
              </a:rPr>
              <a:t>t</a:t>
            </a:r>
            <a:r>
              <a:rPr sz="1550" spc="10" dirty="0">
                <a:latin typeface="Arial MT"/>
                <a:cs typeface="Arial MT"/>
              </a:rPr>
              <a:t>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4564" y="2281580"/>
            <a:ext cx="34290" cy="22225"/>
          </a:xfrm>
          <a:custGeom>
            <a:avLst/>
            <a:gdLst/>
            <a:ahLst/>
            <a:cxnLst/>
            <a:rect l="l" t="t" r="r" b="b"/>
            <a:pathLst>
              <a:path w="34290" h="22225">
                <a:moveTo>
                  <a:pt x="33972" y="0"/>
                </a:moveTo>
                <a:lnTo>
                  <a:pt x="0" y="22223"/>
                </a:lnTo>
              </a:path>
            </a:pathLst>
          </a:custGeom>
          <a:ln w="3809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515" y="544068"/>
            <a:ext cx="5230368" cy="1139952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2376180" y="2112264"/>
            <a:ext cx="5163185" cy="5257800"/>
            <a:chOff x="2376180" y="2112264"/>
            <a:chExt cx="5163185" cy="5257800"/>
          </a:xfrm>
        </p:grpSpPr>
        <p:sp>
          <p:nvSpPr>
            <p:cNvPr id="35" name="object 35"/>
            <p:cNvSpPr/>
            <p:nvPr/>
          </p:nvSpPr>
          <p:spPr>
            <a:xfrm>
              <a:off x="2378085" y="2670349"/>
              <a:ext cx="3240405" cy="1102995"/>
            </a:xfrm>
            <a:custGeom>
              <a:avLst/>
              <a:gdLst/>
              <a:ahLst/>
              <a:cxnLst/>
              <a:rect l="l" t="t" r="r" b="b"/>
              <a:pathLst>
                <a:path w="3240404" h="1102995">
                  <a:moveTo>
                    <a:pt x="2165285" y="167800"/>
                  </a:moveTo>
                  <a:lnTo>
                    <a:pt x="3240107" y="0"/>
                  </a:lnTo>
                </a:path>
                <a:path w="3240404" h="1102995">
                  <a:moveTo>
                    <a:pt x="2165285" y="167800"/>
                  </a:moveTo>
                  <a:lnTo>
                    <a:pt x="1094689" y="339539"/>
                  </a:lnTo>
                </a:path>
                <a:path w="3240404" h="1102995">
                  <a:moveTo>
                    <a:pt x="2117377" y="774864"/>
                  </a:moveTo>
                  <a:lnTo>
                    <a:pt x="3144010" y="1102588"/>
                  </a:lnTo>
                </a:path>
                <a:path w="3240404" h="1102995">
                  <a:moveTo>
                    <a:pt x="2117377" y="774864"/>
                  </a:moveTo>
                  <a:lnTo>
                    <a:pt x="1094689" y="451218"/>
                  </a:lnTo>
                </a:path>
                <a:path w="3240404" h="1102995">
                  <a:moveTo>
                    <a:pt x="0" y="942664"/>
                  </a:moveTo>
                  <a:lnTo>
                    <a:pt x="391433" y="691174"/>
                  </a:lnTo>
                </a:path>
              </a:pathLst>
            </a:custGeom>
            <a:ln w="38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79163" y="2116836"/>
              <a:ext cx="3556000" cy="5248910"/>
            </a:xfrm>
            <a:custGeom>
              <a:avLst/>
              <a:gdLst/>
              <a:ahLst/>
              <a:cxnLst/>
              <a:rect l="l" t="t" r="r" b="b"/>
              <a:pathLst>
                <a:path w="3556000" h="5248909">
                  <a:moveTo>
                    <a:pt x="0" y="5248656"/>
                  </a:moveTo>
                  <a:lnTo>
                    <a:pt x="3555491" y="5248656"/>
                  </a:lnTo>
                  <a:lnTo>
                    <a:pt x="3555491" y="0"/>
                  </a:lnTo>
                  <a:lnTo>
                    <a:pt x="0" y="0"/>
                  </a:lnTo>
                  <a:lnTo>
                    <a:pt x="0" y="52486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4572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Fronteiras</a:t>
            </a:r>
            <a:r>
              <a:rPr sz="4000" dirty="0"/>
              <a:t> </a:t>
            </a:r>
            <a:r>
              <a:rPr sz="4000" spc="-5" dirty="0"/>
              <a:t>do</a:t>
            </a:r>
            <a:r>
              <a:rPr sz="4000" spc="-20" dirty="0"/>
              <a:t> Sistema</a:t>
            </a:r>
            <a:endParaRPr sz="4000"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515" y="294131"/>
            <a:ext cx="7850505" cy="1750060"/>
            <a:chOff x="318515" y="294131"/>
            <a:chExt cx="7850505" cy="1750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515" y="294131"/>
              <a:ext cx="7850124" cy="11399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515" y="903731"/>
              <a:ext cx="6559296" cy="11399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7801" y="423113"/>
            <a:ext cx="7079615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Inclusões,</a:t>
            </a:r>
            <a:r>
              <a:rPr sz="4000" spc="20" dirty="0"/>
              <a:t> </a:t>
            </a:r>
            <a:r>
              <a:rPr sz="4000" spc="-20" dirty="0"/>
              <a:t>Alterações,</a:t>
            </a:r>
            <a:r>
              <a:rPr sz="4000" spc="35" dirty="0"/>
              <a:t> </a:t>
            </a:r>
            <a:r>
              <a:rPr sz="4000" spc="-20" dirty="0"/>
              <a:t>Exclusões</a:t>
            </a:r>
            <a:r>
              <a:rPr sz="4000" spc="20" dirty="0"/>
              <a:t> </a:t>
            </a:r>
            <a:r>
              <a:rPr sz="4000" spc="-5" dirty="0"/>
              <a:t>e </a:t>
            </a:r>
            <a:r>
              <a:rPr sz="4000" spc="-890" dirty="0"/>
              <a:t> </a:t>
            </a:r>
            <a:r>
              <a:rPr sz="4000" spc="-15" dirty="0"/>
              <a:t>Consultas</a:t>
            </a:r>
            <a:r>
              <a:rPr sz="4000" spc="5" dirty="0"/>
              <a:t> </a:t>
            </a:r>
            <a:r>
              <a:rPr sz="4000" spc="-5" dirty="0"/>
              <a:t>são</a:t>
            </a:r>
            <a:r>
              <a:rPr sz="4000" spc="10" dirty="0"/>
              <a:t> </a:t>
            </a:r>
            <a:r>
              <a:rPr sz="4000" spc="-10" dirty="0"/>
              <a:t>casos</a:t>
            </a:r>
            <a:r>
              <a:rPr sz="4000" spc="10" dirty="0"/>
              <a:t> </a:t>
            </a:r>
            <a:r>
              <a:rPr sz="4000" spc="-5" dirty="0"/>
              <a:t>de</a:t>
            </a:r>
            <a:r>
              <a:rPr sz="4000" dirty="0"/>
              <a:t> </a:t>
            </a:r>
            <a:r>
              <a:rPr sz="4000" spc="-5" dirty="0"/>
              <a:t>uso?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49300" y="1958086"/>
            <a:ext cx="8747760" cy="2875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1223010" indent="-294640">
              <a:lnSpc>
                <a:spcPct val="100000"/>
              </a:lnSpc>
              <a:spcBef>
                <a:spcPts val="9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40" dirty="0">
                <a:latin typeface="Calibri"/>
                <a:cs typeface="Calibri"/>
              </a:rPr>
              <a:t>Para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cada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objeto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sistema,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seria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necessário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considerar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três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casos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 uso?</a:t>
            </a:r>
            <a:endParaRPr sz="3100">
              <a:latin typeface="Calibri"/>
              <a:cs typeface="Calibri"/>
            </a:endParaRPr>
          </a:p>
          <a:p>
            <a:pPr marL="622300" lvl="1" indent="-224790">
              <a:lnSpc>
                <a:spcPct val="100000"/>
              </a:lnSpc>
              <a:spcBef>
                <a:spcPts val="325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spc="-10" dirty="0">
                <a:latin typeface="Calibri"/>
                <a:cs typeface="Calibri"/>
              </a:rPr>
              <a:t>Exemplo: </a:t>
            </a:r>
            <a:r>
              <a:rPr sz="2700" dirty="0">
                <a:latin typeface="Calibri"/>
                <a:cs typeface="Calibri"/>
              </a:rPr>
              <a:t>Incluir</a:t>
            </a:r>
            <a:r>
              <a:rPr sz="2700" spc="-20" dirty="0">
                <a:latin typeface="Calibri"/>
                <a:cs typeface="Calibri"/>
              </a:rPr>
              <a:t> Livro,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Alterar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dados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livro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Excluir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Livro</a:t>
            </a:r>
            <a:endParaRPr sz="2700">
              <a:latin typeface="Calibri"/>
              <a:cs typeface="Calibri"/>
            </a:endParaRPr>
          </a:p>
          <a:p>
            <a:pPr marL="306705" marR="237490" indent="-294640">
              <a:lnSpc>
                <a:spcPct val="100000"/>
              </a:lnSpc>
              <a:spcBef>
                <a:spcPts val="27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E </a:t>
            </a:r>
            <a:r>
              <a:rPr sz="3100" spc="-15" dirty="0">
                <a:latin typeface="Calibri"/>
                <a:cs typeface="Calibri"/>
              </a:rPr>
              <a:t>quanto</a:t>
            </a:r>
            <a:r>
              <a:rPr sz="3100" spc="-5" dirty="0">
                <a:latin typeface="Calibri"/>
                <a:cs typeface="Calibri"/>
              </a:rPr>
              <a:t> às </a:t>
            </a:r>
            <a:r>
              <a:rPr sz="3100" spc="-10" dirty="0">
                <a:latin typeface="Calibri"/>
                <a:cs typeface="Calibri"/>
              </a:rPr>
              <a:t>consultas,</a:t>
            </a:r>
            <a:r>
              <a:rPr sz="3100" spc="-5" dirty="0">
                <a:latin typeface="Calibri"/>
                <a:cs typeface="Calibri"/>
              </a:rPr>
              <a:t> por </a:t>
            </a:r>
            <a:r>
              <a:rPr sz="3100" spc="-30" dirty="0">
                <a:latin typeface="Calibri"/>
                <a:cs typeface="Calibri"/>
              </a:rPr>
              <a:t>exemplo,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Consultar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Livro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por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55" dirty="0">
                <a:latin typeface="Calibri"/>
                <a:cs typeface="Calibri"/>
              </a:rPr>
              <a:t>Autor,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Consultar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Livro</a:t>
            </a:r>
            <a:r>
              <a:rPr sz="3100" spc="-5" dirty="0">
                <a:latin typeface="Calibri"/>
                <a:cs typeface="Calibri"/>
              </a:rPr>
              <a:t> por </a:t>
            </a:r>
            <a:r>
              <a:rPr sz="3100" spc="-15" dirty="0">
                <a:latin typeface="Calibri"/>
                <a:cs typeface="Calibri"/>
              </a:rPr>
              <a:t>Título,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etc.,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seriam 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casos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 </a:t>
            </a:r>
            <a:r>
              <a:rPr sz="3100" spc="-10" dirty="0">
                <a:latin typeface="Calibri"/>
                <a:cs typeface="Calibri"/>
              </a:rPr>
              <a:t>uso?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515" y="365759"/>
            <a:ext cx="7850505" cy="1750060"/>
            <a:chOff x="318515" y="365759"/>
            <a:chExt cx="7850505" cy="1750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515" y="365759"/>
              <a:ext cx="7850124" cy="11399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515" y="975359"/>
              <a:ext cx="6559296" cy="11399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7801" y="495680"/>
            <a:ext cx="70770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Inclusões,</a:t>
            </a:r>
            <a:r>
              <a:rPr sz="4000" spc="15" dirty="0"/>
              <a:t> </a:t>
            </a:r>
            <a:r>
              <a:rPr sz="4000" spc="-20" dirty="0"/>
              <a:t>Alterações,</a:t>
            </a:r>
            <a:r>
              <a:rPr sz="4000" spc="30" dirty="0"/>
              <a:t> </a:t>
            </a:r>
            <a:r>
              <a:rPr sz="4000" spc="-20" dirty="0"/>
              <a:t>Exclusões</a:t>
            </a:r>
            <a:r>
              <a:rPr sz="4000" spc="30" dirty="0"/>
              <a:t> </a:t>
            </a:r>
            <a:r>
              <a:rPr sz="4000" spc="-5" dirty="0"/>
              <a:t>e </a:t>
            </a:r>
            <a:r>
              <a:rPr sz="4000" spc="-890" dirty="0"/>
              <a:t> </a:t>
            </a:r>
            <a:r>
              <a:rPr sz="4000" spc="-15" dirty="0"/>
              <a:t>Consultas</a:t>
            </a:r>
            <a:r>
              <a:rPr sz="4000" spc="5" dirty="0"/>
              <a:t> </a:t>
            </a:r>
            <a:r>
              <a:rPr sz="4000" spc="-5" dirty="0"/>
              <a:t>são</a:t>
            </a:r>
            <a:r>
              <a:rPr sz="4000" spc="10" dirty="0"/>
              <a:t> </a:t>
            </a:r>
            <a:r>
              <a:rPr sz="4000" spc="-10" dirty="0"/>
              <a:t>casos</a:t>
            </a:r>
            <a:r>
              <a:rPr sz="4000" spc="10" dirty="0"/>
              <a:t> </a:t>
            </a:r>
            <a:r>
              <a:rPr sz="4000" spc="-5" dirty="0"/>
              <a:t>de</a:t>
            </a:r>
            <a:r>
              <a:rPr sz="4000" dirty="0"/>
              <a:t> </a:t>
            </a:r>
            <a:r>
              <a:rPr sz="4000" spc="-5" dirty="0"/>
              <a:t>uso?</a:t>
            </a:r>
            <a:endParaRPr sz="4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49300" y="1982850"/>
            <a:ext cx="8653145" cy="4051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9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Não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há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consenso</a:t>
            </a:r>
            <a:endParaRPr sz="3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egoe UI Symbol"/>
              <a:buChar char="⚫"/>
            </a:pPr>
            <a:endParaRPr sz="3250">
              <a:latin typeface="Calibri"/>
              <a:cs typeface="Calibri"/>
            </a:endParaRPr>
          </a:p>
          <a:p>
            <a:pPr marL="306705" marR="421640" indent="-294640">
              <a:lnSpc>
                <a:spcPts val="3350"/>
              </a:lnSpc>
              <a:spcBef>
                <a:spcPts val="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Como são </a:t>
            </a:r>
            <a:r>
              <a:rPr sz="3100" spc="-15" dirty="0">
                <a:latin typeface="Calibri"/>
                <a:cs typeface="Calibri"/>
              </a:rPr>
              <a:t>processos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em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geral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muito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simples,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com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lógica</a:t>
            </a:r>
            <a:r>
              <a:rPr sz="3100" spc="3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conhecida,</a:t>
            </a:r>
            <a:r>
              <a:rPr sz="3100" spc="-5" dirty="0">
                <a:latin typeface="Calibri"/>
                <a:cs typeface="Calibri"/>
              </a:rPr>
              <a:t> não </a:t>
            </a:r>
            <a:r>
              <a:rPr sz="3100" spc="-10" dirty="0">
                <a:latin typeface="Calibri"/>
                <a:cs typeface="Calibri"/>
              </a:rPr>
              <a:t>vamos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detalhá-los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como 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faremos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com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casos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uso</a:t>
            </a:r>
            <a:r>
              <a:rPr sz="3100" spc="-5" dirty="0">
                <a:latin typeface="Calibri"/>
                <a:cs typeface="Calibri"/>
              </a:rPr>
              <a:t> mais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complexos.</a:t>
            </a:r>
            <a:endParaRPr sz="3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egoe UI Symbol"/>
              <a:buChar char="⚫"/>
            </a:pPr>
            <a:endParaRPr sz="3200">
              <a:latin typeface="Calibri"/>
              <a:cs typeface="Calibri"/>
            </a:endParaRPr>
          </a:p>
          <a:p>
            <a:pPr marL="306705" marR="5080" indent="-294640">
              <a:lnSpc>
                <a:spcPts val="3350"/>
              </a:lnSpc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No </a:t>
            </a:r>
            <a:r>
              <a:rPr sz="3100" spc="-30" dirty="0">
                <a:latin typeface="Calibri"/>
                <a:cs typeface="Calibri"/>
              </a:rPr>
              <a:t>entanto,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podemos </a:t>
            </a:r>
            <a:r>
              <a:rPr sz="3100" dirty="0">
                <a:latin typeface="Calibri"/>
                <a:cs typeface="Calibri"/>
              </a:rPr>
              <a:t>incluir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estas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ações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no 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diagrama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</a:t>
            </a:r>
            <a:r>
              <a:rPr sz="3100" spc="-10" dirty="0">
                <a:latin typeface="Calibri"/>
                <a:cs typeface="Calibri"/>
              </a:rPr>
              <a:t> casos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 </a:t>
            </a:r>
            <a:r>
              <a:rPr sz="3100" spc="-20" dirty="0">
                <a:latin typeface="Calibri"/>
                <a:cs typeface="Calibri"/>
              </a:rPr>
              <a:t>uso,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para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dar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uma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noção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geral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do</a:t>
            </a:r>
            <a:r>
              <a:rPr sz="3100" spc="-10" dirty="0">
                <a:latin typeface="Calibri"/>
                <a:cs typeface="Calibri"/>
              </a:rPr>
              <a:t> escopo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tamanho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sistema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3241548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2583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Caso</a:t>
            </a:r>
            <a:r>
              <a:rPr sz="4000" spc="-40" dirty="0"/>
              <a:t> </a:t>
            </a:r>
            <a:r>
              <a:rPr sz="4000" spc="-5" dirty="0"/>
              <a:t>de</a:t>
            </a:r>
            <a:r>
              <a:rPr sz="4000" spc="-30" dirty="0"/>
              <a:t> </a:t>
            </a:r>
            <a:r>
              <a:rPr sz="4000" spc="-5" dirty="0"/>
              <a:t>Uso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9300" y="1550669"/>
            <a:ext cx="8682355" cy="3929379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06705" marR="215900" indent="-294640">
              <a:lnSpc>
                <a:spcPts val="3350"/>
              </a:lnSpc>
              <a:spcBef>
                <a:spcPts val="51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Um </a:t>
            </a:r>
            <a:r>
              <a:rPr sz="3100" spc="-10" dirty="0">
                <a:latin typeface="Calibri"/>
                <a:cs typeface="Calibri"/>
              </a:rPr>
              <a:t>caso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 </a:t>
            </a:r>
            <a:r>
              <a:rPr sz="3100" spc="-10" dirty="0">
                <a:latin typeface="Calibri"/>
                <a:cs typeface="Calibri"/>
              </a:rPr>
              <a:t>uso </a:t>
            </a:r>
            <a:r>
              <a:rPr sz="3100" spc="-15" dirty="0">
                <a:latin typeface="Calibri"/>
                <a:cs typeface="Calibri"/>
              </a:rPr>
              <a:t>narra 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interação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entre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sistema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os </a:t>
            </a:r>
            <a:r>
              <a:rPr sz="3100" spc="-20" dirty="0">
                <a:latin typeface="Calibri"/>
                <a:cs typeface="Calibri"/>
              </a:rPr>
              <a:t>atores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envolvidos,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para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atingir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um ou mais 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objetivos</a:t>
            </a:r>
            <a:endParaRPr sz="3100">
              <a:latin typeface="Calibri"/>
              <a:cs typeface="Calibri"/>
            </a:endParaRPr>
          </a:p>
          <a:p>
            <a:pPr marL="306705" marR="5080" indent="-294640">
              <a:lnSpc>
                <a:spcPts val="3350"/>
              </a:lnSpc>
              <a:spcBef>
                <a:spcPts val="29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15" dirty="0">
                <a:latin typeface="Calibri"/>
                <a:cs typeface="Calibri"/>
              </a:rPr>
              <a:t>Deve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estar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relacionado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10" dirty="0">
                <a:latin typeface="Calibri"/>
                <a:cs typeface="Calibri"/>
              </a:rPr>
              <a:t>um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processo</a:t>
            </a:r>
            <a:r>
              <a:rPr sz="3100" spc="-5" dirty="0">
                <a:latin typeface="Calibri"/>
                <a:cs typeface="Calibri"/>
              </a:rPr>
              <a:t> bem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definido, </a:t>
            </a:r>
            <a:r>
              <a:rPr sz="3100" spc="-69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com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começo,</a:t>
            </a:r>
            <a:r>
              <a:rPr sz="3100" spc="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meio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fim</a:t>
            </a:r>
            <a:endParaRPr sz="3100">
              <a:latin typeface="Calibri"/>
              <a:cs typeface="Calibri"/>
            </a:endParaRPr>
          </a:p>
          <a:p>
            <a:pPr marL="306705" indent="-294640">
              <a:lnSpc>
                <a:spcPts val="3600"/>
              </a:lnSpc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15" dirty="0">
                <a:latin typeface="Calibri"/>
                <a:cs typeface="Calibri"/>
              </a:rPr>
              <a:t>Exemplos:</a:t>
            </a:r>
            <a:endParaRPr sz="3100">
              <a:latin typeface="Calibri"/>
              <a:cs typeface="Calibri"/>
            </a:endParaRPr>
          </a:p>
          <a:p>
            <a:pPr marL="622300" lvl="1" indent="-224790">
              <a:lnSpc>
                <a:spcPts val="3229"/>
              </a:lnSpc>
              <a:spcBef>
                <a:spcPts val="5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spc="-15" dirty="0">
                <a:latin typeface="Calibri"/>
                <a:cs typeface="Calibri"/>
              </a:rPr>
              <a:t>Emprestar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Livro</a:t>
            </a:r>
            <a:endParaRPr sz="2700">
              <a:latin typeface="Calibri"/>
              <a:cs typeface="Calibri"/>
            </a:endParaRPr>
          </a:p>
          <a:p>
            <a:pPr marL="622300" lvl="1" indent="-224790">
              <a:lnSpc>
                <a:spcPts val="3215"/>
              </a:lnSpc>
              <a:buFont typeface="Verdana"/>
              <a:buChar char="◦"/>
              <a:tabLst>
                <a:tab pos="622935" algn="l"/>
              </a:tabLst>
            </a:pPr>
            <a:r>
              <a:rPr sz="2700" spc="-25" dirty="0">
                <a:latin typeface="Calibri"/>
                <a:cs typeface="Calibri"/>
              </a:rPr>
              <a:t>Vender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Produtos</a:t>
            </a:r>
            <a:endParaRPr sz="2700">
              <a:latin typeface="Calibri"/>
              <a:cs typeface="Calibri"/>
            </a:endParaRPr>
          </a:p>
          <a:p>
            <a:pPr marL="622300" lvl="1" indent="-224790">
              <a:lnSpc>
                <a:spcPts val="3229"/>
              </a:lnSpc>
              <a:buFont typeface="Verdana"/>
              <a:buChar char="◦"/>
              <a:tabLst>
                <a:tab pos="622935" algn="l"/>
              </a:tabLst>
            </a:pPr>
            <a:r>
              <a:rPr sz="2700" dirty="0">
                <a:latin typeface="Calibri"/>
                <a:cs typeface="Calibri"/>
              </a:rPr>
              <a:t>Incluir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ordem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serviço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842" y="6962343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AFB3B8"/>
                </a:solidFill>
                <a:latin typeface="Times New Roman"/>
                <a:cs typeface="Times New Roman"/>
              </a:rPr>
              <a:t>21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8515" y="277368"/>
            <a:ext cx="7850505" cy="1750060"/>
            <a:chOff x="318515" y="277368"/>
            <a:chExt cx="7850505" cy="1750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515" y="277368"/>
              <a:ext cx="7850124" cy="11399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515" y="886968"/>
              <a:ext cx="6559296" cy="11399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7801" y="407289"/>
            <a:ext cx="70770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Inclusões,</a:t>
            </a:r>
            <a:r>
              <a:rPr sz="4000" spc="15" dirty="0"/>
              <a:t> </a:t>
            </a:r>
            <a:r>
              <a:rPr sz="4000" spc="-20" dirty="0"/>
              <a:t>Alterações,</a:t>
            </a:r>
            <a:r>
              <a:rPr sz="4000" spc="30" dirty="0"/>
              <a:t> </a:t>
            </a:r>
            <a:r>
              <a:rPr sz="4000" spc="-20" dirty="0"/>
              <a:t>Exclusões</a:t>
            </a:r>
            <a:r>
              <a:rPr sz="4000" spc="30" dirty="0"/>
              <a:t> </a:t>
            </a:r>
            <a:r>
              <a:rPr sz="4000" spc="-5" dirty="0"/>
              <a:t>e </a:t>
            </a:r>
            <a:r>
              <a:rPr sz="4000" spc="-890" dirty="0"/>
              <a:t> </a:t>
            </a:r>
            <a:r>
              <a:rPr sz="4000" spc="-10" dirty="0"/>
              <a:t>Consultas</a:t>
            </a:r>
            <a:r>
              <a:rPr sz="4000" dirty="0"/>
              <a:t> </a:t>
            </a:r>
            <a:r>
              <a:rPr sz="4000" spc="-5" dirty="0"/>
              <a:t>são casos </a:t>
            </a:r>
            <a:r>
              <a:rPr sz="4000" dirty="0"/>
              <a:t>de</a:t>
            </a:r>
            <a:r>
              <a:rPr sz="4000" spc="-10" dirty="0"/>
              <a:t> </a:t>
            </a:r>
            <a:r>
              <a:rPr sz="4000" spc="-5" dirty="0"/>
              <a:t>uso?</a:t>
            </a:r>
            <a:endParaRPr sz="4000"/>
          </a:p>
        </p:txBody>
      </p:sp>
      <p:grpSp>
        <p:nvGrpSpPr>
          <p:cNvPr id="7" name="object 7"/>
          <p:cNvGrpSpPr/>
          <p:nvPr/>
        </p:nvGrpSpPr>
        <p:grpSpPr>
          <a:xfrm>
            <a:off x="2352029" y="6765932"/>
            <a:ext cx="795020" cy="415925"/>
            <a:chOff x="2352029" y="6765932"/>
            <a:chExt cx="795020" cy="415925"/>
          </a:xfrm>
        </p:grpSpPr>
        <p:sp>
          <p:nvSpPr>
            <p:cNvPr id="8" name="object 8"/>
            <p:cNvSpPr/>
            <p:nvPr/>
          </p:nvSpPr>
          <p:spPr>
            <a:xfrm>
              <a:off x="2355839" y="6769742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393606" y="0"/>
                  </a:moveTo>
                  <a:lnTo>
                    <a:pt x="330153" y="2663"/>
                  </a:lnTo>
                  <a:lnTo>
                    <a:pt x="269815" y="10369"/>
                  </a:lnTo>
                  <a:lnTo>
                    <a:pt x="213433" y="22687"/>
                  </a:lnTo>
                  <a:lnTo>
                    <a:pt x="161844" y="39188"/>
                  </a:lnTo>
                  <a:lnTo>
                    <a:pt x="115889" y="59443"/>
                  </a:lnTo>
                  <a:lnTo>
                    <a:pt x="76407" y="83022"/>
                  </a:lnTo>
                  <a:lnTo>
                    <a:pt x="44238" y="109496"/>
                  </a:lnTo>
                  <a:lnTo>
                    <a:pt x="5195" y="169414"/>
                  </a:lnTo>
                  <a:lnTo>
                    <a:pt x="0" y="201999"/>
                  </a:lnTo>
                  <a:lnTo>
                    <a:pt x="5195" y="235700"/>
                  </a:lnTo>
                  <a:lnTo>
                    <a:pt x="44238" y="297210"/>
                  </a:lnTo>
                  <a:lnTo>
                    <a:pt x="76407" y="324209"/>
                  </a:lnTo>
                  <a:lnTo>
                    <a:pt x="115889" y="348165"/>
                  </a:lnTo>
                  <a:lnTo>
                    <a:pt x="161844" y="368673"/>
                  </a:lnTo>
                  <a:lnTo>
                    <a:pt x="213433" y="385328"/>
                  </a:lnTo>
                  <a:lnTo>
                    <a:pt x="269815" y="397725"/>
                  </a:lnTo>
                  <a:lnTo>
                    <a:pt x="330153" y="405461"/>
                  </a:lnTo>
                  <a:lnTo>
                    <a:pt x="393606" y="408129"/>
                  </a:lnTo>
                  <a:lnTo>
                    <a:pt x="457059" y="405461"/>
                  </a:lnTo>
                  <a:lnTo>
                    <a:pt x="517397" y="397725"/>
                  </a:lnTo>
                  <a:lnTo>
                    <a:pt x="573780" y="385328"/>
                  </a:lnTo>
                  <a:lnTo>
                    <a:pt x="625368" y="368673"/>
                  </a:lnTo>
                  <a:lnTo>
                    <a:pt x="671323" y="348165"/>
                  </a:lnTo>
                  <a:lnTo>
                    <a:pt x="710805" y="324209"/>
                  </a:lnTo>
                  <a:lnTo>
                    <a:pt x="742974" y="297210"/>
                  </a:lnTo>
                  <a:lnTo>
                    <a:pt x="766992" y="267572"/>
                  </a:lnTo>
                  <a:lnTo>
                    <a:pt x="787213" y="201999"/>
                  </a:lnTo>
                  <a:lnTo>
                    <a:pt x="782018" y="169414"/>
                  </a:lnTo>
                  <a:lnTo>
                    <a:pt x="742974" y="109496"/>
                  </a:lnTo>
                  <a:lnTo>
                    <a:pt x="710805" y="83022"/>
                  </a:lnTo>
                  <a:lnTo>
                    <a:pt x="671323" y="59443"/>
                  </a:lnTo>
                  <a:lnTo>
                    <a:pt x="625368" y="39188"/>
                  </a:lnTo>
                  <a:lnTo>
                    <a:pt x="573780" y="22687"/>
                  </a:lnTo>
                  <a:lnTo>
                    <a:pt x="517397" y="10369"/>
                  </a:lnTo>
                  <a:lnTo>
                    <a:pt x="457059" y="2663"/>
                  </a:lnTo>
                  <a:lnTo>
                    <a:pt x="39360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5839" y="6769742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0" y="201999"/>
                  </a:moveTo>
                  <a:lnTo>
                    <a:pt x="20221" y="267572"/>
                  </a:lnTo>
                  <a:lnTo>
                    <a:pt x="44238" y="297210"/>
                  </a:lnTo>
                  <a:lnTo>
                    <a:pt x="76407" y="324209"/>
                  </a:lnTo>
                  <a:lnTo>
                    <a:pt x="115889" y="348165"/>
                  </a:lnTo>
                  <a:lnTo>
                    <a:pt x="161844" y="368673"/>
                  </a:lnTo>
                  <a:lnTo>
                    <a:pt x="213433" y="385328"/>
                  </a:lnTo>
                  <a:lnTo>
                    <a:pt x="269815" y="397725"/>
                  </a:lnTo>
                  <a:lnTo>
                    <a:pt x="330153" y="405461"/>
                  </a:lnTo>
                  <a:lnTo>
                    <a:pt x="393606" y="408129"/>
                  </a:lnTo>
                  <a:lnTo>
                    <a:pt x="457059" y="405461"/>
                  </a:lnTo>
                  <a:lnTo>
                    <a:pt x="517397" y="397725"/>
                  </a:lnTo>
                  <a:lnTo>
                    <a:pt x="573780" y="385328"/>
                  </a:lnTo>
                  <a:lnTo>
                    <a:pt x="625368" y="368673"/>
                  </a:lnTo>
                  <a:lnTo>
                    <a:pt x="671323" y="348165"/>
                  </a:lnTo>
                  <a:lnTo>
                    <a:pt x="710805" y="324209"/>
                  </a:lnTo>
                  <a:lnTo>
                    <a:pt x="742974" y="297210"/>
                  </a:lnTo>
                  <a:lnTo>
                    <a:pt x="766992" y="267572"/>
                  </a:lnTo>
                  <a:lnTo>
                    <a:pt x="787213" y="201999"/>
                  </a:lnTo>
                  <a:lnTo>
                    <a:pt x="782018" y="169414"/>
                  </a:lnTo>
                  <a:lnTo>
                    <a:pt x="742974" y="109496"/>
                  </a:lnTo>
                  <a:lnTo>
                    <a:pt x="710805" y="83022"/>
                  </a:lnTo>
                  <a:lnTo>
                    <a:pt x="671323" y="59443"/>
                  </a:lnTo>
                  <a:lnTo>
                    <a:pt x="625368" y="39188"/>
                  </a:lnTo>
                  <a:lnTo>
                    <a:pt x="573780" y="22687"/>
                  </a:lnTo>
                  <a:lnTo>
                    <a:pt x="517397" y="10369"/>
                  </a:lnTo>
                  <a:lnTo>
                    <a:pt x="457059" y="2663"/>
                  </a:lnTo>
                  <a:lnTo>
                    <a:pt x="393606" y="0"/>
                  </a:lnTo>
                  <a:lnTo>
                    <a:pt x="330153" y="2663"/>
                  </a:lnTo>
                  <a:lnTo>
                    <a:pt x="269815" y="10369"/>
                  </a:lnTo>
                  <a:lnTo>
                    <a:pt x="213433" y="22687"/>
                  </a:lnTo>
                  <a:lnTo>
                    <a:pt x="161844" y="39188"/>
                  </a:lnTo>
                  <a:lnTo>
                    <a:pt x="115889" y="59443"/>
                  </a:lnTo>
                  <a:lnTo>
                    <a:pt x="76407" y="83022"/>
                  </a:lnTo>
                  <a:lnTo>
                    <a:pt x="44238" y="109496"/>
                  </a:lnTo>
                  <a:lnTo>
                    <a:pt x="5195" y="169414"/>
                  </a:lnTo>
                  <a:lnTo>
                    <a:pt x="0" y="201999"/>
                  </a:lnTo>
                </a:path>
              </a:pathLst>
            </a:custGeom>
            <a:ln w="759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219181" y="7271242"/>
            <a:ext cx="106807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5" dirty="0">
                <a:latin typeface="Arial MT"/>
                <a:cs typeface="Arial MT"/>
              </a:rPr>
              <a:t>Consultar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spc="-5" dirty="0">
                <a:latin typeface="Arial MT"/>
                <a:cs typeface="Arial MT"/>
              </a:rPr>
              <a:t>Leitor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19122" y="2158071"/>
            <a:ext cx="795020" cy="415925"/>
            <a:chOff x="2319122" y="2158071"/>
            <a:chExt cx="795020" cy="415925"/>
          </a:xfrm>
        </p:grpSpPr>
        <p:sp>
          <p:nvSpPr>
            <p:cNvPr id="12" name="object 12"/>
            <p:cNvSpPr/>
            <p:nvPr/>
          </p:nvSpPr>
          <p:spPr>
            <a:xfrm>
              <a:off x="2322921" y="2161870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5">
                  <a:moveTo>
                    <a:pt x="393606" y="0"/>
                  </a:moveTo>
                  <a:lnTo>
                    <a:pt x="330153" y="2661"/>
                  </a:lnTo>
                  <a:lnTo>
                    <a:pt x="269815" y="10361"/>
                  </a:lnTo>
                  <a:lnTo>
                    <a:pt x="213432" y="22669"/>
                  </a:lnTo>
                  <a:lnTo>
                    <a:pt x="161844" y="39159"/>
                  </a:lnTo>
                  <a:lnTo>
                    <a:pt x="115889" y="59401"/>
                  </a:lnTo>
                  <a:lnTo>
                    <a:pt x="76407" y="82966"/>
                  </a:lnTo>
                  <a:lnTo>
                    <a:pt x="44238" y="109427"/>
                  </a:lnTo>
                  <a:lnTo>
                    <a:pt x="5195" y="169320"/>
                  </a:lnTo>
                  <a:lnTo>
                    <a:pt x="0" y="201896"/>
                  </a:lnTo>
                  <a:lnTo>
                    <a:pt x="5195" y="235615"/>
                  </a:lnTo>
                  <a:lnTo>
                    <a:pt x="44238" y="297099"/>
                  </a:lnTo>
                  <a:lnTo>
                    <a:pt x="76407" y="324064"/>
                  </a:lnTo>
                  <a:lnTo>
                    <a:pt x="115889" y="347978"/>
                  </a:lnTo>
                  <a:lnTo>
                    <a:pt x="161844" y="368441"/>
                  </a:lnTo>
                  <a:lnTo>
                    <a:pt x="213433" y="385052"/>
                  </a:lnTo>
                  <a:lnTo>
                    <a:pt x="269815" y="397413"/>
                  </a:lnTo>
                  <a:lnTo>
                    <a:pt x="330153" y="405123"/>
                  </a:lnTo>
                  <a:lnTo>
                    <a:pt x="393606" y="407781"/>
                  </a:lnTo>
                  <a:lnTo>
                    <a:pt x="457091" y="405123"/>
                  </a:lnTo>
                  <a:lnTo>
                    <a:pt x="517446" y="397413"/>
                  </a:lnTo>
                  <a:lnTo>
                    <a:pt x="573837" y="385052"/>
                  </a:lnTo>
                  <a:lnTo>
                    <a:pt x="625424" y="368441"/>
                  </a:lnTo>
                  <a:lnTo>
                    <a:pt x="671372" y="347978"/>
                  </a:lnTo>
                  <a:lnTo>
                    <a:pt x="710842" y="324064"/>
                  </a:lnTo>
                  <a:lnTo>
                    <a:pt x="742999" y="297099"/>
                  </a:lnTo>
                  <a:lnTo>
                    <a:pt x="767004" y="267483"/>
                  </a:lnTo>
                  <a:lnTo>
                    <a:pt x="787213" y="201896"/>
                  </a:lnTo>
                  <a:lnTo>
                    <a:pt x="782021" y="169320"/>
                  </a:lnTo>
                  <a:lnTo>
                    <a:pt x="742999" y="109427"/>
                  </a:lnTo>
                  <a:lnTo>
                    <a:pt x="710842" y="82966"/>
                  </a:lnTo>
                  <a:lnTo>
                    <a:pt x="671371" y="59401"/>
                  </a:lnTo>
                  <a:lnTo>
                    <a:pt x="625424" y="39159"/>
                  </a:lnTo>
                  <a:lnTo>
                    <a:pt x="573836" y="22669"/>
                  </a:lnTo>
                  <a:lnTo>
                    <a:pt x="517446" y="10361"/>
                  </a:lnTo>
                  <a:lnTo>
                    <a:pt x="457090" y="2661"/>
                  </a:lnTo>
                  <a:lnTo>
                    <a:pt x="39360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22921" y="2161870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5">
                  <a:moveTo>
                    <a:pt x="0" y="201896"/>
                  </a:moveTo>
                  <a:lnTo>
                    <a:pt x="20221" y="267483"/>
                  </a:lnTo>
                  <a:lnTo>
                    <a:pt x="44238" y="297099"/>
                  </a:lnTo>
                  <a:lnTo>
                    <a:pt x="76407" y="324064"/>
                  </a:lnTo>
                  <a:lnTo>
                    <a:pt x="115889" y="347978"/>
                  </a:lnTo>
                  <a:lnTo>
                    <a:pt x="161844" y="368441"/>
                  </a:lnTo>
                  <a:lnTo>
                    <a:pt x="213433" y="385052"/>
                  </a:lnTo>
                  <a:lnTo>
                    <a:pt x="269815" y="397413"/>
                  </a:lnTo>
                  <a:lnTo>
                    <a:pt x="330153" y="405123"/>
                  </a:lnTo>
                  <a:lnTo>
                    <a:pt x="393606" y="407781"/>
                  </a:lnTo>
                  <a:lnTo>
                    <a:pt x="457091" y="405123"/>
                  </a:lnTo>
                  <a:lnTo>
                    <a:pt x="517446" y="397413"/>
                  </a:lnTo>
                  <a:lnTo>
                    <a:pt x="573837" y="385052"/>
                  </a:lnTo>
                  <a:lnTo>
                    <a:pt x="625424" y="368441"/>
                  </a:lnTo>
                  <a:lnTo>
                    <a:pt x="671372" y="347978"/>
                  </a:lnTo>
                  <a:lnTo>
                    <a:pt x="710842" y="324064"/>
                  </a:lnTo>
                  <a:lnTo>
                    <a:pt x="742999" y="297099"/>
                  </a:lnTo>
                  <a:lnTo>
                    <a:pt x="767004" y="267483"/>
                  </a:lnTo>
                  <a:lnTo>
                    <a:pt x="782021" y="235615"/>
                  </a:lnTo>
                  <a:lnTo>
                    <a:pt x="787213" y="201896"/>
                  </a:lnTo>
                  <a:lnTo>
                    <a:pt x="782021" y="169320"/>
                  </a:lnTo>
                  <a:lnTo>
                    <a:pt x="742999" y="109427"/>
                  </a:lnTo>
                  <a:lnTo>
                    <a:pt x="710842" y="82966"/>
                  </a:lnTo>
                  <a:lnTo>
                    <a:pt x="671371" y="59401"/>
                  </a:lnTo>
                  <a:lnTo>
                    <a:pt x="625424" y="39159"/>
                  </a:lnTo>
                  <a:lnTo>
                    <a:pt x="573836" y="22669"/>
                  </a:lnTo>
                  <a:lnTo>
                    <a:pt x="517446" y="10361"/>
                  </a:lnTo>
                  <a:lnTo>
                    <a:pt x="457090" y="2661"/>
                  </a:lnTo>
                  <a:lnTo>
                    <a:pt x="393606" y="0"/>
                  </a:lnTo>
                  <a:lnTo>
                    <a:pt x="330153" y="2661"/>
                  </a:lnTo>
                  <a:lnTo>
                    <a:pt x="269815" y="10361"/>
                  </a:lnTo>
                  <a:lnTo>
                    <a:pt x="213433" y="22669"/>
                  </a:lnTo>
                  <a:lnTo>
                    <a:pt x="161844" y="39159"/>
                  </a:lnTo>
                  <a:lnTo>
                    <a:pt x="115889" y="59401"/>
                  </a:lnTo>
                  <a:lnTo>
                    <a:pt x="76407" y="82966"/>
                  </a:lnTo>
                  <a:lnTo>
                    <a:pt x="44238" y="109427"/>
                  </a:lnTo>
                  <a:lnTo>
                    <a:pt x="20221" y="138355"/>
                  </a:lnTo>
                  <a:lnTo>
                    <a:pt x="5195" y="169320"/>
                  </a:lnTo>
                  <a:lnTo>
                    <a:pt x="0" y="201896"/>
                  </a:lnTo>
                </a:path>
              </a:pathLst>
            </a:custGeom>
            <a:ln w="759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39410" y="2663317"/>
            <a:ext cx="75755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latin typeface="Arial MT"/>
                <a:cs typeface="Arial MT"/>
              </a:rPr>
              <a:t>Incluir</a:t>
            </a:r>
            <a:r>
              <a:rPr sz="1150" spc="-55" dirty="0">
                <a:latin typeface="Arial MT"/>
                <a:cs typeface="Arial MT"/>
              </a:rPr>
              <a:t> </a:t>
            </a:r>
            <a:r>
              <a:rPr sz="1150" spc="-35" dirty="0">
                <a:latin typeface="Arial MT"/>
                <a:cs typeface="Arial MT"/>
              </a:rPr>
              <a:t>Livro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48897" y="3719573"/>
            <a:ext cx="795020" cy="415925"/>
            <a:chOff x="2548897" y="3719573"/>
            <a:chExt cx="795020" cy="415925"/>
          </a:xfrm>
        </p:grpSpPr>
        <p:sp>
          <p:nvSpPr>
            <p:cNvPr id="16" name="object 16"/>
            <p:cNvSpPr/>
            <p:nvPr/>
          </p:nvSpPr>
          <p:spPr>
            <a:xfrm>
              <a:off x="2552707" y="3723383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393606" y="0"/>
                  </a:moveTo>
                  <a:lnTo>
                    <a:pt x="330153" y="2658"/>
                  </a:lnTo>
                  <a:lnTo>
                    <a:pt x="269815" y="10349"/>
                  </a:lnTo>
                  <a:lnTo>
                    <a:pt x="213432" y="22649"/>
                  </a:lnTo>
                  <a:lnTo>
                    <a:pt x="161844" y="39130"/>
                  </a:lnTo>
                  <a:lnTo>
                    <a:pt x="115889" y="59369"/>
                  </a:lnTo>
                  <a:lnTo>
                    <a:pt x="76407" y="82938"/>
                  </a:lnTo>
                  <a:lnTo>
                    <a:pt x="44238" y="109414"/>
                  </a:lnTo>
                  <a:lnTo>
                    <a:pt x="5195" y="169383"/>
                  </a:lnTo>
                  <a:lnTo>
                    <a:pt x="0" y="202025"/>
                  </a:lnTo>
                  <a:lnTo>
                    <a:pt x="5195" y="235650"/>
                  </a:lnTo>
                  <a:lnTo>
                    <a:pt x="44238" y="297058"/>
                  </a:lnTo>
                  <a:lnTo>
                    <a:pt x="76407" y="324026"/>
                  </a:lnTo>
                  <a:lnTo>
                    <a:pt x="115889" y="347962"/>
                  </a:lnTo>
                  <a:lnTo>
                    <a:pt x="161844" y="368458"/>
                  </a:lnTo>
                  <a:lnTo>
                    <a:pt x="213433" y="385108"/>
                  </a:lnTo>
                  <a:lnTo>
                    <a:pt x="269815" y="397505"/>
                  </a:lnTo>
                  <a:lnTo>
                    <a:pt x="330153" y="405241"/>
                  </a:lnTo>
                  <a:lnTo>
                    <a:pt x="393606" y="407910"/>
                  </a:lnTo>
                  <a:lnTo>
                    <a:pt x="457059" y="405241"/>
                  </a:lnTo>
                  <a:lnTo>
                    <a:pt x="517397" y="397505"/>
                  </a:lnTo>
                  <a:lnTo>
                    <a:pt x="573780" y="385108"/>
                  </a:lnTo>
                  <a:lnTo>
                    <a:pt x="625368" y="368458"/>
                  </a:lnTo>
                  <a:lnTo>
                    <a:pt x="671323" y="347962"/>
                  </a:lnTo>
                  <a:lnTo>
                    <a:pt x="710805" y="324026"/>
                  </a:lnTo>
                  <a:lnTo>
                    <a:pt x="742974" y="297058"/>
                  </a:lnTo>
                  <a:lnTo>
                    <a:pt x="766992" y="267463"/>
                  </a:lnTo>
                  <a:lnTo>
                    <a:pt x="787213" y="202025"/>
                  </a:lnTo>
                  <a:lnTo>
                    <a:pt x="782018" y="169383"/>
                  </a:lnTo>
                  <a:lnTo>
                    <a:pt x="742974" y="109414"/>
                  </a:lnTo>
                  <a:lnTo>
                    <a:pt x="710805" y="82938"/>
                  </a:lnTo>
                  <a:lnTo>
                    <a:pt x="671323" y="59369"/>
                  </a:lnTo>
                  <a:lnTo>
                    <a:pt x="625368" y="39130"/>
                  </a:lnTo>
                  <a:lnTo>
                    <a:pt x="573780" y="22649"/>
                  </a:lnTo>
                  <a:lnTo>
                    <a:pt x="517397" y="10349"/>
                  </a:lnTo>
                  <a:lnTo>
                    <a:pt x="457059" y="2658"/>
                  </a:lnTo>
                  <a:lnTo>
                    <a:pt x="39360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52707" y="3723383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0" y="202025"/>
                  </a:moveTo>
                  <a:lnTo>
                    <a:pt x="20221" y="267463"/>
                  </a:lnTo>
                  <a:lnTo>
                    <a:pt x="44238" y="297058"/>
                  </a:lnTo>
                  <a:lnTo>
                    <a:pt x="76407" y="324026"/>
                  </a:lnTo>
                  <a:lnTo>
                    <a:pt x="115889" y="347962"/>
                  </a:lnTo>
                  <a:lnTo>
                    <a:pt x="161844" y="368458"/>
                  </a:lnTo>
                  <a:lnTo>
                    <a:pt x="213433" y="385108"/>
                  </a:lnTo>
                  <a:lnTo>
                    <a:pt x="269815" y="397505"/>
                  </a:lnTo>
                  <a:lnTo>
                    <a:pt x="330153" y="405241"/>
                  </a:lnTo>
                  <a:lnTo>
                    <a:pt x="393606" y="407910"/>
                  </a:lnTo>
                  <a:lnTo>
                    <a:pt x="457059" y="405241"/>
                  </a:lnTo>
                  <a:lnTo>
                    <a:pt x="517397" y="397505"/>
                  </a:lnTo>
                  <a:lnTo>
                    <a:pt x="573780" y="385108"/>
                  </a:lnTo>
                  <a:lnTo>
                    <a:pt x="625368" y="368458"/>
                  </a:lnTo>
                  <a:lnTo>
                    <a:pt x="671323" y="347962"/>
                  </a:lnTo>
                  <a:lnTo>
                    <a:pt x="710805" y="324026"/>
                  </a:lnTo>
                  <a:lnTo>
                    <a:pt x="742974" y="297058"/>
                  </a:lnTo>
                  <a:lnTo>
                    <a:pt x="766992" y="267463"/>
                  </a:lnTo>
                  <a:lnTo>
                    <a:pt x="787213" y="202025"/>
                  </a:lnTo>
                  <a:lnTo>
                    <a:pt x="782018" y="169383"/>
                  </a:lnTo>
                  <a:lnTo>
                    <a:pt x="742974" y="109414"/>
                  </a:lnTo>
                  <a:lnTo>
                    <a:pt x="710805" y="82938"/>
                  </a:lnTo>
                  <a:lnTo>
                    <a:pt x="671323" y="59369"/>
                  </a:lnTo>
                  <a:lnTo>
                    <a:pt x="625368" y="39130"/>
                  </a:lnTo>
                  <a:lnTo>
                    <a:pt x="573780" y="22649"/>
                  </a:lnTo>
                  <a:lnTo>
                    <a:pt x="517397" y="10349"/>
                  </a:lnTo>
                  <a:lnTo>
                    <a:pt x="457059" y="2658"/>
                  </a:lnTo>
                  <a:lnTo>
                    <a:pt x="393606" y="0"/>
                  </a:lnTo>
                  <a:lnTo>
                    <a:pt x="330153" y="2658"/>
                  </a:lnTo>
                  <a:lnTo>
                    <a:pt x="269815" y="10349"/>
                  </a:lnTo>
                  <a:lnTo>
                    <a:pt x="213432" y="22649"/>
                  </a:lnTo>
                  <a:lnTo>
                    <a:pt x="161844" y="39130"/>
                  </a:lnTo>
                  <a:lnTo>
                    <a:pt x="115889" y="59369"/>
                  </a:lnTo>
                  <a:lnTo>
                    <a:pt x="76407" y="82938"/>
                  </a:lnTo>
                  <a:lnTo>
                    <a:pt x="44238" y="109414"/>
                  </a:lnTo>
                  <a:lnTo>
                    <a:pt x="20221" y="138371"/>
                  </a:lnTo>
                  <a:lnTo>
                    <a:pt x="5195" y="169383"/>
                  </a:lnTo>
                  <a:lnTo>
                    <a:pt x="0" y="202025"/>
                  </a:lnTo>
                </a:path>
              </a:pathLst>
            </a:custGeom>
            <a:ln w="759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36150" y="4224959"/>
            <a:ext cx="826769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20" dirty="0">
                <a:latin typeface="Arial MT"/>
                <a:cs typeface="Arial MT"/>
              </a:rPr>
              <a:t>Excluir</a:t>
            </a:r>
            <a:r>
              <a:rPr sz="1150" spc="-35" dirty="0">
                <a:latin typeface="Arial MT"/>
                <a:cs typeface="Arial MT"/>
              </a:rPr>
              <a:t> Livro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50312" y="2909682"/>
            <a:ext cx="795020" cy="415925"/>
            <a:chOff x="3150312" y="2909682"/>
            <a:chExt cx="795020" cy="415925"/>
          </a:xfrm>
        </p:grpSpPr>
        <p:sp>
          <p:nvSpPr>
            <p:cNvPr id="20" name="object 20"/>
            <p:cNvSpPr/>
            <p:nvPr/>
          </p:nvSpPr>
          <p:spPr>
            <a:xfrm>
              <a:off x="3154111" y="2913481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393606" y="0"/>
                  </a:moveTo>
                  <a:lnTo>
                    <a:pt x="330153" y="2654"/>
                  </a:lnTo>
                  <a:lnTo>
                    <a:pt x="269815" y="10337"/>
                  </a:lnTo>
                  <a:lnTo>
                    <a:pt x="213432" y="22624"/>
                  </a:lnTo>
                  <a:lnTo>
                    <a:pt x="161844" y="39093"/>
                  </a:lnTo>
                  <a:lnTo>
                    <a:pt x="115889" y="59320"/>
                  </a:lnTo>
                  <a:lnTo>
                    <a:pt x="76407" y="82883"/>
                  </a:lnTo>
                  <a:lnTo>
                    <a:pt x="44238" y="109358"/>
                  </a:lnTo>
                  <a:lnTo>
                    <a:pt x="5195" y="169352"/>
                  </a:lnTo>
                  <a:lnTo>
                    <a:pt x="0" y="202025"/>
                  </a:lnTo>
                  <a:lnTo>
                    <a:pt x="5195" y="235646"/>
                  </a:lnTo>
                  <a:lnTo>
                    <a:pt x="44238" y="297030"/>
                  </a:lnTo>
                  <a:lnTo>
                    <a:pt x="76407" y="323981"/>
                  </a:lnTo>
                  <a:lnTo>
                    <a:pt x="115889" y="347898"/>
                  </a:lnTo>
                  <a:lnTo>
                    <a:pt x="161844" y="368375"/>
                  </a:lnTo>
                  <a:lnTo>
                    <a:pt x="213433" y="385007"/>
                  </a:lnTo>
                  <a:lnTo>
                    <a:pt x="269815" y="397389"/>
                  </a:lnTo>
                  <a:lnTo>
                    <a:pt x="330153" y="405116"/>
                  </a:lnTo>
                  <a:lnTo>
                    <a:pt x="393606" y="407781"/>
                  </a:lnTo>
                  <a:lnTo>
                    <a:pt x="457091" y="405116"/>
                  </a:lnTo>
                  <a:lnTo>
                    <a:pt x="517446" y="397389"/>
                  </a:lnTo>
                  <a:lnTo>
                    <a:pt x="573837" y="385007"/>
                  </a:lnTo>
                  <a:lnTo>
                    <a:pt x="625424" y="368375"/>
                  </a:lnTo>
                  <a:lnTo>
                    <a:pt x="671372" y="347898"/>
                  </a:lnTo>
                  <a:lnTo>
                    <a:pt x="710842" y="323981"/>
                  </a:lnTo>
                  <a:lnTo>
                    <a:pt x="742999" y="297030"/>
                  </a:lnTo>
                  <a:lnTo>
                    <a:pt x="782021" y="235646"/>
                  </a:lnTo>
                  <a:lnTo>
                    <a:pt x="787213" y="202025"/>
                  </a:lnTo>
                  <a:lnTo>
                    <a:pt x="782021" y="169352"/>
                  </a:lnTo>
                  <a:lnTo>
                    <a:pt x="742999" y="109358"/>
                  </a:lnTo>
                  <a:lnTo>
                    <a:pt x="710842" y="82883"/>
                  </a:lnTo>
                  <a:lnTo>
                    <a:pt x="671371" y="59320"/>
                  </a:lnTo>
                  <a:lnTo>
                    <a:pt x="625424" y="39093"/>
                  </a:lnTo>
                  <a:lnTo>
                    <a:pt x="573836" y="22624"/>
                  </a:lnTo>
                  <a:lnTo>
                    <a:pt x="517446" y="10337"/>
                  </a:lnTo>
                  <a:lnTo>
                    <a:pt x="457090" y="2654"/>
                  </a:lnTo>
                  <a:lnTo>
                    <a:pt x="39360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4111" y="2913481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0" y="202025"/>
                  </a:moveTo>
                  <a:lnTo>
                    <a:pt x="20221" y="267450"/>
                  </a:lnTo>
                  <a:lnTo>
                    <a:pt x="44238" y="297030"/>
                  </a:lnTo>
                  <a:lnTo>
                    <a:pt x="76407" y="323981"/>
                  </a:lnTo>
                  <a:lnTo>
                    <a:pt x="115889" y="347898"/>
                  </a:lnTo>
                  <a:lnTo>
                    <a:pt x="161844" y="368375"/>
                  </a:lnTo>
                  <a:lnTo>
                    <a:pt x="213433" y="385007"/>
                  </a:lnTo>
                  <a:lnTo>
                    <a:pt x="269815" y="397389"/>
                  </a:lnTo>
                  <a:lnTo>
                    <a:pt x="330153" y="405116"/>
                  </a:lnTo>
                  <a:lnTo>
                    <a:pt x="393606" y="407781"/>
                  </a:lnTo>
                  <a:lnTo>
                    <a:pt x="457091" y="405116"/>
                  </a:lnTo>
                  <a:lnTo>
                    <a:pt x="517446" y="397389"/>
                  </a:lnTo>
                  <a:lnTo>
                    <a:pt x="573837" y="385007"/>
                  </a:lnTo>
                  <a:lnTo>
                    <a:pt x="625424" y="368375"/>
                  </a:lnTo>
                  <a:lnTo>
                    <a:pt x="671372" y="347898"/>
                  </a:lnTo>
                  <a:lnTo>
                    <a:pt x="710842" y="323981"/>
                  </a:lnTo>
                  <a:lnTo>
                    <a:pt x="742999" y="297030"/>
                  </a:lnTo>
                  <a:lnTo>
                    <a:pt x="782021" y="235646"/>
                  </a:lnTo>
                  <a:lnTo>
                    <a:pt x="787213" y="202025"/>
                  </a:lnTo>
                  <a:lnTo>
                    <a:pt x="782021" y="169352"/>
                  </a:lnTo>
                  <a:lnTo>
                    <a:pt x="742999" y="109358"/>
                  </a:lnTo>
                  <a:lnTo>
                    <a:pt x="710842" y="82883"/>
                  </a:lnTo>
                  <a:lnTo>
                    <a:pt x="671371" y="59320"/>
                  </a:lnTo>
                  <a:lnTo>
                    <a:pt x="625424" y="39093"/>
                  </a:lnTo>
                  <a:lnTo>
                    <a:pt x="573836" y="22624"/>
                  </a:lnTo>
                  <a:lnTo>
                    <a:pt x="517446" y="10337"/>
                  </a:lnTo>
                  <a:lnTo>
                    <a:pt x="457090" y="2654"/>
                  </a:lnTo>
                  <a:lnTo>
                    <a:pt x="393606" y="0"/>
                  </a:lnTo>
                  <a:lnTo>
                    <a:pt x="330153" y="2654"/>
                  </a:lnTo>
                  <a:lnTo>
                    <a:pt x="269815" y="10337"/>
                  </a:lnTo>
                  <a:lnTo>
                    <a:pt x="213432" y="22624"/>
                  </a:lnTo>
                  <a:lnTo>
                    <a:pt x="161844" y="39093"/>
                  </a:lnTo>
                  <a:lnTo>
                    <a:pt x="115889" y="59320"/>
                  </a:lnTo>
                  <a:lnTo>
                    <a:pt x="76407" y="82883"/>
                  </a:lnTo>
                  <a:lnTo>
                    <a:pt x="44238" y="109358"/>
                  </a:lnTo>
                  <a:lnTo>
                    <a:pt x="20221" y="138322"/>
                  </a:lnTo>
                  <a:lnTo>
                    <a:pt x="5195" y="169352"/>
                  </a:lnTo>
                  <a:lnTo>
                    <a:pt x="0" y="202025"/>
                  </a:lnTo>
                </a:path>
              </a:pathLst>
            </a:custGeom>
            <a:ln w="759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846303" y="3415057"/>
            <a:ext cx="141033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latin typeface="Arial MT"/>
                <a:cs typeface="Arial MT"/>
              </a:rPr>
              <a:t>Alterar</a:t>
            </a:r>
            <a:r>
              <a:rPr sz="1150" spc="-10" dirty="0">
                <a:latin typeface="Arial MT"/>
                <a:cs typeface="Arial MT"/>
              </a:rPr>
              <a:t> dados</a:t>
            </a:r>
            <a:r>
              <a:rPr sz="1150" spc="85" dirty="0">
                <a:latin typeface="Arial MT"/>
                <a:cs typeface="Arial MT"/>
              </a:rPr>
              <a:t> </a:t>
            </a:r>
            <a:r>
              <a:rPr sz="1150" spc="-15" dirty="0">
                <a:latin typeface="Arial MT"/>
                <a:cs typeface="Arial MT"/>
              </a:rPr>
              <a:t>do</a:t>
            </a:r>
            <a:r>
              <a:rPr sz="1150" spc="20" dirty="0">
                <a:latin typeface="Arial MT"/>
                <a:cs typeface="Arial MT"/>
              </a:rPr>
              <a:t> </a:t>
            </a:r>
            <a:r>
              <a:rPr sz="1150" spc="-25" dirty="0">
                <a:latin typeface="Arial MT"/>
                <a:cs typeface="Arial MT"/>
              </a:rPr>
              <a:t>livro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106710" y="4667933"/>
            <a:ext cx="795020" cy="415925"/>
            <a:chOff x="3106710" y="4667933"/>
            <a:chExt cx="795020" cy="415925"/>
          </a:xfrm>
        </p:grpSpPr>
        <p:sp>
          <p:nvSpPr>
            <p:cNvPr id="24" name="object 24"/>
            <p:cNvSpPr/>
            <p:nvPr/>
          </p:nvSpPr>
          <p:spPr>
            <a:xfrm>
              <a:off x="3110520" y="4671743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393606" y="0"/>
                  </a:moveTo>
                  <a:lnTo>
                    <a:pt x="330153" y="2665"/>
                  </a:lnTo>
                  <a:lnTo>
                    <a:pt x="269815" y="10374"/>
                  </a:lnTo>
                  <a:lnTo>
                    <a:pt x="213432" y="22697"/>
                  </a:lnTo>
                  <a:lnTo>
                    <a:pt x="161844" y="39204"/>
                  </a:lnTo>
                  <a:lnTo>
                    <a:pt x="115889" y="59465"/>
                  </a:lnTo>
                  <a:lnTo>
                    <a:pt x="76407" y="83050"/>
                  </a:lnTo>
                  <a:lnTo>
                    <a:pt x="44238" y="109528"/>
                  </a:lnTo>
                  <a:lnTo>
                    <a:pt x="5195" y="169445"/>
                  </a:lnTo>
                  <a:lnTo>
                    <a:pt x="0" y="202025"/>
                  </a:lnTo>
                  <a:lnTo>
                    <a:pt x="5195" y="235720"/>
                  </a:lnTo>
                  <a:lnTo>
                    <a:pt x="44238" y="297227"/>
                  </a:lnTo>
                  <a:lnTo>
                    <a:pt x="76407" y="324228"/>
                  </a:lnTo>
                  <a:lnTo>
                    <a:pt x="115889" y="348187"/>
                  </a:lnTo>
                  <a:lnTo>
                    <a:pt x="161844" y="368699"/>
                  </a:lnTo>
                  <a:lnTo>
                    <a:pt x="213433" y="385359"/>
                  </a:lnTo>
                  <a:lnTo>
                    <a:pt x="269815" y="397760"/>
                  </a:lnTo>
                  <a:lnTo>
                    <a:pt x="330153" y="405498"/>
                  </a:lnTo>
                  <a:lnTo>
                    <a:pt x="393606" y="408168"/>
                  </a:lnTo>
                  <a:lnTo>
                    <a:pt x="457059" y="405498"/>
                  </a:lnTo>
                  <a:lnTo>
                    <a:pt x="517397" y="397760"/>
                  </a:lnTo>
                  <a:lnTo>
                    <a:pt x="573780" y="385359"/>
                  </a:lnTo>
                  <a:lnTo>
                    <a:pt x="625368" y="368699"/>
                  </a:lnTo>
                  <a:lnTo>
                    <a:pt x="671323" y="348187"/>
                  </a:lnTo>
                  <a:lnTo>
                    <a:pt x="710805" y="324228"/>
                  </a:lnTo>
                  <a:lnTo>
                    <a:pt x="742974" y="297227"/>
                  </a:lnTo>
                  <a:lnTo>
                    <a:pt x="766992" y="267589"/>
                  </a:lnTo>
                  <a:lnTo>
                    <a:pt x="787213" y="202025"/>
                  </a:lnTo>
                  <a:lnTo>
                    <a:pt x="782018" y="169445"/>
                  </a:lnTo>
                  <a:lnTo>
                    <a:pt x="742974" y="109528"/>
                  </a:lnTo>
                  <a:lnTo>
                    <a:pt x="710805" y="83050"/>
                  </a:lnTo>
                  <a:lnTo>
                    <a:pt x="671323" y="59465"/>
                  </a:lnTo>
                  <a:lnTo>
                    <a:pt x="625368" y="39204"/>
                  </a:lnTo>
                  <a:lnTo>
                    <a:pt x="573780" y="22697"/>
                  </a:lnTo>
                  <a:lnTo>
                    <a:pt x="517397" y="10374"/>
                  </a:lnTo>
                  <a:lnTo>
                    <a:pt x="457059" y="2665"/>
                  </a:lnTo>
                  <a:lnTo>
                    <a:pt x="39360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0520" y="4671743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0" y="202025"/>
                  </a:moveTo>
                  <a:lnTo>
                    <a:pt x="20221" y="267589"/>
                  </a:lnTo>
                  <a:lnTo>
                    <a:pt x="44238" y="297227"/>
                  </a:lnTo>
                  <a:lnTo>
                    <a:pt x="76407" y="324228"/>
                  </a:lnTo>
                  <a:lnTo>
                    <a:pt x="115889" y="348187"/>
                  </a:lnTo>
                  <a:lnTo>
                    <a:pt x="161844" y="368699"/>
                  </a:lnTo>
                  <a:lnTo>
                    <a:pt x="213433" y="385359"/>
                  </a:lnTo>
                  <a:lnTo>
                    <a:pt x="269815" y="397760"/>
                  </a:lnTo>
                  <a:lnTo>
                    <a:pt x="330153" y="405498"/>
                  </a:lnTo>
                  <a:lnTo>
                    <a:pt x="393606" y="408168"/>
                  </a:lnTo>
                  <a:lnTo>
                    <a:pt x="457059" y="405498"/>
                  </a:lnTo>
                  <a:lnTo>
                    <a:pt x="517397" y="397760"/>
                  </a:lnTo>
                  <a:lnTo>
                    <a:pt x="573780" y="385359"/>
                  </a:lnTo>
                  <a:lnTo>
                    <a:pt x="625368" y="368699"/>
                  </a:lnTo>
                  <a:lnTo>
                    <a:pt x="671323" y="348187"/>
                  </a:lnTo>
                  <a:lnTo>
                    <a:pt x="710805" y="324228"/>
                  </a:lnTo>
                  <a:lnTo>
                    <a:pt x="742974" y="297227"/>
                  </a:lnTo>
                  <a:lnTo>
                    <a:pt x="766992" y="267589"/>
                  </a:lnTo>
                  <a:lnTo>
                    <a:pt x="787213" y="202025"/>
                  </a:lnTo>
                  <a:lnTo>
                    <a:pt x="782018" y="169445"/>
                  </a:lnTo>
                  <a:lnTo>
                    <a:pt x="742974" y="109528"/>
                  </a:lnTo>
                  <a:lnTo>
                    <a:pt x="710805" y="83050"/>
                  </a:lnTo>
                  <a:lnTo>
                    <a:pt x="671323" y="59465"/>
                  </a:lnTo>
                  <a:lnTo>
                    <a:pt x="625368" y="39204"/>
                  </a:lnTo>
                  <a:lnTo>
                    <a:pt x="573780" y="22697"/>
                  </a:lnTo>
                  <a:lnTo>
                    <a:pt x="517397" y="10374"/>
                  </a:lnTo>
                  <a:lnTo>
                    <a:pt x="457059" y="2665"/>
                  </a:lnTo>
                  <a:lnTo>
                    <a:pt x="393606" y="0"/>
                  </a:lnTo>
                  <a:lnTo>
                    <a:pt x="330153" y="2665"/>
                  </a:lnTo>
                  <a:lnTo>
                    <a:pt x="269815" y="10374"/>
                  </a:lnTo>
                  <a:lnTo>
                    <a:pt x="213432" y="22697"/>
                  </a:lnTo>
                  <a:lnTo>
                    <a:pt x="161844" y="39204"/>
                  </a:lnTo>
                  <a:lnTo>
                    <a:pt x="115889" y="59465"/>
                  </a:lnTo>
                  <a:lnTo>
                    <a:pt x="76407" y="83050"/>
                  </a:lnTo>
                  <a:lnTo>
                    <a:pt x="44238" y="109528"/>
                  </a:lnTo>
                  <a:lnTo>
                    <a:pt x="5195" y="169445"/>
                  </a:lnTo>
                  <a:lnTo>
                    <a:pt x="0" y="202025"/>
                  </a:lnTo>
                </a:path>
              </a:pathLst>
            </a:custGeom>
            <a:ln w="759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06394" y="5173191"/>
            <a:ext cx="99885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5" dirty="0">
                <a:latin typeface="Arial MT"/>
                <a:cs typeface="Arial MT"/>
              </a:rPr>
              <a:t>Consultar</a:t>
            </a:r>
            <a:r>
              <a:rPr sz="1150" spc="-55" dirty="0">
                <a:latin typeface="Arial MT"/>
                <a:cs typeface="Arial MT"/>
              </a:rPr>
              <a:t> </a:t>
            </a:r>
            <a:r>
              <a:rPr sz="1150" spc="-35" dirty="0">
                <a:latin typeface="Arial MT"/>
                <a:cs typeface="Arial MT"/>
              </a:rPr>
              <a:t>Livro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77787" y="3693545"/>
            <a:ext cx="427355" cy="571500"/>
            <a:chOff x="4777787" y="3693545"/>
            <a:chExt cx="427355" cy="57150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3516" y="3693545"/>
              <a:ext cx="144336" cy="36208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779845" y="3928625"/>
              <a:ext cx="423545" cy="334645"/>
            </a:xfrm>
            <a:custGeom>
              <a:avLst/>
              <a:gdLst/>
              <a:ahLst/>
              <a:cxnLst/>
              <a:rect l="l" t="t" r="r" b="b"/>
              <a:pathLst>
                <a:path w="423545" h="334645">
                  <a:moveTo>
                    <a:pt x="58893" y="0"/>
                  </a:moveTo>
                  <a:lnTo>
                    <a:pt x="364160" y="0"/>
                  </a:lnTo>
                </a:path>
                <a:path w="423545" h="334645">
                  <a:moveTo>
                    <a:pt x="0" y="334306"/>
                  </a:moveTo>
                  <a:lnTo>
                    <a:pt x="211655" y="127005"/>
                  </a:lnTo>
                  <a:lnTo>
                    <a:pt x="423053" y="334306"/>
                  </a:lnTo>
                </a:path>
              </a:pathLst>
            </a:custGeom>
            <a:ln w="4114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96592" y="4352608"/>
            <a:ext cx="39687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latin typeface="Arial MT"/>
                <a:cs typeface="Arial MT"/>
              </a:rPr>
              <a:t>Leitor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62296" y="4657228"/>
            <a:ext cx="1243965" cy="2535555"/>
            <a:chOff x="3562296" y="4657228"/>
            <a:chExt cx="1243965" cy="2535555"/>
          </a:xfrm>
        </p:grpSpPr>
        <p:sp>
          <p:nvSpPr>
            <p:cNvPr id="32" name="object 32"/>
            <p:cNvSpPr/>
            <p:nvPr/>
          </p:nvSpPr>
          <p:spPr>
            <a:xfrm>
              <a:off x="3781233" y="6780500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393606" y="0"/>
                  </a:moveTo>
                  <a:lnTo>
                    <a:pt x="330153" y="2664"/>
                  </a:lnTo>
                  <a:lnTo>
                    <a:pt x="269815" y="10373"/>
                  </a:lnTo>
                  <a:lnTo>
                    <a:pt x="213433" y="22698"/>
                  </a:lnTo>
                  <a:lnTo>
                    <a:pt x="161844" y="39213"/>
                  </a:lnTo>
                  <a:lnTo>
                    <a:pt x="115889" y="59489"/>
                  </a:lnTo>
                  <a:lnTo>
                    <a:pt x="76407" y="83100"/>
                  </a:lnTo>
                  <a:lnTo>
                    <a:pt x="44238" y="109617"/>
                  </a:lnTo>
                  <a:lnTo>
                    <a:pt x="5195" y="169661"/>
                  </a:lnTo>
                  <a:lnTo>
                    <a:pt x="0" y="202334"/>
                  </a:lnTo>
                  <a:lnTo>
                    <a:pt x="5195" y="235947"/>
                  </a:lnTo>
                  <a:lnTo>
                    <a:pt x="44238" y="297333"/>
                  </a:lnTo>
                  <a:lnTo>
                    <a:pt x="76407" y="324291"/>
                  </a:lnTo>
                  <a:lnTo>
                    <a:pt x="115889" y="348218"/>
                  </a:lnTo>
                  <a:lnTo>
                    <a:pt x="161844" y="368706"/>
                  </a:lnTo>
                  <a:lnTo>
                    <a:pt x="213433" y="385349"/>
                  </a:lnTo>
                  <a:lnTo>
                    <a:pt x="269815" y="397741"/>
                  </a:lnTo>
                  <a:lnTo>
                    <a:pt x="330153" y="405474"/>
                  </a:lnTo>
                  <a:lnTo>
                    <a:pt x="393606" y="408142"/>
                  </a:lnTo>
                  <a:lnTo>
                    <a:pt x="457090" y="405474"/>
                  </a:lnTo>
                  <a:lnTo>
                    <a:pt x="517446" y="397741"/>
                  </a:lnTo>
                  <a:lnTo>
                    <a:pt x="573836" y="385349"/>
                  </a:lnTo>
                  <a:lnTo>
                    <a:pt x="625424" y="368706"/>
                  </a:lnTo>
                  <a:lnTo>
                    <a:pt x="671371" y="348218"/>
                  </a:lnTo>
                  <a:lnTo>
                    <a:pt x="710842" y="324291"/>
                  </a:lnTo>
                  <a:lnTo>
                    <a:pt x="742999" y="297333"/>
                  </a:lnTo>
                  <a:lnTo>
                    <a:pt x="782021" y="235947"/>
                  </a:lnTo>
                  <a:lnTo>
                    <a:pt x="787213" y="202334"/>
                  </a:lnTo>
                  <a:lnTo>
                    <a:pt x="782021" y="169661"/>
                  </a:lnTo>
                  <a:lnTo>
                    <a:pt x="742999" y="109617"/>
                  </a:lnTo>
                  <a:lnTo>
                    <a:pt x="710842" y="83100"/>
                  </a:lnTo>
                  <a:lnTo>
                    <a:pt x="671371" y="59489"/>
                  </a:lnTo>
                  <a:lnTo>
                    <a:pt x="625424" y="39213"/>
                  </a:lnTo>
                  <a:lnTo>
                    <a:pt x="573836" y="22698"/>
                  </a:lnTo>
                  <a:lnTo>
                    <a:pt x="517446" y="10373"/>
                  </a:lnTo>
                  <a:lnTo>
                    <a:pt x="457090" y="2664"/>
                  </a:lnTo>
                  <a:lnTo>
                    <a:pt x="39360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81233" y="6780500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0" y="202334"/>
                  </a:moveTo>
                  <a:lnTo>
                    <a:pt x="20221" y="267749"/>
                  </a:lnTo>
                  <a:lnTo>
                    <a:pt x="44238" y="297333"/>
                  </a:lnTo>
                  <a:lnTo>
                    <a:pt x="76407" y="324291"/>
                  </a:lnTo>
                  <a:lnTo>
                    <a:pt x="115889" y="348218"/>
                  </a:lnTo>
                  <a:lnTo>
                    <a:pt x="161844" y="368706"/>
                  </a:lnTo>
                  <a:lnTo>
                    <a:pt x="213433" y="385349"/>
                  </a:lnTo>
                  <a:lnTo>
                    <a:pt x="269815" y="397741"/>
                  </a:lnTo>
                  <a:lnTo>
                    <a:pt x="330153" y="405474"/>
                  </a:lnTo>
                  <a:lnTo>
                    <a:pt x="393606" y="408142"/>
                  </a:lnTo>
                  <a:lnTo>
                    <a:pt x="457090" y="405474"/>
                  </a:lnTo>
                  <a:lnTo>
                    <a:pt x="517446" y="397741"/>
                  </a:lnTo>
                  <a:lnTo>
                    <a:pt x="573836" y="385349"/>
                  </a:lnTo>
                  <a:lnTo>
                    <a:pt x="625424" y="368706"/>
                  </a:lnTo>
                  <a:lnTo>
                    <a:pt x="671371" y="348218"/>
                  </a:lnTo>
                  <a:lnTo>
                    <a:pt x="710842" y="324291"/>
                  </a:lnTo>
                  <a:lnTo>
                    <a:pt x="742999" y="297333"/>
                  </a:lnTo>
                  <a:lnTo>
                    <a:pt x="782021" y="235947"/>
                  </a:lnTo>
                  <a:lnTo>
                    <a:pt x="787213" y="202334"/>
                  </a:lnTo>
                  <a:lnTo>
                    <a:pt x="782021" y="169661"/>
                  </a:lnTo>
                  <a:lnTo>
                    <a:pt x="742999" y="109617"/>
                  </a:lnTo>
                  <a:lnTo>
                    <a:pt x="710842" y="83100"/>
                  </a:lnTo>
                  <a:lnTo>
                    <a:pt x="671371" y="59489"/>
                  </a:lnTo>
                  <a:lnTo>
                    <a:pt x="625424" y="39213"/>
                  </a:lnTo>
                  <a:lnTo>
                    <a:pt x="573836" y="22698"/>
                  </a:lnTo>
                  <a:lnTo>
                    <a:pt x="517446" y="10373"/>
                  </a:lnTo>
                  <a:lnTo>
                    <a:pt x="457090" y="2664"/>
                  </a:lnTo>
                  <a:lnTo>
                    <a:pt x="393606" y="0"/>
                  </a:lnTo>
                  <a:lnTo>
                    <a:pt x="330153" y="2664"/>
                  </a:lnTo>
                  <a:lnTo>
                    <a:pt x="269815" y="10373"/>
                  </a:lnTo>
                  <a:lnTo>
                    <a:pt x="213433" y="22698"/>
                  </a:lnTo>
                  <a:lnTo>
                    <a:pt x="161844" y="39213"/>
                  </a:lnTo>
                  <a:lnTo>
                    <a:pt x="115889" y="59489"/>
                  </a:lnTo>
                  <a:lnTo>
                    <a:pt x="76407" y="83100"/>
                  </a:lnTo>
                  <a:lnTo>
                    <a:pt x="44238" y="109617"/>
                  </a:lnTo>
                  <a:lnTo>
                    <a:pt x="5195" y="169661"/>
                  </a:lnTo>
                  <a:lnTo>
                    <a:pt x="0" y="202334"/>
                  </a:lnTo>
                </a:path>
              </a:pathLst>
            </a:custGeom>
            <a:ln w="759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09687" y="4659133"/>
              <a:ext cx="594360" cy="2116455"/>
            </a:xfrm>
            <a:custGeom>
              <a:avLst/>
              <a:gdLst/>
              <a:ahLst/>
              <a:cxnLst/>
              <a:rect l="l" t="t" r="r" b="b"/>
              <a:pathLst>
                <a:path w="594360" h="2116454">
                  <a:moveTo>
                    <a:pt x="306295" y="1054262"/>
                  </a:moveTo>
                  <a:lnTo>
                    <a:pt x="18388" y="2112192"/>
                  </a:lnTo>
                </a:path>
                <a:path w="594360" h="2116454">
                  <a:moveTo>
                    <a:pt x="18388" y="2115988"/>
                  </a:moveTo>
                  <a:lnTo>
                    <a:pt x="98369" y="2006431"/>
                  </a:lnTo>
                </a:path>
                <a:path w="594360" h="2116454">
                  <a:moveTo>
                    <a:pt x="18388" y="2115988"/>
                  </a:moveTo>
                  <a:lnTo>
                    <a:pt x="0" y="1977273"/>
                  </a:lnTo>
                </a:path>
                <a:path w="594360" h="2116454">
                  <a:moveTo>
                    <a:pt x="306295" y="1054262"/>
                  </a:moveTo>
                  <a:lnTo>
                    <a:pt x="594203" y="0"/>
                  </a:lnTo>
                </a:path>
              </a:pathLst>
            </a:custGeom>
            <a:ln w="379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66106" y="5547529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393606" y="0"/>
                  </a:moveTo>
                  <a:lnTo>
                    <a:pt x="330153" y="2665"/>
                  </a:lnTo>
                  <a:lnTo>
                    <a:pt x="269815" y="10374"/>
                  </a:lnTo>
                  <a:lnTo>
                    <a:pt x="213432" y="22697"/>
                  </a:lnTo>
                  <a:lnTo>
                    <a:pt x="161844" y="39204"/>
                  </a:lnTo>
                  <a:lnTo>
                    <a:pt x="115889" y="59465"/>
                  </a:lnTo>
                  <a:lnTo>
                    <a:pt x="76407" y="83050"/>
                  </a:lnTo>
                  <a:lnTo>
                    <a:pt x="44238" y="109528"/>
                  </a:lnTo>
                  <a:lnTo>
                    <a:pt x="5195" y="169445"/>
                  </a:lnTo>
                  <a:lnTo>
                    <a:pt x="0" y="202025"/>
                  </a:lnTo>
                  <a:lnTo>
                    <a:pt x="5195" y="235709"/>
                  </a:lnTo>
                  <a:lnTo>
                    <a:pt x="44238" y="297143"/>
                  </a:lnTo>
                  <a:lnTo>
                    <a:pt x="76407" y="324092"/>
                  </a:lnTo>
                  <a:lnTo>
                    <a:pt x="115889" y="347994"/>
                  </a:lnTo>
                  <a:lnTo>
                    <a:pt x="161844" y="368449"/>
                  </a:lnTo>
                  <a:lnTo>
                    <a:pt x="213433" y="385056"/>
                  </a:lnTo>
                  <a:lnTo>
                    <a:pt x="269815" y="397414"/>
                  </a:lnTo>
                  <a:lnTo>
                    <a:pt x="330153" y="405123"/>
                  </a:lnTo>
                  <a:lnTo>
                    <a:pt x="393606" y="407782"/>
                  </a:lnTo>
                  <a:lnTo>
                    <a:pt x="457059" y="405123"/>
                  </a:lnTo>
                  <a:lnTo>
                    <a:pt x="517397" y="397414"/>
                  </a:lnTo>
                  <a:lnTo>
                    <a:pt x="573780" y="385056"/>
                  </a:lnTo>
                  <a:lnTo>
                    <a:pt x="625368" y="368449"/>
                  </a:lnTo>
                  <a:lnTo>
                    <a:pt x="671323" y="347994"/>
                  </a:lnTo>
                  <a:lnTo>
                    <a:pt x="710805" y="324092"/>
                  </a:lnTo>
                  <a:lnTo>
                    <a:pt x="742974" y="297143"/>
                  </a:lnTo>
                  <a:lnTo>
                    <a:pt x="766992" y="267549"/>
                  </a:lnTo>
                  <a:lnTo>
                    <a:pt x="787213" y="202025"/>
                  </a:lnTo>
                  <a:lnTo>
                    <a:pt x="782018" y="169445"/>
                  </a:lnTo>
                  <a:lnTo>
                    <a:pt x="742974" y="109528"/>
                  </a:lnTo>
                  <a:lnTo>
                    <a:pt x="710805" y="83050"/>
                  </a:lnTo>
                  <a:lnTo>
                    <a:pt x="671323" y="59465"/>
                  </a:lnTo>
                  <a:lnTo>
                    <a:pt x="625368" y="39204"/>
                  </a:lnTo>
                  <a:lnTo>
                    <a:pt x="573780" y="22697"/>
                  </a:lnTo>
                  <a:lnTo>
                    <a:pt x="517397" y="10374"/>
                  </a:lnTo>
                  <a:lnTo>
                    <a:pt x="457059" y="2665"/>
                  </a:lnTo>
                  <a:lnTo>
                    <a:pt x="39360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66106" y="5547529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0" y="202025"/>
                  </a:moveTo>
                  <a:lnTo>
                    <a:pt x="20221" y="267549"/>
                  </a:lnTo>
                  <a:lnTo>
                    <a:pt x="44238" y="297143"/>
                  </a:lnTo>
                  <a:lnTo>
                    <a:pt x="76407" y="324092"/>
                  </a:lnTo>
                  <a:lnTo>
                    <a:pt x="115889" y="347994"/>
                  </a:lnTo>
                  <a:lnTo>
                    <a:pt x="161844" y="368449"/>
                  </a:lnTo>
                  <a:lnTo>
                    <a:pt x="213433" y="385056"/>
                  </a:lnTo>
                  <a:lnTo>
                    <a:pt x="269815" y="397414"/>
                  </a:lnTo>
                  <a:lnTo>
                    <a:pt x="330153" y="405123"/>
                  </a:lnTo>
                  <a:lnTo>
                    <a:pt x="393606" y="407782"/>
                  </a:lnTo>
                  <a:lnTo>
                    <a:pt x="457059" y="405123"/>
                  </a:lnTo>
                  <a:lnTo>
                    <a:pt x="517397" y="397414"/>
                  </a:lnTo>
                  <a:lnTo>
                    <a:pt x="573780" y="385056"/>
                  </a:lnTo>
                  <a:lnTo>
                    <a:pt x="625368" y="368449"/>
                  </a:lnTo>
                  <a:lnTo>
                    <a:pt x="671323" y="347994"/>
                  </a:lnTo>
                  <a:lnTo>
                    <a:pt x="710805" y="324092"/>
                  </a:lnTo>
                  <a:lnTo>
                    <a:pt x="742974" y="297143"/>
                  </a:lnTo>
                  <a:lnTo>
                    <a:pt x="766992" y="267549"/>
                  </a:lnTo>
                  <a:lnTo>
                    <a:pt x="787213" y="202025"/>
                  </a:lnTo>
                  <a:lnTo>
                    <a:pt x="782018" y="169445"/>
                  </a:lnTo>
                  <a:lnTo>
                    <a:pt x="742974" y="109528"/>
                  </a:lnTo>
                  <a:lnTo>
                    <a:pt x="710805" y="83050"/>
                  </a:lnTo>
                  <a:lnTo>
                    <a:pt x="671323" y="59465"/>
                  </a:lnTo>
                  <a:lnTo>
                    <a:pt x="625368" y="39204"/>
                  </a:lnTo>
                  <a:lnTo>
                    <a:pt x="573780" y="22697"/>
                  </a:lnTo>
                  <a:lnTo>
                    <a:pt x="517397" y="10374"/>
                  </a:lnTo>
                  <a:lnTo>
                    <a:pt x="457059" y="2665"/>
                  </a:lnTo>
                  <a:lnTo>
                    <a:pt x="393606" y="0"/>
                  </a:lnTo>
                  <a:lnTo>
                    <a:pt x="330153" y="2665"/>
                  </a:lnTo>
                  <a:lnTo>
                    <a:pt x="269815" y="10374"/>
                  </a:lnTo>
                  <a:lnTo>
                    <a:pt x="213433" y="22697"/>
                  </a:lnTo>
                  <a:lnTo>
                    <a:pt x="161844" y="39204"/>
                  </a:lnTo>
                  <a:lnTo>
                    <a:pt x="115889" y="59465"/>
                  </a:lnTo>
                  <a:lnTo>
                    <a:pt x="76407" y="83050"/>
                  </a:lnTo>
                  <a:lnTo>
                    <a:pt x="44238" y="109528"/>
                  </a:lnTo>
                  <a:lnTo>
                    <a:pt x="5195" y="169445"/>
                  </a:lnTo>
                  <a:lnTo>
                    <a:pt x="0" y="202025"/>
                  </a:lnTo>
                </a:path>
              </a:pathLst>
            </a:custGeom>
            <a:ln w="759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764804" y="7282333"/>
            <a:ext cx="83058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latin typeface="Arial MT"/>
                <a:cs typeface="Arial MT"/>
              </a:rPr>
              <a:t>Incluir</a:t>
            </a:r>
            <a:r>
              <a:rPr sz="1150" spc="-45" dirty="0">
                <a:latin typeface="Arial MT"/>
                <a:cs typeface="Arial MT"/>
              </a:rPr>
              <a:t> </a:t>
            </a:r>
            <a:r>
              <a:rPr sz="1150" dirty="0">
                <a:latin typeface="Arial MT"/>
                <a:cs typeface="Arial MT"/>
              </a:rPr>
              <a:t>Leitor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21522" y="6049105"/>
            <a:ext cx="147891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dirty="0">
                <a:latin typeface="Arial MT"/>
                <a:cs typeface="Arial MT"/>
              </a:rPr>
              <a:t>Alterar</a:t>
            </a:r>
            <a:r>
              <a:rPr sz="1150" spc="-10" dirty="0">
                <a:latin typeface="Arial MT"/>
                <a:cs typeface="Arial MT"/>
              </a:rPr>
              <a:t> dados</a:t>
            </a:r>
            <a:r>
              <a:rPr sz="1150" spc="85" dirty="0">
                <a:latin typeface="Arial MT"/>
                <a:cs typeface="Arial MT"/>
              </a:rPr>
              <a:t> </a:t>
            </a:r>
            <a:r>
              <a:rPr sz="1150" spc="-15" dirty="0">
                <a:latin typeface="Arial MT"/>
                <a:cs typeface="Arial MT"/>
              </a:rPr>
              <a:t>do</a:t>
            </a:r>
            <a:r>
              <a:rPr sz="1150" spc="15" dirty="0">
                <a:latin typeface="Arial MT"/>
                <a:cs typeface="Arial MT"/>
              </a:rPr>
              <a:t> </a:t>
            </a:r>
            <a:r>
              <a:rPr sz="1150" spc="5" dirty="0">
                <a:latin typeface="Arial MT"/>
                <a:cs typeface="Arial MT"/>
              </a:rPr>
              <a:t>leitor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30544" y="3847207"/>
            <a:ext cx="4457065" cy="2933065"/>
            <a:chOff x="330544" y="3847207"/>
            <a:chExt cx="4457065" cy="2933065"/>
          </a:xfrm>
        </p:grpSpPr>
        <p:sp>
          <p:nvSpPr>
            <p:cNvPr id="40" name="object 40"/>
            <p:cNvSpPr/>
            <p:nvPr/>
          </p:nvSpPr>
          <p:spPr>
            <a:xfrm>
              <a:off x="4074927" y="4326885"/>
              <a:ext cx="711200" cy="1219200"/>
            </a:xfrm>
            <a:custGeom>
              <a:avLst/>
              <a:gdLst/>
              <a:ahLst/>
              <a:cxnLst/>
              <a:rect l="l" t="t" r="r" b="b"/>
              <a:pathLst>
                <a:path w="711200" h="1219200">
                  <a:moveTo>
                    <a:pt x="353358" y="605818"/>
                  </a:moveTo>
                  <a:lnTo>
                    <a:pt x="0" y="1214982"/>
                  </a:lnTo>
                </a:path>
                <a:path w="711200" h="1219200">
                  <a:moveTo>
                    <a:pt x="0" y="1218713"/>
                  </a:moveTo>
                  <a:lnTo>
                    <a:pt x="109170" y="1138289"/>
                  </a:lnTo>
                </a:path>
                <a:path w="711200" h="1219200">
                  <a:moveTo>
                    <a:pt x="0" y="1218713"/>
                  </a:moveTo>
                  <a:lnTo>
                    <a:pt x="18002" y="1080127"/>
                  </a:lnTo>
                </a:path>
                <a:path w="711200" h="1219200">
                  <a:moveTo>
                    <a:pt x="353358" y="605818"/>
                  </a:moveTo>
                  <a:lnTo>
                    <a:pt x="710575" y="0"/>
                  </a:lnTo>
                </a:path>
              </a:pathLst>
            </a:custGeom>
            <a:ln w="379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037" y="3847207"/>
              <a:ext cx="195882" cy="31033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32449" y="4030924"/>
              <a:ext cx="423545" cy="334645"/>
            </a:xfrm>
            <a:custGeom>
              <a:avLst/>
              <a:gdLst/>
              <a:ahLst/>
              <a:cxnLst/>
              <a:rect l="l" t="t" r="r" b="b"/>
              <a:pathLst>
                <a:path w="423545" h="334645">
                  <a:moveTo>
                    <a:pt x="58854" y="0"/>
                  </a:moveTo>
                  <a:lnTo>
                    <a:pt x="364185" y="0"/>
                  </a:lnTo>
                </a:path>
                <a:path w="423545" h="334645">
                  <a:moveTo>
                    <a:pt x="0" y="334306"/>
                  </a:moveTo>
                  <a:lnTo>
                    <a:pt x="211359" y="126619"/>
                  </a:lnTo>
                  <a:lnTo>
                    <a:pt x="423040" y="334306"/>
                  </a:lnTo>
                </a:path>
              </a:pathLst>
            </a:custGeom>
            <a:ln w="379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38372" y="6368240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393606" y="0"/>
                  </a:moveTo>
                  <a:lnTo>
                    <a:pt x="330153" y="2665"/>
                  </a:lnTo>
                  <a:lnTo>
                    <a:pt x="269815" y="10374"/>
                  </a:lnTo>
                  <a:lnTo>
                    <a:pt x="213433" y="22697"/>
                  </a:lnTo>
                  <a:lnTo>
                    <a:pt x="161844" y="39204"/>
                  </a:lnTo>
                  <a:lnTo>
                    <a:pt x="115889" y="59465"/>
                  </a:lnTo>
                  <a:lnTo>
                    <a:pt x="76407" y="83050"/>
                  </a:lnTo>
                  <a:lnTo>
                    <a:pt x="44238" y="109528"/>
                  </a:lnTo>
                  <a:lnTo>
                    <a:pt x="5195" y="169445"/>
                  </a:lnTo>
                  <a:lnTo>
                    <a:pt x="0" y="202025"/>
                  </a:lnTo>
                  <a:lnTo>
                    <a:pt x="5195" y="235725"/>
                  </a:lnTo>
                  <a:lnTo>
                    <a:pt x="44238" y="297233"/>
                  </a:lnTo>
                  <a:lnTo>
                    <a:pt x="76407" y="324230"/>
                  </a:lnTo>
                  <a:lnTo>
                    <a:pt x="115889" y="348184"/>
                  </a:lnTo>
                  <a:lnTo>
                    <a:pt x="161844" y="368690"/>
                  </a:lnTo>
                  <a:lnTo>
                    <a:pt x="213433" y="385343"/>
                  </a:lnTo>
                  <a:lnTo>
                    <a:pt x="269815" y="397739"/>
                  </a:lnTo>
                  <a:lnTo>
                    <a:pt x="330153" y="405474"/>
                  </a:lnTo>
                  <a:lnTo>
                    <a:pt x="393606" y="408142"/>
                  </a:lnTo>
                  <a:lnTo>
                    <a:pt x="457059" y="405474"/>
                  </a:lnTo>
                  <a:lnTo>
                    <a:pt x="517397" y="397739"/>
                  </a:lnTo>
                  <a:lnTo>
                    <a:pt x="573780" y="385343"/>
                  </a:lnTo>
                  <a:lnTo>
                    <a:pt x="625368" y="368690"/>
                  </a:lnTo>
                  <a:lnTo>
                    <a:pt x="671323" y="348184"/>
                  </a:lnTo>
                  <a:lnTo>
                    <a:pt x="710805" y="324230"/>
                  </a:lnTo>
                  <a:lnTo>
                    <a:pt x="742974" y="297233"/>
                  </a:lnTo>
                  <a:lnTo>
                    <a:pt x="766992" y="267596"/>
                  </a:lnTo>
                  <a:lnTo>
                    <a:pt x="787213" y="202025"/>
                  </a:lnTo>
                  <a:lnTo>
                    <a:pt x="782018" y="169445"/>
                  </a:lnTo>
                  <a:lnTo>
                    <a:pt x="742974" y="109528"/>
                  </a:lnTo>
                  <a:lnTo>
                    <a:pt x="710805" y="83050"/>
                  </a:lnTo>
                  <a:lnTo>
                    <a:pt x="671323" y="59465"/>
                  </a:lnTo>
                  <a:lnTo>
                    <a:pt x="625368" y="39204"/>
                  </a:lnTo>
                  <a:lnTo>
                    <a:pt x="573780" y="22697"/>
                  </a:lnTo>
                  <a:lnTo>
                    <a:pt x="517397" y="10374"/>
                  </a:lnTo>
                  <a:lnTo>
                    <a:pt x="457059" y="2665"/>
                  </a:lnTo>
                  <a:lnTo>
                    <a:pt x="39360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38372" y="6368240"/>
              <a:ext cx="787400" cy="408305"/>
            </a:xfrm>
            <a:custGeom>
              <a:avLst/>
              <a:gdLst/>
              <a:ahLst/>
              <a:cxnLst/>
              <a:rect l="l" t="t" r="r" b="b"/>
              <a:pathLst>
                <a:path w="787400" h="408304">
                  <a:moveTo>
                    <a:pt x="0" y="202025"/>
                  </a:moveTo>
                  <a:lnTo>
                    <a:pt x="20221" y="267596"/>
                  </a:lnTo>
                  <a:lnTo>
                    <a:pt x="44238" y="297233"/>
                  </a:lnTo>
                  <a:lnTo>
                    <a:pt x="76407" y="324230"/>
                  </a:lnTo>
                  <a:lnTo>
                    <a:pt x="115889" y="348184"/>
                  </a:lnTo>
                  <a:lnTo>
                    <a:pt x="161844" y="368690"/>
                  </a:lnTo>
                  <a:lnTo>
                    <a:pt x="213433" y="385343"/>
                  </a:lnTo>
                  <a:lnTo>
                    <a:pt x="269815" y="397739"/>
                  </a:lnTo>
                  <a:lnTo>
                    <a:pt x="330153" y="405474"/>
                  </a:lnTo>
                  <a:lnTo>
                    <a:pt x="393606" y="408142"/>
                  </a:lnTo>
                  <a:lnTo>
                    <a:pt x="457059" y="405474"/>
                  </a:lnTo>
                  <a:lnTo>
                    <a:pt x="517397" y="397739"/>
                  </a:lnTo>
                  <a:lnTo>
                    <a:pt x="573780" y="385343"/>
                  </a:lnTo>
                  <a:lnTo>
                    <a:pt x="625368" y="368690"/>
                  </a:lnTo>
                  <a:lnTo>
                    <a:pt x="671323" y="348184"/>
                  </a:lnTo>
                  <a:lnTo>
                    <a:pt x="710805" y="324230"/>
                  </a:lnTo>
                  <a:lnTo>
                    <a:pt x="742974" y="297233"/>
                  </a:lnTo>
                  <a:lnTo>
                    <a:pt x="766992" y="267596"/>
                  </a:lnTo>
                  <a:lnTo>
                    <a:pt x="787213" y="202025"/>
                  </a:lnTo>
                  <a:lnTo>
                    <a:pt x="782018" y="169445"/>
                  </a:lnTo>
                  <a:lnTo>
                    <a:pt x="742974" y="109528"/>
                  </a:lnTo>
                  <a:lnTo>
                    <a:pt x="710805" y="83050"/>
                  </a:lnTo>
                  <a:lnTo>
                    <a:pt x="671323" y="59465"/>
                  </a:lnTo>
                  <a:lnTo>
                    <a:pt x="625368" y="39204"/>
                  </a:lnTo>
                  <a:lnTo>
                    <a:pt x="573780" y="22697"/>
                  </a:lnTo>
                  <a:lnTo>
                    <a:pt x="517397" y="10374"/>
                  </a:lnTo>
                  <a:lnTo>
                    <a:pt x="457059" y="2665"/>
                  </a:lnTo>
                  <a:lnTo>
                    <a:pt x="393606" y="0"/>
                  </a:lnTo>
                  <a:lnTo>
                    <a:pt x="330153" y="2665"/>
                  </a:lnTo>
                  <a:lnTo>
                    <a:pt x="269815" y="10374"/>
                  </a:lnTo>
                  <a:lnTo>
                    <a:pt x="213433" y="22697"/>
                  </a:lnTo>
                  <a:lnTo>
                    <a:pt x="161844" y="39204"/>
                  </a:lnTo>
                  <a:lnTo>
                    <a:pt x="115889" y="59465"/>
                  </a:lnTo>
                  <a:lnTo>
                    <a:pt x="76407" y="83050"/>
                  </a:lnTo>
                  <a:lnTo>
                    <a:pt x="44238" y="109528"/>
                  </a:lnTo>
                  <a:lnTo>
                    <a:pt x="5195" y="169445"/>
                  </a:lnTo>
                  <a:lnTo>
                    <a:pt x="0" y="202025"/>
                  </a:lnTo>
                </a:path>
              </a:pathLst>
            </a:custGeom>
            <a:ln w="759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085424" y="6869765"/>
            <a:ext cx="89598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20" dirty="0">
                <a:latin typeface="Arial MT"/>
                <a:cs typeface="Arial MT"/>
              </a:rPr>
              <a:t>Excluir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spc="-5" dirty="0">
                <a:latin typeface="Arial MT"/>
                <a:cs typeface="Arial MT"/>
              </a:rPr>
              <a:t>Leitor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5726" y="4454779"/>
            <a:ext cx="703580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spc="5" dirty="0">
                <a:latin typeface="Arial MT"/>
                <a:cs typeface="Arial MT"/>
              </a:rPr>
              <a:t>Atendente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59286" y="2664904"/>
            <a:ext cx="3153410" cy="4112260"/>
            <a:chOff x="759286" y="2664904"/>
            <a:chExt cx="3153410" cy="4112260"/>
          </a:xfrm>
        </p:grpSpPr>
        <p:sp>
          <p:nvSpPr>
            <p:cNvPr id="48" name="object 48"/>
            <p:cNvSpPr/>
            <p:nvPr/>
          </p:nvSpPr>
          <p:spPr>
            <a:xfrm>
              <a:off x="761186" y="2666804"/>
              <a:ext cx="3149600" cy="4108450"/>
            </a:xfrm>
            <a:custGeom>
              <a:avLst/>
              <a:gdLst/>
              <a:ahLst/>
              <a:cxnLst/>
              <a:rect l="l" t="t" r="r" b="b"/>
              <a:pathLst>
                <a:path w="3149600" h="4108450">
                  <a:moveTo>
                    <a:pt x="1570993" y="2845852"/>
                  </a:moveTo>
                  <a:lnTo>
                    <a:pt x="3146063" y="4104521"/>
                  </a:lnTo>
                </a:path>
                <a:path w="3149600" h="4108450">
                  <a:moveTo>
                    <a:pt x="3149535" y="4108317"/>
                  </a:moveTo>
                  <a:lnTo>
                    <a:pt x="3080226" y="3988002"/>
                  </a:lnTo>
                </a:path>
                <a:path w="3149600" h="4108450">
                  <a:moveTo>
                    <a:pt x="3149535" y="4108317"/>
                  </a:moveTo>
                  <a:lnTo>
                    <a:pt x="3018247" y="4071901"/>
                  </a:lnTo>
                </a:path>
                <a:path w="3149600" h="4108450">
                  <a:moveTo>
                    <a:pt x="779922" y="620358"/>
                  </a:moveTo>
                  <a:lnTo>
                    <a:pt x="1560192" y="3860"/>
                  </a:lnTo>
                </a:path>
                <a:path w="3149600" h="4108450">
                  <a:moveTo>
                    <a:pt x="1563664" y="0"/>
                  </a:moveTo>
                  <a:lnTo>
                    <a:pt x="1494355" y="120700"/>
                  </a:lnTo>
                </a:path>
                <a:path w="3149600" h="4108450">
                  <a:moveTo>
                    <a:pt x="1563664" y="0"/>
                  </a:moveTo>
                  <a:lnTo>
                    <a:pt x="1432633" y="36802"/>
                  </a:lnTo>
                </a:path>
                <a:path w="3149600" h="4108450">
                  <a:moveTo>
                    <a:pt x="779922" y="620358"/>
                  </a:moveTo>
                  <a:lnTo>
                    <a:pt x="0" y="1237114"/>
                  </a:lnTo>
                </a:path>
                <a:path w="3149600" h="4108450">
                  <a:moveTo>
                    <a:pt x="889479" y="1335553"/>
                  </a:moveTo>
                  <a:lnTo>
                    <a:pt x="1778791" y="1280865"/>
                  </a:lnTo>
                </a:path>
                <a:path w="3149600" h="4108450">
                  <a:moveTo>
                    <a:pt x="1782648" y="1280865"/>
                  </a:moveTo>
                  <a:lnTo>
                    <a:pt x="1658561" y="1342888"/>
                  </a:lnTo>
                </a:path>
                <a:path w="3149600" h="4108450">
                  <a:moveTo>
                    <a:pt x="1782648" y="1280865"/>
                  </a:moveTo>
                  <a:lnTo>
                    <a:pt x="1651360" y="1233254"/>
                  </a:lnTo>
                </a:path>
                <a:path w="3149600" h="4108450">
                  <a:moveTo>
                    <a:pt x="889479" y="1335553"/>
                  </a:moveTo>
                  <a:lnTo>
                    <a:pt x="0" y="1390370"/>
                  </a:lnTo>
                </a:path>
                <a:path w="3149600" h="4108450">
                  <a:moveTo>
                    <a:pt x="1038769" y="1007295"/>
                  </a:moveTo>
                  <a:lnTo>
                    <a:pt x="2077886" y="675047"/>
                  </a:lnTo>
                </a:path>
                <a:path w="3149600" h="4108450">
                  <a:moveTo>
                    <a:pt x="2081357" y="675047"/>
                  </a:moveTo>
                  <a:lnTo>
                    <a:pt x="1979387" y="762805"/>
                  </a:lnTo>
                </a:path>
              </a:pathLst>
            </a:custGeom>
            <a:ln w="379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704183" y="3331171"/>
              <a:ext cx="138430" cy="10795"/>
            </a:xfrm>
            <a:custGeom>
              <a:avLst/>
              <a:gdLst/>
              <a:ahLst/>
              <a:cxnLst/>
              <a:rect l="l" t="t" r="r" b="b"/>
              <a:pathLst>
                <a:path w="138430" h="10795">
                  <a:moveTo>
                    <a:pt x="-1899" y="5340"/>
                  </a:moveTo>
                  <a:lnTo>
                    <a:pt x="140260" y="5340"/>
                  </a:lnTo>
                </a:path>
              </a:pathLst>
            </a:custGeom>
            <a:ln w="14479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1186" y="3674099"/>
              <a:ext cx="2803525" cy="1878964"/>
            </a:xfrm>
            <a:custGeom>
              <a:avLst/>
              <a:gdLst/>
              <a:ahLst/>
              <a:cxnLst/>
              <a:rect l="l" t="t" r="r" b="b"/>
              <a:pathLst>
                <a:path w="2803525" h="1878964">
                  <a:moveTo>
                    <a:pt x="1038769" y="0"/>
                  </a:moveTo>
                  <a:lnTo>
                    <a:pt x="0" y="331733"/>
                  </a:lnTo>
                </a:path>
                <a:path w="2803525" h="1878964">
                  <a:moveTo>
                    <a:pt x="1170057" y="773100"/>
                  </a:moveTo>
                  <a:lnTo>
                    <a:pt x="2340204" y="1086946"/>
                  </a:lnTo>
                </a:path>
                <a:path w="2803525" h="1878964">
                  <a:moveTo>
                    <a:pt x="2343933" y="1086946"/>
                  </a:moveTo>
                  <a:lnTo>
                    <a:pt x="2234505" y="1006780"/>
                  </a:lnTo>
                </a:path>
                <a:path w="2803525" h="1878964">
                  <a:moveTo>
                    <a:pt x="2343933" y="1086946"/>
                  </a:moveTo>
                  <a:lnTo>
                    <a:pt x="2205316" y="1105348"/>
                  </a:lnTo>
                </a:path>
                <a:path w="2803525" h="1878964">
                  <a:moveTo>
                    <a:pt x="1170057" y="773100"/>
                  </a:moveTo>
                  <a:lnTo>
                    <a:pt x="0" y="459639"/>
                  </a:lnTo>
                </a:path>
                <a:path w="2803525" h="1878964">
                  <a:moveTo>
                    <a:pt x="1570993" y="1838557"/>
                  </a:moveTo>
                  <a:lnTo>
                    <a:pt x="0" y="579953"/>
                  </a:lnTo>
                </a:path>
                <a:path w="2803525" h="1878964">
                  <a:moveTo>
                    <a:pt x="1399843" y="1192978"/>
                  </a:moveTo>
                  <a:lnTo>
                    <a:pt x="2799519" y="1878834"/>
                  </a:lnTo>
                </a:path>
                <a:path w="2803525" h="1878964">
                  <a:moveTo>
                    <a:pt x="2803377" y="1878834"/>
                  </a:moveTo>
                  <a:lnTo>
                    <a:pt x="2715680" y="1776534"/>
                  </a:lnTo>
                </a:path>
              </a:pathLst>
            </a:custGeom>
            <a:ln w="379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25946" y="5541867"/>
              <a:ext cx="139065" cy="11430"/>
            </a:xfrm>
            <a:custGeom>
              <a:avLst/>
              <a:gdLst/>
              <a:ahLst/>
              <a:cxnLst/>
              <a:rect l="l" t="t" r="r" b="b"/>
              <a:pathLst>
                <a:path w="139064" h="11429">
                  <a:moveTo>
                    <a:pt x="-1899" y="5533"/>
                  </a:moveTo>
                  <a:lnTo>
                    <a:pt x="140517" y="5533"/>
                  </a:lnTo>
                </a:path>
              </a:pathLst>
            </a:custGeom>
            <a:ln w="1486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1186" y="4180963"/>
              <a:ext cx="1823085" cy="2583180"/>
            </a:xfrm>
            <a:custGeom>
              <a:avLst/>
              <a:gdLst/>
              <a:ahLst/>
              <a:cxnLst/>
              <a:rect l="l" t="t" r="r" b="b"/>
              <a:pathLst>
                <a:path w="1823085" h="2583179">
                  <a:moveTo>
                    <a:pt x="1399843" y="686113"/>
                  </a:moveTo>
                  <a:lnTo>
                    <a:pt x="0" y="0"/>
                  </a:lnTo>
                </a:path>
                <a:path w="1823085" h="2583179">
                  <a:moveTo>
                    <a:pt x="364455" y="1379304"/>
                  </a:moveTo>
                  <a:lnTo>
                    <a:pt x="685282" y="2181872"/>
                  </a:lnTo>
                </a:path>
                <a:path w="1823085" h="2583179">
                  <a:moveTo>
                    <a:pt x="685282" y="2185346"/>
                  </a:moveTo>
                  <a:lnTo>
                    <a:pt x="688753" y="2046759"/>
                  </a:lnTo>
                </a:path>
                <a:path w="1823085" h="2583179">
                  <a:moveTo>
                    <a:pt x="685282" y="2185346"/>
                  </a:moveTo>
                  <a:lnTo>
                    <a:pt x="590384" y="2090767"/>
                  </a:lnTo>
                </a:path>
                <a:path w="1823085" h="2583179">
                  <a:moveTo>
                    <a:pt x="364455" y="1379304"/>
                  </a:moveTo>
                  <a:lnTo>
                    <a:pt x="47140" y="580082"/>
                  </a:lnTo>
                </a:path>
                <a:path w="1823085" h="2583179">
                  <a:moveTo>
                    <a:pt x="980519" y="1477743"/>
                  </a:moveTo>
                  <a:lnTo>
                    <a:pt x="1819039" y="2579591"/>
                  </a:lnTo>
                </a:path>
                <a:path w="1823085" h="2583179">
                  <a:moveTo>
                    <a:pt x="1822511" y="2583078"/>
                  </a:moveTo>
                  <a:lnTo>
                    <a:pt x="1786120" y="2448236"/>
                  </a:lnTo>
                </a:path>
                <a:path w="1823085" h="2583179">
                  <a:moveTo>
                    <a:pt x="1822511" y="2583078"/>
                  </a:moveTo>
                  <a:lnTo>
                    <a:pt x="1702281" y="2510246"/>
                  </a:lnTo>
                </a:path>
              </a:pathLst>
            </a:custGeom>
            <a:ln w="379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/>
          <p:nvPr/>
        </p:nvSpPr>
        <p:spPr>
          <a:xfrm>
            <a:off x="8229800" y="5409447"/>
            <a:ext cx="498475" cy="281940"/>
          </a:xfrm>
          <a:custGeom>
            <a:avLst/>
            <a:gdLst/>
            <a:ahLst/>
            <a:cxnLst/>
            <a:rect l="l" t="t" r="r" b="b"/>
            <a:pathLst>
              <a:path w="498475" h="281939">
                <a:moveTo>
                  <a:pt x="249276" y="140743"/>
                </a:moveTo>
                <a:lnTo>
                  <a:pt x="3813" y="0"/>
                </a:lnTo>
              </a:path>
              <a:path w="498475" h="281939">
                <a:moveTo>
                  <a:pt x="0" y="0"/>
                </a:moveTo>
                <a:lnTo>
                  <a:pt x="133599" y="18180"/>
                </a:lnTo>
              </a:path>
              <a:path w="498475" h="281939">
                <a:moveTo>
                  <a:pt x="0" y="0"/>
                </a:moveTo>
                <a:lnTo>
                  <a:pt x="83261" y="108195"/>
                </a:lnTo>
              </a:path>
              <a:path w="498475" h="281939">
                <a:moveTo>
                  <a:pt x="249276" y="140743"/>
                </a:moveTo>
                <a:lnTo>
                  <a:pt x="498298" y="281867"/>
                </a:lnTo>
              </a:path>
            </a:pathLst>
          </a:custGeom>
          <a:ln w="3440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5900474" y="5519610"/>
            <a:ext cx="422909" cy="572770"/>
            <a:chOff x="5900474" y="5519610"/>
            <a:chExt cx="422909" cy="572770"/>
          </a:xfrm>
        </p:grpSpPr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14988" y="5519610"/>
              <a:ext cx="173247" cy="17008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902379" y="5709750"/>
              <a:ext cx="419100" cy="381000"/>
            </a:xfrm>
            <a:custGeom>
              <a:avLst/>
              <a:gdLst/>
              <a:ahLst/>
              <a:cxnLst/>
              <a:rect l="l" t="t" r="r" b="b"/>
              <a:pathLst>
                <a:path w="419100" h="381000">
                  <a:moveTo>
                    <a:pt x="209259" y="0"/>
                  </a:moveTo>
                  <a:lnTo>
                    <a:pt x="209259" y="174943"/>
                  </a:lnTo>
                </a:path>
                <a:path w="419100" h="381000">
                  <a:moveTo>
                    <a:pt x="58181" y="49457"/>
                  </a:moveTo>
                  <a:lnTo>
                    <a:pt x="360643" y="49457"/>
                  </a:lnTo>
                </a:path>
                <a:path w="419100" h="381000">
                  <a:moveTo>
                    <a:pt x="0" y="380400"/>
                  </a:moveTo>
                  <a:lnTo>
                    <a:pt x="209259" y="174943"/>
                  </a:lnTo>
                  <a:lnTo>
                    <a:pt x="418824" y="380400"/>
                  </a:lnTo>
                </a:path>
              </a:pathLst>
            </a:custGeom>
            <a:ln w="375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766758" y="6178844"/>
            <a:ext cx="69596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25" dirty="0">
                <a:latin typeface="Arial MT"/>
                <a:cs typeface="Arial MT"/>
              </a:rPr>
              <a:t>A</a:t>
            </a:r>
            <a:r>
              <a:rPr sz="1150" spc="40" dirty="0">
                <a:latin typeface="Arial MT"/>
                <a:cs typeface="Arial MT"/>
              </a:rPr>
              <a:t>t</a:t>
            </a:r>
            <a:r>
              <a:rPr sz="1150" spc="-20" dirty="0">
                <a:latin typeface="Arial MT"/>
                <a:cs typeface="Arial MT"/>
              </a:rPr>
              <a:t>e</a:t>
            </a:r>
            <a:r>
              <a:rPr sz="1150" spc="-50" dirty="0">
                <a:latin typeface="Arial MT"/>
                <a:cs typeface="Arial MT"/>
              </a:rPr>
              <a:t>n</a:t>
            </a:r>
            <a:r>
              <a:rPr sz="1150" spc="-20" dirty="0">
                <a:latin typeface="Arial MT"/>
                <a:cs typeface="Arial MT"/>
              </a:rPr>
              <a:t>den</a:t>
            </a:r>
            <a:r>
              <a:rPr sz="1150" spc="40" dirty="0">
                <a:latin typeface="Arial MT"/>
                <a:cs typeface="Arial MT"/>
              </a:rPr>
              <a:t>t</a:t>
            </a:r>
            <a:r>
              <a:rPr sz="1150" spc="5" dirty="0">
                <a:latin typeface="Arial MT"/>
                <a:cs typeface="Arial MT"/>
              </a:rPr>
              <a:t>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324930" y="5909615"/>
            <a:ext cx="1686560" cy="867410"/>
            <a:chOff x="6324930" y="5909615"/>
            <a:chExt cx="1686560" cy="867410"/>
          </a:xfrm>
        </p:grpSpPr>
        <p:sp>
          <p:nvSpPr>
            <p:cNvPr id="59" name="object 59"/>
            <p:cNvSpPr/>
            <p:nvPr/>
          </p:nvSpPr>
          <p:spPr>
            <a:xfrm>
              <a:off x="7227611" y="6368929"/>
              <a:ext cx="780415" cy="404495"/>
            </a:xfrm>
            <a:custGeom>
              <a:avLst/>
              <a:gdLst/>
              <a:ahLst/>
              <a:cxnLst/>
              <a:rect l="l" t="t" r="r" b="b"/>
              <a:pathLst>
                <a:path w="780415" h="404495">
                  <a:moveTo>
                    <a:pt x="390121" y="0"/>
                  </a:moveTo>
                  <a:lnTo>
                    <a:pt x="327273" y="2632"/>
                  </a:lnTo>
                  <a:lnTo>
                    <a:pt x="267494" y="10247"/>
                  </a:lnTo>
                  <a:lnTo>
                    <a:pt x="211620" y="22424"/>
                  </a:lnTo>
                  <a:lnTo>
                    <a:pt x="160487" y="38739"/>
                  </a:lnTo>
                  <a:lnTo>
                    <a:pt x="114929" y="58771"/>
                  </a:lnTo>
                  <a:lnTo>
                    <a:pt x="75781" y="82097"/>
                  </a:lnTo>
                  <a:lnTo>
                    <a:pt x="43880" y="108296"/>
                  </a:lnTo>
                  <a:lnTo>
                    <a:pt x="5153" y="167619"/>
                  </a:lnTo>
                  <a:lnTo>
                    <a:pt x="0" y="199901"/>
                  </a:lnTo>
                  <a:lnTo>
                    <a:pt x="5153" y="233285"/>
                  </a:lnTo>
                  <a:lnTo>
                    <a:pt x="43880" y="294181"/>
                  </a:lnTo>
                  <a:lnTo>
                    <a:pt x="75781" y="320898"/>
                  </a:lnTo>
                  <a:lnTo>
                    <a:pt x="114929" y="344596"/>
                  </a:lnTo>
                  <a:lnTo>
                    <a:pt x="160487" y="364878"/>
                  </a:lnTo>
                  <a:lnTo>
                    <a:pt x="211620" y="381346"/>
                  </a:lnTo>
                  <a:lnTo>
                    <a:pt x="267494" y="393601"/>
                  </a:lnTo>
                  <a:lnTo>
                    <a:pt x="327273" y="401246"/>
                  </a:lnTo>
                  <a:lnTo>
                    <a:pt x="390121" y="403883"/>
                  </a:lnTo>
                  <a:lnTo>
                    <a:pt x="452928" y="401246"/>
                  </a:lnTo>
                  <a:lnTo>
                    <a:pt x="512660" y="393601"/>
                  </a:lnTo>
                  <a:lnTo>
                    <a:pt x="568483" y="381346"/>
                  </a:lnTo>
                  <a:lnTo>
                    <a:pt x="619566" y="364878"/>
                  </a:lnTo>
                  <a:lnTo>
                    <a:pt x="665075" y="344596"/>
                  </a:lnTo>
                  <a:lnTo>
                    <a:pt x="704177" y="320898"/>
                  </a:lnTo>
                  <a:lnTo>
                    <a:pt x="736040" y="294181"/>
                  </a:lnTo>
                  <a:lnTo>
                    <a:pt x="774715" y="233285"/>
                  </a:lnTo>
                  <a:lnTo>
                    <a:pt x="779861" y="199901"/>
                  </a:lnTo>
                  <a:lnTo>
                    <a:pt x="774715" y="167619"/>
                  </a:lnTo>
                  <a:lnTo>
                    <a:pt x="736040" y="108296"/>
                  </a:lnTo>
                  <a:lnTo>
                    <a:pt x="704177" y="82097"/>
                  </a:lnTo>
                  <a:lnTo>
                    <a:pt x="665075" y="58771"/>
                  </a:lnTo>
                  <a:lnTo>
                    <a:pt x="619566" y="38739"/>
                  </a:lnTo>
                  <a:lnTo>
                    <a:pt x="568483" y="22424"/>
                  </a:lnTo>
                  <a:lnTo>
                    <a:pt x="512660" y="10247"/>
                  </a:lnTo>
                  <a:lnTo>
                    <a:pt x="452928" y="2632"/>
                  </a:lnTo>
                  <a:lnTo>
                    <a:pt x="39012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27611" y="6368929"/>
              <a:ext cx="780415" cy="404495"/>
            </a:xfrm>
            <a:custGeom>
              <a:avLst/>
              <a:gdLst/>
              <a:ahLst/>
              <a:cxnLst/>
              <a:rect l="l" t="t" r="r" b="b"/>
              <a:pathLst>
                <a:path w="780415" h="404495">
                  <a:moveTo>
                    <a:pt x="0" y="199901"/>
                  </a:moveTo>
                  <a:lnTo>
                    <a:pt x="5153" y="233285"/>
                  </a:lnTo>
                  <a:lnTo>
                    <a:pt x="20059" y="264844"/>
                  </a:lnTo>
                  <a:lnTo>
                    <a:pt x="43880" y="294181"/>
                  </a:lnTo>
                  <a:lnTo>
                    <a:pt x="75781" y="320898"/>
                  </a:lnTo>
                  <a:lnTo>
                    <a:pt x="114929" y="344596"/>
                  </a:lnTo>
                  <a:lnTo>
                    <a:pt x="160487" y="364878"/>
                  </a:lnTo>
                  <a:lnTo>
                    <a:pt x="211620" y="381346"/>
                  </a:lnTo>
                  <a:lnTo>
                    <a:pt x="267494" y="393601"/>
                  </a:lnTo>
                  <a:lnTo>
                    <a:pt x="327273" y="401246"/>
                  </a:lnTo>
                  <a:lnTo>
                    <a:pt x="390121" y="403883"/>
                  </a:lnTo>
                  <a:lnTo>
                    <a:pt x="452928" y="401246"/>
                  </a:lnTo>
                  <a:lnTo>
                    <a:pt x="512660" y="393601"/>
                  </a:lnTo>
                  <a:lnTo>
                    <a:pt x="568483" y="381346"/>
                  </a:lnTo>
                  <a:lnTo>
                    <a:pt x="619566" y="364878"/>
                  </a:lnTo>
                  <a:lnTo>
                    <a:pt x="665075" y="344596"/>
                  </a:lnTo>
                  <a:lnTo>
                    <a:pt x="704177" y="320898"/>
                  </a:lnTo>
                  <a:lnTo>
                    <a:pt x="736040" y="294181"/>
                  </a:lnTo>
                  <a:lnTo>
                    <a:pt x="774715" y="233285"/>
                  </a:lnTo>
                  <a:lnTo>
                    <a:pt x="779861" y="199901"/>
                  </a:lnTo>
                  <a:lnTo>
                    <a:pt x="774715" y="167619"/>
                  </a:lnTo>
                  <a:lnTo>
                    <a:pt x="759830" y="136944"/>
                  </a:lnTo>
                  <a:lnTo>
                    <a:pt x="704177" y="82097"/>
                  </a:lnTo>
                  <a:lnTo>
                    <a:pt x="665075" y="58771"/>
                  </a:lnTo>
                  <a:lnTo>
                    <a:pt x="619566" y="38739"/>
                  </a:lnTo>
                  <a:lnTo>
                    <a:pt x="568483" y="22424"/>
                  </a:lnTo>
                  <a:lnTo>
                    <a:pt x="512660" y="10247"/>
                  </a:lnTo>
                  <a:lnTo>
                    <a:pt x="452928" y="2632"/>
                  </a:lnTo>
                  <a:lnTo>
                    <a:pt x="390121" y="0"/>
                  </a:lnTo>
                  <a:lnTo>
                    <a:pt x="327273" y="2632"/>
                  </a:lnTo>
                  <a:lnTo>
                    <a:pt x="267494" y="10247"/>
                  </a:lnTo>
                  <a:lnTo>
                    <a:pt x="211620" y="22424"/>
                  </a:lnTo>
                  <a:lnTo>
                    <a:pt x="160487" y="38739"/>
                  </a:lnTo>
                  <a:lnTo>
                    <a:pt x="114929" y="58771"/>
                  </a:lnTo>
                  <a:lnTo>
                    <a:pt x="75781" y="82097"/>
                  </a:lnTo>
                  <a:lnTo>
                    <a:pt x="43880" y="108296"/>
                  </a:lnTo>
                  <a:lnTo>
                    <a:pt x="5153" y="167619"/>
                  </a:lnTo>
                  <a:lnTo>
                    <a:pt x="0" y="199901"/>
                  </a:lnTo>
                </a:path>
              </a:pathLst>
            </a:custGeom>
            <a:ln w="750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26835" y="5911520"/>
              <a:ext cx="892175" cy="455295"/>
            </a:xfrm>
            <a:custGeom>
              <a:avLst/>
              <a:gdLst/>
              <a:ahLst/>
              <a:cxnLst/>
              <a:rect l="l" t="t" r="r" b="b"/>
              <a:pathLst>
                <a:path w="892175" h="455295">
                  <a:moveTo>
                    <a:pt x="444171" y="227782"/>
                  </a:moveTo>
                  <a:lnTo>
                    <a:pt x="888318" y="455222"/>
                  </a:lnTo>
                </a:path>
                <a:path w="892175" h="455295">
                  <a:moveTo>
                    <a:pt x="892131" y="455222"/>
                  </a:moveTo>
                  <a:lnTo>
                    <a:pt x="805056" y="354171"/>
                  </a:lnTo>
                </a:path>
                <a:path w="892175" h="455295">
                  <a:moveTo>
                    <a:pt x="444171" y="227782"/>
                  </a:moveTo>
                  <a:lnTo>
                    <a:pt x="0" y="0"/>
                  </a:lnTo>
                </a:path>
              </a:pathLst>
            </a:custGeom>
            <a:ln w="344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067133" y="6178844"/>
            <a:ext cx="20447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90500" algn="l"/>
              </a:tabLst>
            </a:pPr>
            <a:r>
              <a:rPr sz="1150" u="heavy" dirty="0">
                <a:uFill>
                  <a:solidFill>
                    <a:srgbClr val="990033"/>
                  </a:solidFill>
                </a:uFill>
                <a:latin typeface="Arial MT"/>
                <a:cs typeface="Arial MT"/>
              </a:rPr>
              <a:t> 	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081439" y="6865536"/>
            <a:ext cx="106934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10" dirty="0">
                <a:latin typeface="Arial MT"/>
                <a:cs typeface="Arial MT"/>
              </a:rPr>
              <a:t>Gerenciar</a:t>
            </a:r>
            <a:r>
              <a:rPr sz="1150" spc="-40" dirty="0">
                <a:latin typeface="Arial MT"/>
                <a:cs typeface="Arial MT"/>
              </a:rPr>
              <a:t> </a:t>
            </a:r>
            <a:r>
              <a:rPr sz="1150" spc="-35" dirty="0">
                <a:latin typeface="Arial MT"/>
                <a:cs typeface="Arial MT"/>
              </a:rPr>
              <a:t>Livros</a:t>
            </a:r>
            <a:endParaRPr sz="1150">
              <a:latin typeface="Arial MT"/>
              <a:cs typeface="Arial MT"/>
            </a:endParaRPr>
          </a:p>
        </p:txBody>
      </p:sp>
      <p:pic>
        <p:nvPicPr>
          <p:cNvPr id="64" name="object 6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49809" y="5530163"/>
            <a:ext cx="201361" cy="102608"/>
          </a:xfrm>
          <a:prstGeom prst="rect">
            <a:avLst/>
          </a:prstGeom>
        </p:spPr>
      </p:pic>
      <p:sp>
        <p:nvSpPr>
          <p:cNvPr id="65" name="object 65"/>
          <p:cNvSpPr/>
          <p:nvPr/>
        </p:nvSpPr>
        <p:spPr>
          <a:xfrm>
            <a:off x="8737124" y="5720430"/>
            <a:ext cx="419100" cy="381000"/>
          </a:xfrm>
          <a:custGeom>
            <a:avLst/>
            <a:gdLst/>
            <a:ahLst/>
            <a:cxnLst/>
            <a:rect l="l" t="t" r="r" b="b"/>
            <a:pathLst>
              <a:path w="419100" h="381000">
                <a:moveTo>
                  <a:pt x="209361" y="0"/>
                </a:moveTo>
                <a:lnTo>
                  <a:pt x="209361" y="175197"/>
                </a:lnTo>
              </a:path>
              <a:path w="419100" h="381000">
                <a:moveTo>
                  <a:pt x="58219" y="49711"/>
                </a:moveTo>
                <a:lnTo>
                  <a:pt x="360757" y="49711"/>
                </a:lnTo>
              </a:path>
              <a:path w="419100" h="381000">
                <a:moveTo>
                  <a:pt x="0" y="380705"/>
                </a:moveTo>
                <a:lnTo>
                  <a:pt x="209361" y="175197"/>
                </a:lnTo>
                <a:lnTo>
                  <a:pt x="418850" y="380705"/>
                </a:lnTo>
              </a:path>
            </a:pathLst>
          </a:custGeom>
          <a:ln w="3753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753279" y="6189791"/>
            <a:ext cx="39243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" dirty="0">
                <a:latin typeface="Arial MT"/>
                <a:cs typeface="Arial MT"/>
              </a:rPr>
              <a:t>Leitor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216738" y="4854799"/>
            <a:ext cx="787400" cy="412115"/>
            <a:chOff x="7216738" y="4854799"/>
            <a:chExt cx="787400" cy="412115"/>
          </a:xfrm>
        </p:grpSpPr>
        <p:sp>
          <p:nvSpPr>
            <p:cNvPr id="68" name="object 68"/>
            <p:cNvSpPr/>
            <p:nvPr/>
          </p:nvSpPr>
          <p:spPr>
            <a:xfrm>
              <a:off x="7220492" y="4858553"/>
              <a:ext cx="779780" cy="404495"/>
            </a:xfrm>
            <a:custGeom>
              <a:avLst/>
              <a:gdLst/>
              <a:ahLst/>
              <a:cxnLst/>
              <a:rect l="l" t="t" r="r" b="b"/>
              <a:pathLst>
                <a:path w="779779" h="404495">
                  <a:moveTo>
                    <a:pt x="389994" y="0"/>
                  </a:moveTo>
                  <a:lnTo>
                    <a:pt x="327087" y="2630"/>
                  </a:lnTo>
                  <a:lnTo>
                    <a:pt x="267283" y="10243"/>
                  </a:lnTo>
                  <a:lnTo>
                    <a:pt x="211409" y="22419"/>
                  </a:lnTo>
                  <a:lnTo>
                    <a:pt x="160295" y="38739"/>
                  </a:lnTo>
                  <a:lnTo>
                    <a:pt x="114770" y="58786"/>
                  </a:lnTo>
                  <a:lnTo>
                    <a:pt x="75664" y="82139"/>
                  </a:lnTo>
                  <a:lnTo>
                    <a:pt x="43804" y="108380"/>
                  </a:lnTo>
                  <a:lnTo>
                    <a:pt x="5143" y="167851"/>
                  </a:lnTo>
                  <a:lnTo>
                    <a:pt x="0" y="200244"/>
                  </a:lnTo>
                  <a:lnTo>
                    <a:pt x="5143" y="233543"/>
                  </a:lnTo>
                  <a:lnTo>
                    <a:pt x="43804" y="294362"/>
                  </a:lnTo>
                  <a:lnTo>
                    <a:pt x="75663" y="321075"/>
                  </a:lnTo>
                  <a:lnTo>
                    <a:pt x="114770" y="344785"/>
                  </a:lnTo>
                  <a:lnTo>
                    <a:pt x="160295" y="365089"/>
                  </a:lnTo>
                  <a:lnTo>
                    <a:pt x="211409" y="381584"/>
                  </a:lnTo>
                  <a:lnTo>
                    <a:pt x="267282" y="393866"/>
                  </a:lnTo>
                  <a:lnTo>
                    <a:pt x="327087" y="401530"/>
                  </a:lnTo>
                  <a:lnTo>
                    <a:pt x="389994" y="404175"/>
                  </a:lnTo>
                  <a:lnTo>
                    <a:pt x="452832" y="401530"/>
                  </a:lnTo>
                  <a:lnTo>
                    <a:pt x="512581" y="393866"/>
                  </a:lnTo>
                  <a:lnTo>
                    <a:pt x="568412" y="381584"/>
                  </a:lnTo>
                  <a:lnTo>
                    <a:pt x="619494" y="365089"/>
                  </a:lnTo>
                  <a:lnTo>
                    <a:pt x="664995" y="344785"/>
                  </a:lnTo>
                  <a:lnTo>
                    <a:pt x="704087" y="321075"/>
                  </a:lnTo>
                  <a:lnTo>
                    <a:pt x="735937" y="294362"/>
                  </a:lnTo>
                  <a:lnTo>
                    <a:pt x="774591" y="233543"/>
                  </a:lnTo>
                  <a:lnTo>
                    <a:pt x="779734" y="200244"/>
                  </a:lnTo>
                  <a:lnTo>
                    <a:pt x="774591" y="167851"/>
                  </a:lnTo>
                  <a:lnTo>
                    <a:pt x="735937" y="108380"/>
                  </a:lnTo>
                  <a:lnTo>
                    <a:pt x="704087" y="82139"/>
                  </a:lnTo>
                  <a:lnTo>
                    <a:pt x="664995" y="58786"/>
                  </a:lnTo>
                  <a:lnTo>
                    <a:pt x="619494" y="38739"/>
                  </a:lnTo>
                  <a:lnTo>
                    <a:pt x="568412" y="22419"/>
                  </a:lnTo>
                  <a:lnTo>
                    <a:pt x="512581" y="10243"/>
                  </a:lnTo>
                  <a:lnTo>
                    <a:pt x="452832" y="2630"/>
                  </a:lnTo>
                  <a:lnTo>
                    <a:pt x="38999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220492" y="4858553"/>
              <a:ext cx="779780" cy="404495"/>
            </a:xfrm>
            <a:custGeom>
              <a:avLst/>
              <a:gdLst/>
              <a:ahLst/>
              <a:cxnLst/>
              <a:rect l="l" t="t" r="r" b="b"/>
              <a:pathLst>
                <a:path w="779779" h="404495">
                  <a:moveTo>
                    <a:pt x="0" y="200244"/>
                  </a:moveTo>
                  <a:lnTo>
                    <a:pt x="5143" y="233543"/>
                  </a:lnTo>
                  <a:lnTo>
                    <a:pt x="20021" y="265050"/>
                  </a:lnTo>
                  <a:lnTo>
                    <a:pt x="75663" y="321075"/>
                  </a:lnTo>
                  <a:lnTo>
                    <a:pt x="114770" y="344785"/>
                  </a:lnTo>
                  <a:lnTo>
                    <a:pt x="160295" y="365089"/>
                  </a:lnTo>
                  <a:lnTo>
                    <a:pt x="211409" y="381584"/>
                  </a:lnTo>
                  <a:lnTo>
                    <a:pt x="267282" y="393866"/>
                  </a:lnTo>
                  <a:lnTo>
                    <a:pt x="327087" y="401530"/>
                  </a:lnTo>
                  <a:lnTo>
                    <a:pt x="389994" y="404175"/>
                  </a:lnTo>
                  <a:lnTo>
                    <a:pt x="452832" y="401530"/>
                  </a:lnTo>
                  <a:lnTo>
                    <a:pt x="512581" y="393866"/>
                  </a:lnTo>
                  <a:lnTo>
                    <a:pt x="568412" y="381584"/>
                  </a:lnTo>
                  <a:lnTo>
                    <a:pt x="619494" y="365089"/>
                  </a:lnTo>
                  <a:lnTo>
                    <a:pt x="664995" y="344785"/>
                  </a:lnTo>
                  <a:lnTo>
                    <a:pt x="704087" y="321075"/>
                  </a:lnTo>
                  <a:lnTo>
                    <a:pt x="735937" y="294362"/>
                  </a:lnTo>
                  <a:lnTo>
                    <a:pt x="774591" y="233543"/>
                  </a:lnTo>
                  <a:lnTo>
                    <a:pt x="779734" y="200244"/>
                  </a:lnTo>
                  <a:lnTo>
                    <a:pt x="774591" y="167851"/>
                  </a:lnTo>
                  <a:lnTo>
                    <a:pt x="735937" y="108380"/>
                  </a:lnTo>
                  <a:lnTo>
                    <a:pt x="704087" y="82139"/>
                  </a:lnTo>
                  <a:lnTo>
                    <a:pt x="664995" y="58786"/>
                  </a:lnTo>
                  <a:lnTo>
                    <a:pt x="619494" y="38739"/>
                  </a:lnTo>
                  <a:lnTo>
                    <a:pt x="568412" y="22419"/>
                  </a:lnTo>
                  <a:lnTo>
                    <a:pt x="512581" y="10243"/>
                  </a:lnTo>
                  <a:lnTo>
                    <a:pt x="452832" y="2630"/>
                  </a:lnTo>
                  <a:lnTo>
                    <a:pt x="389994" y="0"/>
                  </a:lnTo>
                  <a:lnTo>
                    <a:pt x="327087" y="2630"/>
                  </a:lnTo>
                  <a:lnTo>
                    <a:pt x="267283" y="10243"/>
                  </a:lnTo>
                  <a:lnTo>
                    <a:pt x="211409" y="22419"/>
                  </a:lnTo>
                  <a:lnTo>
                    <a:pt x="160295" y="38739"/>
                  </a:lnTo>
                  <a:lnTo>
                    <a:pt x="114770" y="58786"/>
                  </a:lnTo>
                  <a:lnTo>
                    <a:pt x="75664" y="82139"/>
                  </a:lnTo>
                  <a:lnTo>
                    <a:pt x="43804" y="108380"/>
                  </a:lnTo>
                  <a:lnTo>
                    <a:pt x="5143" y="167851"/>
                  </a:lnTo>
                  <a:lnTo>
                    <a:pt x="0" y="200244"/>
                  </a:lnTo>
                </a:path>
              </a:pathLst>
            </a:custGeom>
            <a:ln w="750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998177" y="5355185"/>
            <a:ext cx="121729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10" dirty="0">
                <a:latin typeface="Arial MT"/>
                <a:cs typeface="Arial MT"/>
              </a:rPr>
              <a:t>Gerenciar</a:t>
            </a:r>
            <a:r>
              <a:rPr sz="1150" spc="-30" dirty="0"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Leitores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657296" y="5364245"/>
            <a:ext cx="342900" cy="166370"/>
            <a:chOff x="6657296" y="5364245"/>
            <a:chExt cx="342900" cy="166370"/>
          </a:xfrm>
        </p:grpSpPr>
        <p:sp>
          <p:nvSpPr>
            <p:cNvPr id="72" name="object 72"/>
            <p:cNvSpPr/>
            <p:nvPr/>
          </p:nvSpPr>
          <p:spPr>
            <a:xfrm>
              <a:off x="6659017" y="5365966"/>
              <a:ext cx="339725" cy="163195"/>
            </a:xfrm>
            <a:custGeom>
              <a:avLst/>
              <a:gdLst/>
              <a:ahLst/>
              <a:cxnLst/>
              <a:rect l="l" t="t" r="r" b="b"/>
              <a:pathLst>
                <a:path w="339725" h="163195">
                  <a:moveTo>
                    <a:pt x="0" y="162611"/>
                  </a:moveTo>
                  <a:lnTo>
                    <a:pt x="335969" y="0"/>
                  </a:lnTo>
                </a:path>
                <a:path w="339725" h="163195">
                  <a:moveTo>
                    <a:pt x="339402" y="0"/>
                  </a:moveTo>
                  <a:lnTo>
                    <a:pt x="252708" y="101329"/>
                  </a:lnTo>
                </a:path>
              </a:pathLst>
            </a:custGeom>
            <a:ln w="344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861387" y="5365966"/>
              <a:ext cx="137160" cy="11430"/>
            </a:xfrm>
            <a:custGeom>
              <a:avLst/>
              <a:gdLst/>
              <a:ahLst/>
              <a:cxnLst/>
              <a:rect l="l" t="t" r="r" b="b"/>
              <a:pathLst>
                <a:path w="137159" h="11429">
                  <a:moveTo>
                    <a:pt x="-1720" y="5466"/>
                  </a:moveTo>
                  <a:lnTo>
                    <a:pt x="138752" y="5466"/>
                  </a:lnTo>
                </a:path>
              </a:pathLst>
            </a:custGeom>
            <a:ln w="1437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/>
          <p:nvPr/>
        </p:nvSpPr>
        <p:spPr>
          <a:xfrm>
            <a:off x="5381276" y="4812274"/>
            <a:ext cx="29209" cy="14604"/>
          </a:xfrm>
          <a:custGeom>
            <a:avLst/>
            <a:gdLst/>
            <a:ahLst/>
            <a:cxnLst/>
            <a:rect l="l" t="t" r="r" b="b"/>
            <a:pathLst>
              <a:path w="29210" h="14604">
                <a:moveTo>
                  <a:pt x="28779" y="0"/>
                </a:moveTo>
                <a:lnTo>
                  <a:pt x="0" y="14366"/>
                </a:lnTo>
              </a:path>
            </a:pathLst>
          </a:custGeom>
          <a:ln w="3441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75"/>
          <p:cNvGrpSpPr/>
          <p:nvPr/>
        </p:nvGrpSpPr>
        <p:grpSpPr>
          <a:xfrm>
            <a:off x="6006084" y="2958083"/>
            <a:ext cx="1633855" cy="942340"/>
            <a:chOff x="6006084" y="2958083"/>
            <a:chExt cx="1633855" cy="942340"/>
          </a:xfrm>
        </p:grpSpPr>
        <p:sp>
          <p:nvSpPr>
            <p:cNvPr id="76" name="object 76"/>
            <p:cNvSpPr/>
            <p:nvPr/>
          </p:nvSpPr>
          <p:spPr>
            <a:xfrm>
              <a:off x="6010656" y="2962655"/>
              <a:ext cx="1624965" cy="932815"/>
            </a:xfrm>
            <a:custGeom>
              <a:avLst/>
              <a:gdLst/>
              <a:ahLst/>
              <a:cxnLst/>
              <a:rect l="l" t="t" r="r" b="b"/>
              <a:pathLst>
                <a:path w="1624965" h="932814">
                  <a:moveTo>
                    <a:pt x="1335277" y="0"/>
                  </a:moveTo>
                  <a:lnTo>
                    <a:pt x="0" y="0"/>
                  </a:lnTo>
                  <a:lnTo>
                    <a:pt x="0" y="244221"/>
                  </a:lnTo>
                  <a:lnTo>
                    <a:pt x="985520" y="244221"/>
                  </a:lnTo>
                  <a:lnTo>
                    <a:pt x="985520" y="636016"/>
                  </a:lnTo>
                  <a:lnTo>
                    <a:pt x="696214" y="636016"/>
                  </a:lnTo>
                  <a:lnTo>
                    <a:pt x="1160399" y="932688"/>
                  </a:lnTo>
                  <a:lnTo>
                    <a:pt x="1624584" y="636016"/>
                  </a:lnTo>
                  <a:lnTo>
                    <a:pt x="1335277" y="636016"/>
                  </a:lnTo>
                  <a:lnTo>
                    <a:pt x="1335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010656" y="2962655"/>
              <a:ext cx="1624965" cy="932815"/>
            </a:xfrm>
            <a:custGeom>
              <a:avLst/>
              <a:gdLst/>
              <a:ahLst/>
              <a:cxnLst/>
              <a:rect l="l" t="t" r="r" b="b"/>
              <a:pathLst>
                <a:path w="1624965" h="932814">
                  <a:moveTo>
                    <a:pt x="1160399" y="932688"/>
                  </a:moveTo>
                  <a:lnTo>
                    <a:pt x="696214" y="636016"/>
                  </a:lnTo>
                  <a:lnTo>
                    <a:pt x="985520" y="636016"/>
                  </a:lnTo>
                  <a:lnTo>
                    <a:pt x="985520" y="244221"/>
                  </a:lnTo>
                  <a:lnTo>
                    <a:pt x="0" y="244221"/>
                  </a:lnTo>
                  <a:lnTo>
                    <a:pt x="0" y="0"/>
                  </a:lnTo>
                  <a:lnTo>
                    <a:pt x="1335277" y="0"/>
                  </a:lnTo>
                  <a:lnTo>
                    <a:pt x="1335277" y="636016"/>
                  </a:lnTo>
                  <a:lnTo>
                    <a:pt x="1624584" y="636016"/>
                  </a:lnTo>
                  <a:lnTo>
                    <a:pt x="1160399" y="93268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5951982" y="2527249"/>
            <a:ext cx="1695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Simplificando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9352788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8697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Casos </a:t>
            </a:r>
            <a:r>
              <a:rPr sz="4000" spc="-5" dirty="0"/>
              <a:t>de</a:t>
            </a:r>
            <a:r>
              <a:rPr sz="4000" dirty="0"/>
              <a:t> </a:t>
            </a:r>
            <a:r>
              <a:rPr sz="4000" spc="-5" dirty="0"/>
              <a:t>Uso</a:t>
            </a:r>
            <a:r>
              <a:rPr sz="4000" spc="20" dirty="0"/>
              <a:t> </a:t>
            </a:r>
            <a:r>
              <a:rPr sz="4000" spc="-5" dirty="0"/>
              <a:t>e o</a:t>
            </a:r>
            <a:r>
              <a:rPr sz="4000" spc="-15" dirty="0"/>
              <a:t> </a:t>
            </a:r>
            <a:r>
              <a:rPr sz="4000" spc="-10" dirty="0"/>
              <a:t>Processo</a:t>
            </a:r>
            <a:r>
              <a:rPr sz="4000" spc="20" dirty="0"/>
              <a:t> </a:t>
            </a:r>
            <a:r>
              <a:rPr sz="4000" spc="-10" dirty="0"/>
              <a:t>Unificado</a:t>
            </a:r>
            <a:r>
              <a:rPr sz="4000" spc="35" dirty="0"/>
              <a:t> </a:t>
            </a:r>
            <a:r>
              <a:rPr sz="4000" spc="-5" dirty="0"/>
              <a:t>(PU)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9300" y="1597913"/>
            <a:ext cx="8760460" cy="3370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080" indent="-294640">
              <a:lnSpc>
                <a:spcPct val="100000"/>
              </a:lnSpc>
              <a:spcBef>
                <a:spcPts val="9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No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PU,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casos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 </a:t>
            </a:r>
            <a:r>
              <a:rPr sz="3100" spc="-10" dirty="0">
                <a:latin typeface="Calibri"/>
                <a:cs typeface="Calibri"/>
              </a:rPr>
              <a:t>uso</a:t>
            </a:r>
            <a:r>
              <a:rPr sz="3100" spc="-5" dirty="0">
                <a:latin typeface="Calibri"/>
                <a:cs typeface="Calibri"/>
              </a:rPr>
              <a:t> ajudam</a:t>
            </a:r>
            <a:r>
              <a:rPr sz="3100" spc="-10" dirty="0">
                <a:latin typeface="Calibri"/>
                <a:cs typeface="Calibri"/>
              </a:rPr>
              <a:t> desde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15" dirty="0">
                <a:latin typeface="Calibri"/>
                <a:cs typeface="Calibri"/>
              </a:rPr>
              <a:t>captação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dos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requisitos,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guiam a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divisão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desenvolvimento </a:t>
            </a:r>
            <a:r>
              <a:rPr sz="3100" spc="-10" dirty="0">
                <a:latin typeface="Calibri"/>
                <a:cs typeface="Calibri"/>
              </a:rPr>
              <a:t>em 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vários</a:t>
            </a:r>
            <a:r>
              <a:rPr sz="3100" spc="-5" dirty="0">
                <a:latin typeface="Calibri"/>
                <a:cs typeface="Calibri"/>
              </a:rPr>
              <a:t> ciclos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iteração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 ajudam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nos </a:t>
            </a:r>
            <a:r>
              <a:rPr sz="3100" spc="-20" dirty="0">
                <a:latin typeface="Calibri"/>
                <a:cs typeface="Calibri"/>
              </a:rPr>
              <a:t>testes.</a:t>
            </a:r>
            <a:endParaRPr sz="3100">
              <a:latin typeface="Calibri"/>
              <a:cs typeface="Calibri"/>
            </a:endParaRPr>
          </a:p>
          <a:p>
            <a:pPr marL="306705" marR="74295" indent="-294640">
              <a:lnSpc>
                <a:spcPct val="100000"/>
              </a:lnSpc>
              <a:spcBef>
                <a:spcPts val="300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15" dirty="0">
                <a:latin typeface="Calibri"/>
                <a:cs typeface="Calibri"/>
              </a:rPr>
              <a:t>Logo</a:t>
            </a:r>
            <a:r>
              <a:rPr sz="3100" spc="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após </a:t>
            </a:r>
            <a:r>
              <a:rPr sz="3100" spc="-15" dirty="0">
                <a:latin typeface="Calibri"/>
                <a:cs typeface="Calibri"/>
              </a:rPr>
              <a:t>elaborar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 </a:t>
            </a:r>
            <a:r>
              <a:rPr sz="3100" spc="-10" dirty="0">
                <a:latin typeface="Calibri"/>
                <a:cs typeface="Calibri"/>
              </a:rPr>
              <a:t>Diagrama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Casos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Uso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do 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Sistema,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sugere-se </a:t>
            </a:r>
            <a:r>
              <a:rPr sz="3100" spc="-10" dirty="0">
                <a:latin typeface="Calibri"/>
                <a:cs typeface="Calibri"/>
              </a:rPr>
              <a:t>elaborar </a:t>
            </a:r>
            <a:r>
              <a:rPr sz="3100" spc="-5" dirty="0">
                <a:latin typeface="Calibri"/>
                <a:cs typeface="Calibri"/>
              </a:rPr>
              <a:t>as </a:t>
            </a:r>
            <a:r>
              <a:rPr sz="3100" spc="-10" dirty="0">
                <a:latin typeface="Calibri"/>
                <a:cs typeface="Calibri"/>
              </a:rPr>
              <a:t>descrições resumidas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todos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eles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então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alocá-los</a:t>
            </a:r>
            <a:r>
              <a:rPr sz="3100" spc="2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em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diversos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ciclos</a:t>
            </a:r>
            <a:r>
              <a:rPr sz="3100" spc="2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de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iteração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4917948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4260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Casos</a:t>
            </a:r>
            <a:r>
              <a:rPr sz="4000" spc="-20" dirty="0"/>
              <a:t> </a:t>
            </a:r>
            <a:r>
              <a:rPr sz="4000" spc="-5" dirty="0"/>
              <a:t>de</a:t>
            </a:r>
            <a:r>
              <a:rPr sz="4000" spc="-10" dirty="0"/>
              <a:t> </a:t>
            </a:r>
            <a:r>
              <a:rPr sz="4000" spc="-5" dirty="0"/>
              <a:t>Uso</a:t>
            </a:r>
            <a:r>
              <a:rPr sz="4000" spc="10" dirty="0"/>
              <a:t> </a:t>
            </a:r>
            <a:r>
              <a:rPr sz="4000" spc="-5" dirty="0"/>
              <a:t>e</a:t>
            </a:r>
            <a:r>
              <a:rPr sz="4000" spc="-15" dirty="0"/>
              <a:t> </a:t>
            </a:r>
            <a:r>
              <a:rPr sz="4000" spc="-5" dirty="0"/>
              <a:t>o</a:t>
            </a:r>
            <a:r>
              <a:rPr sz="4000" spc="-25" dirty="0"/>
              <a:t> </a:t>
            </a:r>
            <a:r>
              <a:rPr sz="4000" spc="-10" dirty="0"/>
              <a:t>PU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9300" y="1550669"/>
            <a:ext cx="8602345" cy="416877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06705" marR="28575" indent="-294640">
              <a:lnSpc>
                <a:spcPts val="3350"/>
              </a:lnSpc>
              <a:spcBef>
                <a:spcPts val="51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No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início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desenvolvimento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usando 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PU,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deve-se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planejar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quantos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iterações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serão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necessárias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para 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alcançar </a:t>
            </a:r>
            <a:r>
              <a:rPr sz="3100" spc="-5" dirty="0">
                <a:latin typeface="Calibri"/>
                <a:cs typeface="Calibri"/>
              </a:rPr>
              <a:t>os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objetivos</a:t>
            </a:r>
            <a:r>
              <a:rPr sz="3100" spc="-5" dirty="0">
                <a:latin typeface="Calibri"/>
                <a:cs typeface="Calibri"/>
              </a:rPr>
              <a:t> do </a:t>
            </a:r>
            <a:r>
              <a:rPr sz="3100" spc="-20" dirty="0">
                <a:latin typeface="Calibri"/>
                <a:cs typeface="Calibri"/>
              </a:rPr>
              <a:t>sistema</a:t>
            </a:r>
            <a:endParaRPr sz="3100">
              <a:latin typeface="Calibri"/>
              <a:cs typeface="Calibri"/>
            </a:endParaRPr>
          </a:p>
          <a:p>
            <a:pPr marL="306705" marR="45085" indent="-294640">
              <a:lnSpc>
                <a:spcPts val="3350"/>
              </a:lnSpc>
              <a:spcBef>
                <a:spcPts val="29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as </a:t>
            </a:r>
            <a:r>
              <a:rPr sz="3100" spc="-10" dirty="0">
                <a:latin typeface="Calibri"/>
                <a:cs typeface="Calibri"/>
              </a:rPr>
              <a:t>partes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mais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importantes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devem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ser </a:t>
            </a:r>
            <a:r>
              <a:rPr sz="3100" b="1" spc="-10" dirty="0">
                <a:latin typeface="Calibri"/>
                <a:cs typeface="Calibri"/>
              </a:rPr>
              <a:t>priorizadas</a:t>
            </a:r>
            <a:r>
              <a:rPr sz="3100" b="1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alocadas </a:t>
            </a:r>
            <a:r>
              <a:rPr sz="3100" dirty="0">
                <a:latin typeface="Calibri"/>
                <a:cs typeface="Calibri"/>
              </a:rPr>
              <a:t>nas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primeiras</a:t>
            </a:r>
            <a:r>
              <a:rPr sz="3100" spc="-20" dirty="0">
                <a:latin typeface="Calibri"/>
                <a:cs typeface="Calibri"/>
              </a:rPr>
              <a:t> iterações.</a:t>
            </a:r>
            <a:endParaRPr sz="3100">
              <a:latin typeface="Calibri"/>
              <a:cs typeface="Calibri"/>
            </a:endParaRPr>
          </a:p>
          <a:p>
            <a:pPr marL="622300" marR="5080" lvl="1" indent="-224154">
              <a:lnSpc>
                <a:spcPts val="2920"/>
              </a:lnSpc>
              <a:spcBef>
                <a:spcPts val="320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primeira </a:t>
            </a:r>
            <a:r>
              <a:rPr sz="2700" spc="-15" dirty="0">
                <a:latin typeface="Calibri"/>
                <a:cs typeface="Calibri"/>
              </a:rPr>
              <a:t>iteração deve </a:t>
            </a:r>
            <a:r>
              <a:rPr sz="2700" spc="-10" dirty="0">
                <a:latin typeface="Calibri"/>
                <a:cs typeface="Calibri"/>
              </a:rPr>
              <a:t>estabelecer </a:t>
            </a:r>
            <a:r>
              <a:rPr sz="2700" spc="-5" dirty="0">
                <a:latin typeface="Calibri"/>
                <a:cs typeface="Calibri"/>
              </a:rPr>
              <a:t>os principais </a:t>
            </a:r>
            <a:r>
              <a:rPr sz="2700" spc="-10" dirty="0">
                <a:latin typeface="Calibri"/>
                <a:cs typeface="Calibri"/>
              </a:rPr>
              <a:t>riscos </a:t>
            </a:r>
            <a:r>
              <a:rPr sz="2700" dirty="0">
                <a:latin typeface="Calibri"/>
                <a:cs typeface="Calibri"/>
              </a:rPr>
              <a:t>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5" dirty="0">
                <a:latin typeface="Calibri"/>
                <a:cs typeface="Calibri"/>
              </a:rPr>
              <a:t>escopo </a:t>
            </a:r>
            <a:r>
              <a:rPr sz="2700" dirty="0">
                <a:latin typeface="Calibri"/>
                <a:cs typeface="Calibri"/>
              </a:rPr>
              <a:t>inicial </a:t>
            </a:r>
            <a:r>
              <a:rPr sz="2700" spc="-5" dirty="0">
                <a:latin typeface="Calibri"/>
                <a:cs typeface="Calibri"/>
              </a:rPr>
              <a:t>do </a:t>
            </a:r>
            <a:r>
              <a:rPr sz="2700" spc="-20" dirty="0">
                <a:latin typeface="Calibri"/>
                <a:cs typeface="Calibri"/>
              </a:rPr>
              <a:t>projeto, </a:t>
            </a:r>
            <a:r>
              <a:rPr sz="2700" spc="-5" dirty="0">
                <a:latin typeface="Calibri"/>
                <a:cs typeface="Calibri"/>
              </a:rPr>
              <a:t>de </a:t>
            </a:r>
            <a:r>
              <a:rPr sz="2700" spc="-15" dirty="0">
                <a:latin typeface="Calibri"/>
                <a:cs typeface="Calibri"/>
              </a:rPr>
              <a:t>acordo com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funcionalidade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principal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sistema.</a:t>
            </a:r>
            <a:endParaRPr sz="2700">
              <a:latin typeface="Calibri"/>
              <a:cs typeface="Calibri"/>
            </a:endParaRPr>
          </a:p>
          <a:p>
            <a:pPr marL="622300" marR="350520" lvl="1" indent="-224154">
              <a:lnSpc>
                <a:spcPts val="2920"/>
              </a:lnSpc>
              <a:spcBef>
                <a:spcPts val="285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spc="-10" dirty="0">
                <a:latin typeface="Calibri"/>
                <a:cs typeface="Calibri"/>
              </a:rPr>
              <a:t>Deve-se evitar </a:t>
            </a:r>
            <a:r>
              <a:rPr sz="2700" spc="-15" dirty="0">
                <a:latin typeface="Calibri"/>
                <a:cs typeface="Calibri"/>
              </a:rPr>
              <a:t>correr 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10" dirty="0">
                <a:latin typeface="Calibri"/>
                <a:cs typeface="Calibri"/>
              </a:rPr>
              <a:t>risco </a:t>
            </a:r>
            <a:r>
              <a:rPr sz="2700" spc="-5" dirty="0">
                <a:latin typeface="Calibri"/>
                <a:cs typeface="Calibri"/>
              </a:rPr>
              <a:t>de </a:t>
            </a:r>
            <a:r>
              <a:rPr sz="2700" spc="-35" dirty="0">
                <a:latin typeface="Calibri"/>
                <a:cs typeface="Calibri"/>
              </a:rPr>
              <a:t>descobrir, </a:t>
            </a:r>
            <a:r>
              <a:rPr sz="2700" dirty="0">
                <a:latin typeface="Calibri"/>
                <a:cs typeface="Calibri"/>
              </a:rPr>
              <a:t>em </a:t>
            </a:r>
            <a:r>
              <a:rPr sz="2700" spc="-15" dirty="0">
                <a:latin typeface="Calibri"/>
                <a:cs typeface="Calibri"/>
              </a:rPr>
              <a:t>iterações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posteriores,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que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projeto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é</a:t>
            </a:r>
            <a:r>
              <a:rPr sz="2700" spc="-15" dirty="0">
                <a:latin typeface="Calibri"/>
                <a:cs typeface="Calibri"/>
              </a:rPr>
              <a:t> inviável.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4917948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4260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Casos</a:t>
            </a:r>
            <a:r>
              <a:rPr sz="4000" spc="-20" dirty="0"/>
              <a:t> </a:t>
            </a:r>
            <a:r>
              <a:rPr sz="4000" spc="-5" dirty="0"/>
              <a:t>de</a:t>
            </a:r>
            <a:r>
              <a:rPr sz="4000" spc="-10" dirty="0"/>
              <a:t> </a:t>
            </a:r>
            <a:r>
              <a:rPr sz="4000" spc="-5" dirty="0"/>
              <a:t>Uso</a:t>
            </a:r>
            <a:r>
              <a:rPr sz="4000" spc="10" dirty="0"/>
              <a:t> </a:t>
            </a:r>
            <a:r>
              <a:rPr sz="4000" spc="-5" dirty="0"/>
              <a:t>e</a:t>
            </a:r>
            <a:r>
              <a:rPr sz="4000" spc="-15" dirty="0"/>
              <a:t> </a:t>
            </a:r>
            <a:r>
              <a:rPr sz="4000" spc="-5" dirty="0"/>
              <a:t>o</a:t>
            </a:r>
            <a:r>
              <a:rPr sz="4000" spc="-25" dirty="0"/>
              <a:t> </a:t>
            </a:r>
            <a:r>
              <a:rPr sz="4000" spc="-10" dirty="0"/>
              <a:t>PU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06297" y="1748790"/>
            <a:ext cx="8714740" cy="43414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06705" marR="5080" indent="-294640">
              <a:lnSpc>
                <a:spcPts val="2920"/>
              </a:lnSpc>
              <a:spcBef>
                <a:spcPts val="459"/>
              </a:spcBef>
              <a:buSzPct val="79629"/>
              <a:buFont typeface="Segoe UI Symbol"/>
              <a:buChar char="⚫"/>
              <a:tabLst>
                <a:tab pos="306705" algn="l"/>
                <a:tab pos="307340" algn="l"/>
              </a:tabLst>
            </a:pPr>
            <a:r>
              <a:rPr sz="2700" spc="-50" dirty="0">
                <a:latin typeface="Calibri"/>
                <a:cs typeface="Calibri"/>
              </a:rPr>
              <a:t>Tendo </a:t>
            </a:r>
            <a:r>
              <a:rPr sz="2700" spc="-5" dirty="0">
                <a:latin typeface="Calibri"/>
                <a:cs typeface="Calibri"/>
              </a:rPr>
              <a:t>alocado os casos de uso </a:t>
            </a:r>
            <a:r>
              <a:rPr sz="2700" dirty="0">
                <a:latin typeface="Calibri"/>
                <a:cs typeface="Calibri"/>
              </a:rPr>
              <a:t>às </a:t>
            </a:r>
            <a:r>
              <a:rPr sz="2700" spc="-15" dirty="0">
                <a:latin typeface="Calibri"/>
                <a:cs typeface="Calibri"/>
              </a:rPr>
              <a:t>iterações, </a:t>
            </a:r>
            <a:r>
              <a:rPr sz="2700" spc="-5" dirty="0">
                <a:latin typeface="Calibri"/>
                <a:cs typeface="Calibri"/>
              </a:rPr>
              <a:t>pode-se </a:t>
            </a:r>
            <a:r>
              <a:rPr sz="2700" dirty="0">
                <a:latin typeface="Calibri"/>
                <a:cs typeface="Calibri"/>
              </a:rPr>
              <a:t>iniciar a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primeira </a:t>
            </a:r>
            <a:r>
              <a:rPr sz="2700" spc="-20" dirty="0">
                <a:latin typeface="Calibri"/>
                <a:cs typeface="Calibri"/>
              </a:rPr>
              <a:t>iteração, </a:t>
            </a:r>
            <a:r>
              <a:rPr sz="2700" spc="-15" dirty="0">
                <a:latin typeface="Calibri"/>
                <a:cs typeface="Calibri"/>
              </a:rPr>
              <a:t>com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fase </a:t>
            </a:r>
            <a:r>
              <a:rPr sz="2700" spc="-5" dirty="0">
                <a:latin typeface="Calibri"/>
                <a:cs typeface="Calibri"/>
              </a:rPr>
              <a:t>de </a:t>
            </a:r>
            <a:r>
              <a:rPr sz="2700" spc="-15" dirty="0">
                <a:latin typeface="Calibri"/>
                <a:cs typeface="Calibri"/>
              </a:rPr>
              <a:t>elaboração, </a:t>
            </a:r>
            <a:r>
              <a:rPr sz="2700" spc="-10" dirty="0">
                <a:latin typeface="Calibri"/>
                <a:cs typeface="Calibri"/>
              </a:rPr>
              <a:t>detalhando </a:t>
            </a:r>
            <a:r>
              <a:rPr sz="2700" spc="-5" dirty="0">
                <a:latin typeface="Calibri"/>
                <a:cs typeface="Calibri"/>
              </a:rPr>
              <a:t>os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casos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uso usando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formato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completo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abstrato</a:t>
            </a:r>
            <a:r>
              <a:rPr sz="2700" spc="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(visto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seguir)</a:t>
            </a:r>
            <a:endParaRPr sz="2700">
              <a:latin typeface="Calibri"/>
              <a:cs typeface="Calibri"/>
            </a:endParaRPr>
          </a:p>
          <a:p>
            <a:pPr marL="306705" indent="-294640">
              <a:lnSpc>
                <a:spcPts val="3160"/>
              </a:lnSpc>
              <a:buSzPct val="79629"/>
              <a:buFont typeface="Segoe UI Symbol"/>
              <a:buChar char="⚫"/>
              <a:tabLst>
                <a:tab pos="306705" algn="l"/>
                <a:tab pos="307340" algn="l"/>
              </a:tabLst>
            </a:pPr>
            <a:r>
              <a:rPr sz="2700" spc="-10" dirty="0">
                <a:latin typeface="Calibri"/>
                <a:cs typeface="Calibri"/>
              </a:rPr>
              <a:t>Exemplo: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Biblioteca: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Casos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uso:</a:t>
            </a:r>
            <a:endParaRPr sz="2700">
              <a:latin typeface="Calibri"/>
              <a:cs typeface="Calibri"/>
            </a:endParaRPr>
          </a:p>
          <a:p>
            <a:pPr marL="622300" lvl="1" indent="-224790">
              <a:lnSpc>
                <a:spcPct val="100000"/>
              </a:lnSpc>
              <a:spcBef>
                <a:spcPts val="85"/>
              </a:spcBef>
              <a:buFont typeface="Verdana"/>
              <a:buChar char="◦"/>
              <a:tabLst>
                <a:tab pos="622935" algn="l"/>
              </a:tabLst>
            </a:pPr>
            <a:r>
              <a:rPr sz="2200" spc="-15" dirty="0">
                <a:latin typeface="Calibri"/>
                <a:cs typeface="Calibri"/>
              </a:rPr>
              <a:t>Emprestar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Livro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1º</a:t>
            </a:r>
            <a:r>
              <a:rPr sz="2200" spc="-10" dirty="0">
                <a:latin typeface="Calibri"/>
                <a:cs typeface="Calibri"/>
              </a:rPr>
              <a:t> ciclo</a:t>
            </a:r>
            <a:endParaRPr sz="2200">
              <a:latin typeface="Calibri"/>
              <a:cs typeface="Calibri"/>
            </a:endParaRPr>
          </a:p>
          <a:p>
            <a:pPr marL="622300" lvl="1" indent="-224790">
              <a:lnSpc>
                <a:spcPct val="100000"/>
              </a:lnSpc>
              <a:spcBef>
                <a:spcPts val="35"/>
              </a:spcBef>
              <a:buFont typeface="Verdana"/>
              <a:buChar char="◦"/>
              <a:tabLst>
                <a:tab pos="622935" algn="l"/>
              </a:tabLst>
            </a:pPr>
            <a:r>
              <a:rPr sz="2200" spc="-10" dirty="0">
                <a:latin typeface="Calibri"/>
                <a:cs typeface="Calibri"/>
              </a:rPr>
              <a:t>Devolver </a:t>
            </a:r>
            <a:r>
              <a:rPr sz="2200" spc="-15" dirty="0">
                <a:latin typeface="Calibri"/>
                <a:cs typeface="Calibri"/>
              </a:rPr>
              <a:t>Livro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2º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ciclo</a:t>
            </a:r>
            <a:endParaRPr sz="2200">
              <a:latin typeface="Calibri"/>
              <a:cs typeface="Calibri"/>
            </a:endParaRPr>
          </a:p>
          <a:p>
            <a:pPr marL="622300" lvl="1" indent="-224790">
              <a:lnSpc>
                <a:spcPct val="100000"/>
              </a:lnSpc>
              <a:spcBef>
                <a:spcPts val="35"/>
              </a:spcBef>
              <a:buFont typeface="Verdana"/>
              <a:buChar char="◦"/>
              <a:tabLst>
                <a:tab pos="622935" algn="l"/>
              </a:tabLst>
            </a:pPr>
            <a:r>
              <a:rPr sz="2200" spc="-5" dirty="0">
                <a:latin typeface="Calibri"/>
                <a:cs typeface="Calibri"/>
              </a:rPr>
              <a:t>Incluir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Livro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1º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ciclo</a:t>
            </a:r>
            <a:endParaRPr sz="2200">
              <a:latin typeface="Calibri"/>
              <a:cs typeface="Calibri"/>
            </a:endParaRPr>
          </a:p>
          <a:p>
            <a:pPr marL="622300" lvl="1" indent="-224790">
              <a:lnSpc>
                <a:spcPct val="100000"/>
              </a:lnSpc>
              <a:spcBef>
                <a:spcPts val="35"/>
              </a:spcBef>
              <a:buFont typeface="Verdana"/>
              <a:buChar char="◦"/>
              <a:tabLst>
                <a:tab pos="622935" algn="l"/>
              </a:tabLst>
            </a:pPr>
            <a:r>
              <a:rPr sz="2200" spc="-10" dirty="0">
                <a:latin typeface="Calibri"/>
                <a:cs typeface="Calibri"/>
              </a:rPr>
              <a:t>Comprar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Livro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2º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ciclo</a:t>
            </a:r>
            <a:endParaRPr sz="2200">
              <a:latin typeface="Calibri"/>
              <a:cs typeface="Calibri"/>
            </a:endParaRPr>
          </a:p>
          <a:p>
            <a:pPr marL="622300" lvl="1" indent="-224790">
              <a:lnSpc>
                <a:spcPct val="100000"/>
              </a:lnSpc>
              <a:spcBef>
                <a:spcPts val="40"/>
              </a:spcBef>
              <a:buFont typeface="Verdana"/>
              <a:buChar char="◦"/>
              <a:tabLst>
                <a:tab pos="622935" algn="l"/>
              </a:tabLst>
            </a:pPr>
            <a:r>
              <a:rPr sz="2200" spc="-10" dirty="0">
                <a:latin typeface="Calibri"/>
                <a:cs typeface="Calibri"/>
              </a:rPr>
              <a:t>Consultar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Livro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3º </a:t>
            </a:r>
            <a:r>
              <a:rPr sz="2200" spc="-10" dirty="0">
                <a:latin typeface="Calibri"/>
                <a:cs typeface="Calibri"/>
              </a:rPr>
              <a:t>ciclo</a:t>
            </a:r>
            <a:endParaRPr sz="2200">
              <a:latin typeface="Calibri"/>
              <a:cs typeface="Calibri"/>
            </a:endParaRPr>
          </a:p>
          <a:p>
            <a:pPr marL="622300" lvl="1" indent="-224790">
              <a:lnSpc>
                <a:spcPct val="100000"/>
              </a:lnSpc>
              <a:spcBef>
                <a:spcPts val="35"/>
              </a:spcBef>
              <a:buFont typeface="Verdana"/>
              <a:buChar char="◦"/>
              <a:tabLst>
                <a:tab pos="622935" algn="l"/>
              </a:tabLst>
            </a:pPr>
            <a:r>
              <a:rPr sz="2200" spc="-15" dirty="0">
                <a:latin typeface="Calibri"/>
                <a:cs typeface="Calibri"/>
              </a:rPr>
              <a:t>Alterar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Livro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3º</a:t>
            </a:r>
            <a:r>
              <a:rPr sz="2200" spc="-10" dirty="0">
                <a:latin typeface="Calibri"/>
                <a:cs typeface="Calibri"/>
              </a:rPr>
              <a:t> ciclo</a:t>
            </a:r>
            <a:endParaRPr sz="2200">
              <a:latin typeface="Calibri"/>
              <a:cs typeface="Calibri"/>
            </a:endParaRPr>
          </a:p>
          <a:p>
            <a:pPr marL="622300" lvl="1" indent="-224790">
              <a:lnSpc>
                <a:spcPct val="100000"/>
              </a:lnSpc>
              <a:spcBef>
                <a:spcPts val="35"/>
              </a:spcBef>
              <a:buFont typeface="Verdana"/>
              <a:buChar char="◦"/>
              <a:tabLst>
                <a:tab pos="622935" algn="l"/>
              </a:tabLst>
            </a:pPr>
            <a:r>
              <a:rPr sz="2200" spc="-15" dirty="0">
                <a:latin typeface="Calibri"/>
                <a:cs typeface="Calibri"/>
              </a:rPr>
              <a:t>Excluir Livro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Wingdings"/>
                <a:cs typeface="Wingdings"/>
              </a:rPr>
              <a:t>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3º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ciclo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7594092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69348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Documentação</a:t>
            </a:r>
            <a:r>
              <a:rPr sz="4000" spc="10" dirty="0"/>
              <a:t> </a:t>
            </a:r>
            <a:r>
              <a:rPr sz="4000" spc="-5" dirty="0"/>
              <a:t>dos</a:t>
            </a:r>
            <a:r>
              <a:rPr sz="4000" spc="-10" dirty="0"/>
              <a:t> Casos </a:t>
            </a:r>
            <a:r>
              <a:rPr sz="4000" spc="-5" dirty="0"/>
              <a:t>de</a:t>
            </a:r>
            <a:r>
              <a:rPr sz="4000" spc="-10" dirty="0"/>
              <a:t> </a:t>
            </a:r>
            <a:r>
              <a:rPr sz="4000" spc="-5" dirty="0"/>
              <a:t>Uso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9300" y="1597913"/>
            <a:ext cx="8704580" cy="2936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080" indent="-294640">
              <a:lnSpc>
                <a:spcPct val="100000"/>
              </a:lnSpc>
              <a:spcBef>
                <a:spcPts val="9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15" dirty="0">
                <a:latin typeface="Calibri"/>
                <a:cs typeface="Calibri"/>
              </a:rPr>
              <a:t>Notação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diagramática:</a:t>
            </a:r>
            <a:r>
              <a:rPr sz="3100" spc="25" dirty="0">
                <a:latin typeface="Calibri"/>
                <a:cs typeface="Calibri"/>
              </a:rPr>
              <a:t> </a:t>
            </a:r>
            <a:r>
              <a:rPr sz="3100" spc="-15" dirty="0">
                <a:solidFill>
                  <a:srgbClr val="0000FF"/>
                </a:solidFill>
                <a:latin typeface="Calibri"/>
                <a:cs typeface="Calibri"/>
              </a:rPr>
              <a:t>Diagrama</a:t>
            </a:r>
            <a:r>
              <a:rPr sz="3100" spc="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31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Calibri"/>
                <a:cs typeface="Calibri"/>
              </a:rPr>
              <a:t>Casos</a:t>
            </a:r>
            <a:r>
              <a:rPr sz="31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Calibri"/>
                <a:cs typeface="Calibri"/>
              </a:rPr>
              <a:t>de Uso</a:t>
            </a:r>
            <a:r>
              <a:rPr sz="3100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da </a:t>
            </a:r>
            <a:r>
              <a:rPr sz="3100" spc="-69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UML</a:t>
            </a:r>
            <a:endParaRPr sz="3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egoe UI Symbol"/>
              <a:buChar char="⚫"/>
            </a:pPr>
            <a:endParaRPr sz="3500">
              <a:latin typeface="Calibri"/>
              <a:cs typeface="Calibri"/>
            </a:endParaRPr>
          </a:p>
          <a:p>
            <a:pPr marL="306705" marR="284480" indent="-294640">
              <a:lnSpc>
                <a:spcPct val="100000"/>
              </a:lnSpc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15" dirty="0">
                <a:latin typeface="Calibri"/>
                <a:cs typeface="Calibri"/>
              </a:rPr>
              <a:t>Notação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textual: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Descrição</a:t>
            </a:r>
            <a:r>
              <a:rPr sz="3100" spc="2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dos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Casos</a:t>
            </a:r>
            <a:r>
              <a:rPr sz="3100" dirty="0">
                <a:latin typeface="Calibri"/>
                <a:cs typeface="Calibri"/>
              </a:rPr>
              <a:t> de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Uso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ou 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Calibri"/>
                <a:cs typeface="Calibri"/>
              </a:rPr>
              <a:t>Casos </a:t>
            </a:r>
            <a:r>
              <a:rPr sz="3100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3100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Calibri"/>
                <a:cs typeface="Calibri"/>
              </a:rPr>
              <a:t>Uso</a:t>
            </a:r>
            <a:r>
              <a:rPr sz="3100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100" spc="-45" dirty="0">
                <a:solidFill>
                  <a:srgbClr val="0000FF"/>
                </a:solidFill>
                <a:latin typeface="Calibri"/>
                <a:cs typeface="Calibri"/>
              </a:rPr>
              <a:t>Textuais</a:t>
            </a:r>
            <a:r>
              <a:rPr sz="3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(a UML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não </a:t>
            </a:r>
            <a:r>
              <a:rPr sz="3100" spc="-15" dirty="0">
                <a:latin typeface="Calibri"/>
                <a:cs typeface="Calibri"/>
              </a:rPr>
              <a:t>fornece notação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específica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para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isso)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043" y="504444"/>
            <a:ext cx="8945880" cy="1576070"/>
            <a:chOff x="352043" y="504444"/>
            <a:chExt cx="8945880" cy="1576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3" y="504444"/>
              <a:ext cx="8945880" cy="10271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043" y="1053084"/>
              <a:ext cx="2125980" cy="10271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7801" y="620648"/>
            <a:ext cx="82543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Descrição </a:t>
            </a:r>
            <a:r>
              <a:rPr dirty="0"/>
              <a:t>dos </a:t>
            </a:r>
            <a:r>
              <a:rPr spc="-5" dirty="0"/>
              <a:t>casos </a:t>
            </a:r>
            <a:r>
              <a:rPr dirty="0"/>
              <a:t>de uso ou Casos </a:t>
            </a:r>
            <a:r>
              <a:rPr spc="-5" dirty="0"/>
              <a:t>de </a:t>
            </a:r>
            <a:r>
              <a:rPr dirty="0"/>
              <a:t>uso </a:t>
            </a:r>
            <a:r>
              <a:rPr spc="-800" dirty="0"/>
              <a:t> </a:t>
            </a:r>
            <a:r>
              <a:rPr spc="-20" dirty="0"/>
              <a:t>textuais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749300" y="1982212"/>
            <a:ext cx="8699500" cy="27209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06705" indent="-294640" algn="just">
              <a:lnSpc>
                <a:spcPct val="100000"/>
              </a:lnSpc>
              <a:spcBef>
                <a:spcPts val="470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10" dirty="0">
                <a:latin typeface="Calibri"/>
                <a:cs typeface="Calibri"/>
              </a:rPr>
              <a:t>Objetivos:</a:t>
            </a:r>
            <a:endParaRPr sz="3100">
              <a:latin typeface="Calibri"/>
              <a:cs typeface="Calibri"/>
            </a:endParaRPr>
          </a:p>
          <a:p>
            <a:pPr marL="622300" marR="5080" lvl="1" indent="-224154" algn="just">
              <a:lnSpc>
                <a:spcPct val="100000"/>
              </a:lnSpc>
              <a:spcBef>
                <a:spcPts val="330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spc="-20" dirty="0">
                <a:latin typeface="Calibri"/>
                <a:cs typeface="Calibri"/>
              </a:rPr>
              <a:t>Mostrar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5" dirty="0">
                <a:latin typeface="Calibri"/>
                <a:cs typeface="Calibri"/>
              </a:rPr>
              <a:t>seqüência típica de </a:t>
            </a:r>
            <a:r>
              <a:rPr sz="2700" spc="-20" dirty="0">
                <a:latin typeface="Calibri"/>
                <a:cs typeface="Calibri"/>
              </a:rPr>
              <a:t>eventos </a:t>
            </a:r>
            <a:r>
              <a:rPr sz="2700" dirty="0">
                <a:latin typeface="Calibri"/>
                <a:cs typeface="Calibri"/>
              </a:rPr>
              <a:t>(</a:t>
            </a:r>
            <a:r>
              <a:rPr sz="2700" dirty="0">
                <a:solidFill>
                  <a:srgbClr val="0000FF"/>
                </a:solidFill>
                <a:latin typeface="Calibri"/>
                <a:cs typeface="Calibri"/>
              </a:rPr>
              <a:t>cenário 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de sucesso </a:t>
            </a:r>
            <a:r>
              <a:rPr sz="2700" spc="-6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principal</a:t>
            </a:r>
            <a:r>
              <a:rPr sz="2700" spc="-5" dirty="0">
                <a:latin typeface="Calibri"/>
                <a:cs typeface="Calibri"/>
              </a:rPr>
              <a:t>) </a:t>
            </a:r>
            <a:r>
              <a:rPr sz="2700" dirty="0">
                <a:latin typeface="Calibri"/>
                <a:cs typeface="Calibri"/>
              </a:rPr>
              <a:t>e as </a:t>
            </a:r>
            <a:r>
              <a:rPr sz="2700" spc="-10" dirty="0">
                <a:solidFill>
                  <a:srgbClr val="0000FF"/>
                </a:solidFill>
                <a:latin typeface="Calibri"/>
                <a:cs typeface="Calibri"/>
              </a:rPr>
              <a:t>seqüências alternativas </a:t>
            </a:r>
            <a:r>
              <a:rPr sz="2700" spc="-5" dirty="0">
                <a:latin typeface="Calibri"/>
                <a:cs typeface="Calibri"/>
              </a:rPr>
              <a:t>que podem </a:t>
            </a:r>
            <a:r>
              <a:rPr sz="2700" spc="-15" dirty="0">
                <a:latin typeface="Calibri"/>
                <a:cs typeface="Calibri"/>
              </a:rPr>
              <a:t>ocorrer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durante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 caso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uso</a:t>
            </a:r>
            <a:endParaRPr sz="2700">
              <a:latin typeface="Calibri"/>
              <a:cs typeface="Calibri"/>
            </a:endParaRPr>
          </a:p>
          <a:p>
            <a:pPr marL="622300" lvl="1" indent="-224790" algn="just">
              <a:lnSpc>
                <a:spcPct val="100000"/>
              </a:lnSpc>
              <a:spcBef>
                <a:spcPts val="300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spc="-20" dirty="0">
                <a:latin typeface="Calibri"/>
                <a:cs typeface="Calibri"/>
              </a:rPr>
              <a:t>Mostrar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interessados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 </a:t>
            </a:r>
            <a:r>
              <a:rPr sz="2700" spc="-15" dirty="0">
                <a:latin typeface="Calibri"/>
                <a:cs typeface="Calibri"/>
              </a:rPr>
              <a:t>interesses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do </a:t>
            </a:r>
            <a:r>
              <a:rPr sz="2700" spc="-10" dirty="0">
                <a:latin typeface="Calibri"/>
                <a:cs typeface="Calibri"/>
              </a:rPr>
              <a:t>caso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uso</a:t>
            </a:r>
            <a:endParaRPr sz="2700">
              <a:latin typeface="Calibri"/>
              <a:cs typeface="Calibri"/>
            </a:endParaRPr>
          </a:p>
          <a:p>
            <a:pPr marL="622300" lvl="1" indent="-224790" algn="just">
              <a:lnSpc>
                <a:spcPct val="100000"/>
              </a:lnSpc>
              <a:spcBef>
                <a:spcPts val="300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spc="-20" dirty="0">
                <a:latin typeface="Calibri"/>
                <a:cs typeface="Calibri"/>
              </a:rPr>
              <a:t>Mostrar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pré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pós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condições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8020811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7360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Formatos</a:t>
            </a:r>
            <a:r>
              <a:rPr sz="4000" spc="5" dirty="0"/>
              <a:t> </a:t>
            </a:r>
            <a:r>
              <a:rPr sz="4000" spc="-5" dirty="0"/>
              <a:t>de </a:t>
            </a:r>
            <a:r>
              <a:rPr sz="4000" spc="-10" dirty="0"/>
              <a:t>Casos</a:t>
            </a:r>
            <a:r>
              <a:rPr sz="4000" spc="5" dirty="0"/>
              <a:t> </a:t>
            </a:r>
            <a:r>
              <a:rPr sz="4000" spc="-5" dirty="0"/>
              <a:t>de </a:t>
            </a:r>
            <a:r>
              <a:rPr sz="4000" spc="-10" dirty="0"/>
              <a:t>Uso</a:t>
            </a:r>
            <a:r>
              <a:rPr sz="4000" spc="10" dirty="0"/>
              <a:t> </a:t>
            </a:r>
            <a:r>
              <a:rPr sz="4000" spc="-60" dirty="0"/>
              <a:t>Textuais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54507" y="1667078"/>
            <a:ext cx="8991600" cy="402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9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b="1" spc="-15" dirty="0">
                <a:latin typeface="Calibri"/>
                <a:cs typeface="Calibri"/>
              </a:rPr>
              <a:t>Resumido:</a:t>
            </a:r>
            <a:endParaRPr sz="3100">
              <a:latin typeface="Calibri"/>
              <a:cs typeface="Calibri"/>
            </a:endParaRPr>
          </a:p>
          <a:p>
            <a:pPr marL="622300" marR="98425" lvl="1" indent="-224154">
              <a:lnSpc>
                <a:spcPts val="2920"/>
              </a:lnSpc>
              <a:spcBef>
                <a:spcPts val="370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spc="-10" dirty="0">
                <a:latin typeface="Calibri"/>
                <a:cs typeface="Calibri"/>
              </a:rPr>
              <a:t>Resumo </a:t>
            </a:r>
            <a:r>
              <a:rPr sz="2700" spc="-5" dirty="0">
                <a:latin typeface="Calibri"/>
                <a:cs typeface="Calibri"/>
              </a:rPr>
              <a:t>de um </a:t>
            </a:r>
            <a:r>
              <a:rPr sz="2700" spc="-30" dirty="0">
                <a:latin typeface="Calibri"/>
                <a:cs typeface="Calibri"/>
              </a:rPr>
              <a:t>parágrafo, </a:t>
            </a:r>
            <a:r>
              <a:rPr sz="2700" dirty="0">
                <a:latin typeface="Calibri"/>
                <a:cs typeface="Calibri"/>
              </a:rPr>
              <a:t>apenas </a:t>
            </a:r>
            <a:r>
              <a:rPr sz="2700" spc="-15" dirty="0">
                <a:latin typeface="Calibri"/>
                <a:cs typeface="Calibri"/>
              </a:rPr>
              <a:t>com </a:t>
            </a:r>
            <a:r>
              <a:rPr sz="2700" dirty="0">
                <a:latin typeface="Calibri"/>
                <a:cs typeface="Calibri"/>
              </a:rPr>
              <a:t>o cenário </a:t>
            </a:r>
            <a:r>
              <a:rPr sz="2700" spc="-5" dirty="0">
                <a:latin typeface="Calibri"/>
                <a:cs typeface="Calibri"/>
              </a:rPr>
              <a:t>de sucesso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principal</a:t>
            </a:r>
            <a:endParaRPr sz="2700">
              <a:latin typeface="Calibri"/>
              <a:cs typeface="Calibri"/>
            </a:endParaRPr>
          </a:p>
          <a:p>
            <a:pPr marL="306705" indent="-294640">
              <a:lnSpc>
                <a:spcPts val="3570"/>
              </a:lnSpc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b="1" spc="-15" dirty="0">
                <a:latin typeface="Calibri"/>
                <a:cs typeface="Calibri"/>
              </a:rPr>
              <a:t>Completo:</a:t>
            </a:r>
            <a:endParaRPr sz="3100">
              <a:latin typeface="Calibri"/>
              <a:cs typeface="Calibri"/>
            </a:endParaRPr>
          </a:p>
          <a:p>
            <a:pPr marL="622300" marR="5080" lvl="1" indent="-224154">
              <a:lnSpc>
                <a:spcPts val="2920"/>
              </a:lnSpc>
              <a:spcBef>
                <a:spcPts val="370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spc="-25" dirty="0">
                <a:latin typeface="Calibri"/>
                <a:cs typeface="Calibri"/>
              </a:rPr>
              <a:t>Várias </a:t>
            </a:r>
            <a:r>
              <a:rPr sz="2700" spc="-10" dirty="0">
                <a:latin typeface="Calibri"/>
                <a:cs typeface="Calibri"/>
              </a:rPr>
              <a:t>seções: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interessados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interesses,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pré-condições,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pós-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condições</a:t>
            </a:r>
            <a:endParaRPr sz="2700">
              <a:latin typeface="Calibri"/>
              <a:cs typeface="Calibri"/>
            </a:endParaRPr>
          </a:p>
          <a:p>
            <a:pPr marL="622300" lvl="1" indent="-224790">
              <a:lnSpc>
                <a:spcPts val="3160"/>
              </a:lnSpc>
              <a:buFont typeface="Verdana"/>
              <a:buChar char="◦"/>
              <a:tabLst>
                <a:tab pos="622935" algn="l"/>
              </a:tabLst>
            </a:pPr>
            <a:r>
              <a:rPr sz="2700" spc="-5" dirty="0">
                <a:latin typeface="Calibri"/>
                <a:cs typeface="Calibri"/>
              </a:rPr>
              <a:t>Cenário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sucesso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principal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 seqüências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alternativas</a:t>
            </a:r>
            <a:endParaRPr sz="2700">
              <a:latin typeface="Calibri"/>
              <a:cs typeface="Calibri"/>
            </a:endParaRPr>
          </a:p>
          <a:p>
            <a:pPr marL="622300" lvl="1" indent="-224790">
              <a:lnSpc>
                <a:spcPts val="3229"/>
              </a:lnSpc>
              <a:buFont typeface="Verdana"/>
              <a:buChar char="◦"/>
              <a:tabLst>
                <a:tab pos="622935" algn="l"/>
              </a:tabLst>
            </a:pPr>
            <a:r>
              <a:rPr sz="2700" spc="-5" dirty="0">
                <a:latin typeface="Calibri"/>
                <a:cs typeface="Calibri"/>
              </a:rPr>
              <a:t>Dois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tipos:</a:t>
            </a:r>
            <a:endParaRPr sz="2700">
              <a:latin typeface="Calibri"/>
              <a:cs typeface="Calibri"/>
            </a:endParaRPr>
          </a:p>
          <a:p>
            <a:pPr marL="683260">
              <a:lnSpc>
                <a:spcPct val="100000"/>
              </a:lnSpc>
              <a:spcBef>
                <a:spcPts val="70"/>
              </a:spcBef>
            </a:pPr>
            <a:r>
              <a:rPr sz="2200" spc="-509" dirty="0">
                <a:solidFill>
                  <a:srgbClr val="A1FF2F"/>
                </a:solidFill>
                <a:latin typeface="Segoe UI Symbol"/>
                <a:cs typeface="Segoe UI Symbol"/>
              </a:rPr>
              <a:t>🞄</a:t>
            </a:r>
            <a:r>
              <a:rPr sz="2200" spc="-340" dirty="0">
                <a:solidFill>
                  <a:srgbClr val="A1FF2F"/>
                </a:solidFill>
                <a:latin typeface="Segoe UI Symbol"/>
                <a:cs typeface="Segoe UI Symbol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Calibri"/>
                <a:cs typeface="Calibri"/>
              </a:rPr>
              <a:t>Abstrato:</a:t>
            </a:r>
            <a:r>
              <a:rPr sz="22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utilizado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fase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 análise,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sem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considerar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muitos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detalhes</a:t>
            </a:r>
            <a:endParaRPr sz="2200">
              <a:latin typeface="Calibri"/>
              <a:cs typeface="Calibri"/>
            </a:endParaRPr>
          </a:p>
          <a:p>
            <a:pPr marL="683260">
              <a:lnSpc>
                <a:spcPct val="100000"/>
              </a:lnSpc>
              <a:spcBef>
                <a:spcPts val="35"/>
              </a:spcBef>
            </a:pPr>
            <a:r>
              <a:rPr sz="2200" spc="-1410" dirty="0">
                <a:solidFill>
                  <a:srgbClr val="A1FF2F"/>
                </a:solidFill>
                <a:latin typeface="Segoe UI Symbol"/>
                <a:cs typeface="Segoe UI Symbol"/>
              </a:rPr>
              <a:t>🞄</a:t>
            </a:r>
            <a:r>
              <a:rPr sz="2200" spc="200" dirty="0">
                <a:solidFill>
                  <a:srgbClr val="A1FF2F"/>
                </a:solidFill>
                <a:latin typeface="Segoe UI Symbol"/>
                <a:cs typeface="Segoe UI Symbol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Conc</a:t>
            </a:r>
            <a:r>
              <a:rPr sz="2200" b="1" spc="-3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00" b="1" spc="-2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b="1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00" b="1" spc="-5" dirty="0">
                <a:solidFill>
                  <a:srgbClr val="FF0000"/>
                </a:solidFill>
                <a:latin typeface="Calibri"/>
                <a:cs typeface="Calibri"/>
              </a:rPr>
              <a:t>o:</a:t>
            </a:r>
            <a:r>
              <a:rPr sz="2200" b="1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uti</a:t>
            </a:r>
            <a:r>
              <a:rPr sz="2200" spc="-15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45" dirty="0">
                <a:latin typeface="Calibri"/>
                <a:cs typeface="Calibri"/>
              </a:rPr>
              <a:t>z</a:t>
            </a:r>
            <a:r>
              <a:rPr sz="2200" spc="-5" dirty="0">
                <a:latin typeface="Calibri"/>
                <a:cs typeface="Calibri"/>
              </a:rPr>
              <a:t>ado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j</a:t>
            </a:r>
            <a:r>
              <a:rPr sz="2200" spc="-2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4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om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alhes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9665" y="2380376"/>
            <a:ext cx="871855" cy="455930"/>
            <a:chOff x="5619665" y="2380376"/>
            <a:chExt cx="871855" cy="455930"/>
          </a:xfrm>
        </p:grpSpPr>
        <p:sp>
          <p:nvSpPr>
            <p:cNvPr id="3" name="object 3"/>
            <p:cNvSpPr/>
            <p:nvPr/>
          </p:nvSpPr>
          <p:spPr>
            <a:xfrm>
              <a:off x="5624110" y="2384821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4" h="447039">
                  <a:moveTo>
                    <a:pt x="431309" y="0"/>
                  </a:moveTo>
                  <a:lnTo>
                    <a:pt x="367972" y="2420"/>
                  </a:lnTo>
                  <a:lnTo>
                    <a:pt x="307387" y="9443"/>
                  </a:lnTo>
                  <a:lnTo>
                    <a:pt x="250245" y="20714"/>
                  </a:lnTo>
                  <a:lnTo>
                    <a:pt x="197237" y="35877"/>
                  </a:lnTo>
                  <a:lnTo>
                    <a:pt x="149055" y="54576"/>
                  </a:lnTo>
                  <a:lnTo>
                    <a:pt x="106390" y="76455"/>
                  </a:lnTo>
                  <a:lnTo>
                    <a:pt x="69932" y="101159"/>
                  </a:lnTo>
                  <a:lnTo>
                    <a:pt x="40373" y="128332"/>
                  </a:lnTo>
                  <a:lnTo>
                    <a:pt x="4716" y="188662"/>
                  </a:lnTo>
                  <a:lnTo>
                    <a:pt x="0" y="221108"/>
                  </a:lnTo>
                  <a:lnTo>
                    <a:pt x="4716" y="254768"/>
                  </a:lnTo>
                  <a:lnTo>
                    <a:pt x="40373" y="316836"/>
                  </a:lnTo>
                  <a:lnTo>
                    <a:pt x="69932" y="344584"/>
                  </a:lnTo>
                  <a:lnTo>
                    <a:pt x="106390" y="369703"/>
                  </a:lnTo>
                  <a:lnTo>
                    <a:pt x="149056" y="391861"/>
                  </a:lnTo>
                  <a:lnTo>
                    <a:pt x="197238" y="410730"/>
                  </a:lnTo>
                  <a:lnTo>
                    <a:pt x="250245" y="425980"/>
                  </a:lnTo>
                  <a:lnTo>
                    <a:pt x="307387" y="437281"/>
                  </a:lnTo>
                  <a:lnTo>
                    <a:pt x="367972" y="444303"/>
                  </a:lnTo>
                  <a:lnTo>
                    <a:pt x="431309" y="446717"/>
                  </a:lnTo>
                  <a:lnTo>
                    <a:pt x="494647" y="444303"/>
                  </a:lnTo>
                  <a:lnTo>
                    <a:pt x="555232" y="437281"/>
                  </a:lnTo>
                  <a:lnTo>
                    <a:pt x="612374" y="425980"/>
                  </a:lnTo>
                  <a:lnTo>
                    <a:pt x="665381" y="410730"/>
                  </a:lnTo>
                  <a:lnTo>
                    <a:pt x="713563" y="391861"/>
                  </a:lnTo>
                  <a:lnTo>
                    <a:pt x="756228" y="369703"/>
                  </a:lnTo>
                  <a:lnTo>
                    <a:pt x="792686" y="344584"/>
                  </a:lnTo>
                  <a:lnTo>
                    <a:pt x="822245" y="316836"/>
                  </a:lnTo>
                  <a:lnTo>
                    <a:pt x="857903" y="254768"/>
                  </a:lnTo>
                  <a:lnTo>
                    <a:pt x="862619" y="221108"/>
                  </a:lnTo>
                  <a:lnTo>
                    <a:pt x="857903" y="188662"/>
                  </a:lnTo>
                  <a:lnTo>
                    <a:pt x="822245" y="128332"/>
                  </a:lnTo>
                  <a:lnTo>
                    <a:pt x="792686" y="101159"/>
                  </a:lnTo>
                  <a:lnTo>
                    <a:pt x="756228" y="76455"/>
                  </a:lnTo>
                  <a:lnTo>
                    <a:pt x="713563" y="54576"/>
                  </a:lnTo>
                  <a:lnTo>
                    <a:pt x="665381" y="35877"/>
                  </a:lnTo>
                  <a:lnTo>
                    <a:pt x="612374" y="20714"/>
                  </a:lnTo>
                  <a:lnTo>
                    <a:pt x="555232" y="9443"/>
                  </a:lnTo>
                  <a:lnTo>
                    <a:pt x="494647" y="2420"/>
                  </a:lnTo>
                  <a:lnTo>
                    <a:pt x="43130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24110" y="2384821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4" h="447039">
                  <a:moveTo>
                    <a:pt x="0" y="221108"/>
                  </a:moveTo>
                  <a:lnTo>
                    <a:pt x="18404" y="286787"/>
                  </a:lnTo>
                  <a:lnTo>
                    <a:pt x="69932" y="344584"/>
                  </a:lnTo>
                  <a:lnTo>
                    <a:pt x="106390" y="369703"/>
                  </a:lnTo>
                  <a:lnTo>
                    <a:pt x="149055" y="391861"/>
                  </a:lnTo>
                  <a:lnTo>
                    <a:pt x="197237" y="410730"/>
                  </a:lnTo>
                  <a:lnTo>
                    <a:pt x="250245" y="425980"/>
                  </a:lnTo>
                  <a:lnTo>
                    <a:pt x="307387" y="437281"/>
                  </a:lnTo>
                  <a:lnTo>
                    <a:pt x="367972" y="444303"/>
                  </a:lnTo>
                  <a:lnTo>
                    <a:pt x="431309" y="446717"/>
                  </a:lnTo>
                  <a:lnTo>
                    <a:pt x="494647" y="444303"/>
                  </a:lnTo>
                  <a:lnTo>
                    <a:pt x="555232" y="437281"/>
                  </a:lnTo>
                  <a:lnTo>
                    <a:pt x="612374" y="425980"/>
                  </a:lnTo>
                  <a:lnTo>
                    <a:pt x="665381" y="410730"/>
                  </a:lnTo>
                  <a:lnTo>
                    <a:pt x="713563" y="391861"/>
                  </a:lnTo>
                  <a:lnTo>
                    <a:pt x="756228" y="369703"/>
                  </a:lnTo>
                  <a:lnTo>
                    <a:pt x="792686" y="344584"/>
                  </a:lnTo>
                  <a:lnTo>
                    <a:pt x="822245" y="316836"/>
                  </a:lnTo>
                  <a:lnTo>
                    <a:pt x="857903" y="254768"/>
                  </a:lnTo>
                  <a:lnTo>
                    <a:pt x="862619" y="221108"/>
                  </a:lnTo>
                  <a:lnTo>
                    <a:pt x="857903" y="188662"/>
                  </a:lnTo>
                  <a:lnTo>
                    <a:pt x="822245" y="128332"/>
                  </a:lnTo>
                  <a:lnTo>
                    <a:pt x="792686" y="101159"/>
                  </a:lnTo>
                  <a:lnTo>
                    <a:pt x="756228" y="76455"/>
                  </a:lnTo>
                  <a:lnTo>
                    <a:pt x="713563" y="54576"/>
                  </a:lnTo>
                  <a:lnTo>
                    <a:pt x="665381" y="35877"/>
                  </a:lnTo>
                  <a:lnTo>
                    <a:pt x="612374" y="20714"/>
                  </a:lnTo>
                  <a:lnTo>
                    <a:pt x="555232" y="9443"/>
                  </a:lnTo>
                  <a:lnTo>
                    <a:pt x="494647" y="2420"/>
                  </a:lnTo>
                  <a:lnTo>
                    <a:pt x="431309" y="0"/>
                  </a:lnTo>
                  <a:lnTo>
                    <a:pt x="367972" y="2420"/>
                  </a:lnTo>
                  <a:lnTo>
                    <a:pt x="307387" y="9443"/>
                  </a:lnTo>
                  <a:lnTo>
                    <a:pt x="149055" y="54576"/>
                  </a:lnTo>
                  <a:lnTo>
                    <a:pt x="106390" y="76455"/>
                  </a:lnTo>
                  <a:lnTo>
                    <a:pt x="69932" y="101159"/>
                  </a:lnTo>
                  <a:lnTo>
                    <a:pt x="40373" y="128332"/>
                  </a:lnTo>
                  <a:lnTo>
                    <a:pt x="18404" y="157618"/>
                  </a:lnTo>
                  <a:lnTo>
                    <a:pt x="4716" y="188662"/>
                  </a:lnTo>
                  <a:lnTo>
                    <a:pt x="0" y="221108"/>
                  </a:lnTo>
                </a:path>
              </a:pathLst>
            </a:custGeom>
            <a:ln w="8309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1300" y="2907197"/>
            <a:ext cx="140779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30" dirty="0">
                <a:latin typeface="Arial MT"/>
                <a:cs typeface="Arial MT"/>
              </a:rPr>
              <a:t>E</a:t>
            </a:r>
            <a:r>
              <a:rPr sz="1550" spc="-5" dirty="0">
                <a:latin typeface="Arial MT"/>
                <a:cs typeface="Arial MT"/>
              </a:rPr>
              <a:t>m</a:t>
            </a:r>
            <a:r>
              <a:rPr sz="1550" spc="10" dirty="0">
                <a:latin typeface="Arial MT"/>
                <a:cs typeface="Arial MT"/>
              </a:rPr>
              <a:t>p</a:t>
            </a:r>
            <a:r>
              <a:rPr sz="1550" spc="-15" dirty="0">
                <a:latin typeface="Arial MT"/>
                <a:cs typeface="Arial MT"/>
              </a:rPr>
              <a:t>r</a:t>
            </a:r>
            <a:r>
              <a:rPr sz="1550" spc="10" dirty="0">
                <a:latin typeface="Arial MT"/>
                <a:cs typeface="Arial MT"/>
              </a:rPr>
              <a:t>es</a:t>
            </a:r>
            <a:r>
              <a:rPr sz="1550" spc="-25" dirty="0">
                <a:latin typeface="Arial MT"/>
                <a:cs typeface="Arial MT"/>
              </a:rPr>
              <a:t>t</a:t>
            </a:r>
            <a:r>
              <a:rPr sz="1550" spc="10" dirty="0">
                <a:latin typeface="Arial MT"/>
                <a:cs typeface="Arial MT"/>
              </a:rPr>
              <a:t>ar</a:t>
            </a:r>
            <a:r>
              <a:rPr sz="1550" spc="-8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</a:t>
            </a:r>
            <a:r>
              <a:rPr sz="1550" spc="60" dirty="0">
                <a:latin typeface="Arial MT"/>
                <a:cs typeface="Arial MT"/>
              </a:rPr>
              <a:t>i</a:t>
            </a:r>
            <a:r>
              <a:rPr sz="1550" spc="-90" dirty="0">
                <a:latin typeface="Arial MT"/>
                <a:cs typeface="Arial MT"/>
              </a:rPr>
              <a:t>v</a:t>
            </a:r>
            <a:r>
              <a:rPr sz="1550" spc="-55" dirty="0">
                <a:latin typeface="Arial MT"/>
                <a:cs typeface="Arial MT"/>
              </a:rPr>
              <a:t>r</a:t>
            </a:r>
            <a:r>
              <a:rPr sz="1550" spc="10" dirty="0">
                <a:latin typeface="Arial MT"/>
                <a:cs typeface="Arial MT"/>
              </a:rPr>
              <a:t>o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31600" y="3690710"/>
            <a:ext cx="871855" cy="455930"/>
            <a:chOff x="5531600" y="3690710"/>
            <a:chExt cx="871855" cy="455930"/>
          </a:xfrm>
        </p:grpSpPr>
        <p:sp>
          <p:nvSpPr>
            <p:cNvPr id="7" name="object 7"/>
            <p:cNvSpPr/>
            <p:nvPr/>
          </p:nvSpPr>
          <p:spPr>
            <a:xfrm>
              <a:off x="5536045" y="3695155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4" h="447039">
                  <a:moveTo>
                    <a:pt x="431309" y="0"/>
                  </a:moveTo>
                  <a:lnTo>
                    <a:pt x="367972" y="2410"/>
                  </a:lnTo>
                  <a:lnTo>
                    <a:pt x="307387" y="9409"/>
                  </a:lnTo>
                  <a:lnTo>
                    <a:pt x="250245" y="20646"/>
                  </a:lnTo>
                  <a:lnTo>
                    <a:pt x="197237" y="35770"/>
                  </a:lnTo>
                  <a:lnTo>
                    <a:pt x="149055" y="54433"/>
                  </a:lnTo>
                  <a:lnTo>
                    <a:pt x="106390" y="76284"/>
                  </a:lnTo>
                  <a:lnTo>
                    <a:pt x="69932" y="100973"/>
                  </a:lnTo>
                  <a:lnTo>
                    <a:pt x="40373" y="128149"/>
                  </a:lnTo>
                  <a:lnTo>
                    <a:pt x="4716" y="188567"/>
                  </a:lnTo>
                  <a:lnTo>
                    <a:pt x="0" y="221108"/>
                  </a:lnTo>
                  <a:lnTo>
                    <a:pt x="4716" y="254673"/>
                  </a:lnTo>
                  <a:lnTo>
                    <a:pt x="40373" y="316653"/>
                  </a:lnTo>
                  <a:lnTo>
                    <a:pt x="69932" y="344398"/>
                  </a:lnTo>
                  <a:lnTo>
                    <a:pt x="106390" y="369531"/>
                  </a:lnTo>
                  <a:lnTo>
                    <a:pt x="149056" y="391718"/>
                  </a:lnTo>
                  <a:lnTo>
                    <a:pt x="197237" y="410624"/>
                  </a:lnTo>
                  <a:lnTo>
                    <a:pt x="250245" y="425911"/>
                  </a:lnTo>
                  <a:lnTo>
                    <a:pt x="307387" y="437247"/>
                  </a:lnTo>
                  <a:lnTo>
                    <a:pt x="367972" y="444294"/>
                  </a:lnTo>
                  <a:lnTo>
                    <a:pt x="431309" y="446717"/>
                  </a:lnTo>
                  <a:lnTo>
                    <a:pt x="494647" y="444294"/>
                  </a:lnTo>
                  <a:lnTo>
                    <a:pt x="555232" y="437247"/>
                  </a:lnTo>
                  <a:lnTo>
                    <a:pt x="612374" y="425911"/>
                  </a:lnTo>
                  <a:lnTo>
                    <a:pt x="665381" y="410624"/>
                  </a:lnTo>
                  <a:lnTo>
                    <a:pt x="713563" y="391718"/>
                  </a:lnTo>
                  <a:lnTo>
                    <a:pt x="756228" y="369531"/>
                  </a:lnTo>
                  <a:lnTo>
                    <a:pt x="792686" y="344398"/>
                  </a:lnTo>
                  <a:lnTo>
                    <a:pt x="822245" y="316653"/>
                  </a:lnTo>
                  <a:lnTo>
                    <a:pt x="857903" y="254673"/>
                  </a:lnTo>
                  <a:lnTo>
                    <a:pt x="862619" y="221108"/>
                  </a:lnTo>
                  <a:lnTo>
                    <a:pt x="857903" y="188567"/>
                  </a:lnTo>
                  <a:lnTo>
                    <a:pt x="822245" y="128149"/>
                  </a:lnTo>
                  <a:lnTo>
                    <a:pt x="792686" y="100972"/>
                  </a:lnTo>
                  <a:lnTo>
                    <a:pt x="756228" y="76284"/>
                  </a:lnTo>
                  <a:lnTo>
                    <a:pt x="713563" y="54433"/>
                  </a:lnTo>
                  <a:lnTo>
                    <a:pt x="665381" y="35770"/>
                  </a:lnTo>
                  <a:lnTo>
                    <a:pt x="612374" y="20646"/>
                  </a:lnTo>
                  <a:lnTo>
                    <a:pt x="555232" y="9409"/>
                  </a:lnTo>
                  <a:lnTo>
                    <a:pt x="494647" y="2410"/>
                  </a:lnTo>
                  <a:lnTo>
                    <a:pt x="43130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36045" y="3695155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4" h="447039">
                  <a:moveTo>
                    <a:pt x="0" y="221108"/>
                  </a:moveTo>
                  <a:lnTo>
                    <a:pt x="18404" y="286633"/>
                  </a:lnTo>
                  <a:lnTo>
                    <a:pt x="69932" y="344398"/>
                  </a:lnTo>
                  <a:lnTo>
                    <a:pt x="106390" y="369531"/>
                  </a:lnTo>
                  <a:lnTo>
                    <a:pt x="149055" y="391718"/>
                  </a:lnTo>
                  <a:lnTo>
                    <a:pt x="197237" y="410624"/>
                  </a:lnTo>
                  <a:lnTo>
                    <a:pt x="250245" y="425911"/>
                  </a:lnTo>
                  <a:lnTo>
                    <a:pt x="307387" y="437247"/>
                  </a:lnTo>
                  <a:lnTo>
                    <a:pt x="367972" y="444294"/>
                  </a:lnTo>
                  <a:lnTo>
                    <a:pt x="431309" y="446717"/>
                  </a:lnTo>
                  <a:lnTo>
                    <a:pt x="494647" y="444294"/>
                  </a:lnTo>
                  <a:lnTo>
                    <a:pt x="555232" y="437247"/>
                  </a:lnTo>
                  <a:lnTo>
                    <a:pt x="612374" y="425911"/>
                  </a:lnTo>
                  <a:lnTo>
                    <a:pt x="665381" y="410624"/>
                  </a:lnTo>
                  <a:lnTo>
                    <a:pt x="713563" y="391718"/>
                  </a:lnTo>
                  <a:lnTo>
                    <a:pt x="756228" y="369531"/>
                  </a:lnTo>
                  <a:lnTo>
                    <a:pt x="792686" y="344398"/>
                  </a:lnTo>
                  <a:lnTo>
                    <a:pt x="822245" y="316653"/>
                  </a:lnTo>
                  <a:lnTo>
                    <a:pt x="857903" y="254673"/>
                  </a:lnTo>
                  <a:lnTo>
                    <a:pt x="862619" y="221108"/>
                  </a:lnTo>
                  <a:lnTo>
                    <a:pt x="857903" y="188567"/>
                  </a:lnTo>
                  <a:lnTo>
                    <a:pt x="822245" y="128149"/>
                  </a:lnTo>
                  <a:lnTo>
                    <a:pt x="792686" y="100973"/>
                  </a:lnTo>
                  <a:lnTo>
                    <a:pt x="756228" y="76284"/>
                  </a:lnTo>
                  <a:lnTo>
                    <a:pt x="713563" y="54433"/>
                  </a:lnTo>
                  <a:lnTo>
                    <a:pt x="665381" y="35770"/>
                  </a:lnTo>
                  <a:lnTo>
                    <a:pt x="612374" y="20646"/>
                  </a:lnTo>
                  <a:lnTo>
                    <a:pt x="555232" y="9409"/>
                  </a:lnTo>
                  <a:lnTo>
                    <a:pt x="494647" y="2410"/>
                  </a:lnTo>
                  <a:lnTo>
                    <a:pt x="431309" y="0"/>
                  </a:lnTo>
                  <a:lnTo>
                    <a:pt x="367972" y="2410"/>
                  </a:lnTo>
                  <a:lnTo>
                    <a:pt x="307387" y="9409"/>
                  </a:lnTo>
                  <a:lnTo>
                    <a:pt x="250245" y="20646"/>
                  </a:lnTo>
                  <a:lnTo>
                    <a:pt x="197237" y="35770"/>
                  </a:lnTo>
                  <a:lnTo>
                    <a:pt x="149055" y="54433"/>
                  </a:lnTo>
                  <a:lnTo>
                    <a:pt x="106390" y="76284"/>
                  </a:lnTo>
                  <a:lnTo>
                    <a:pt x="69932" y="100972"/>
                  </a:lnTo>
                  <a:lnTo>
                    <a:pt x="40373" y="128149"/>
                  </a:lnTo>
                  <a:lnTo>
                    <a:pt x="4716" y="188567"/>
                  </a:lnTo>
                  <a:lnTo>
                    <a:pt x="0" y="221108"/>
                  </a:lnTo>
                </a:path>
              </a:pathLst>
            </a:custGeom>
            <a:ln w="8309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35378" y="4217532"/>
            <a:ext cx="126047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65" dirty="0">
                <a:latin typeface="Arial MT"/>
                <a:cs typeface="Arial MT"/>
              </a:rPr>
              <a:t>D</a:t>
            </a:r>
            <a:r>
              <a:rPr sz="1550" spc="10" dirty="0">
                <a:latin typeface="Arial MT"/>
                <a:cs typeface="Arial MT"/>
              </a:rPr>
              <a:t>e</a:t>
            </a:r>
            <a:r>
              <a:rPr sz="1550" spc="-85" dirty="0">
                <a:latin typeface="Arial MT"/>
                <a:cs typeface="Arial MT"/>
              </a:rPr>
              <a:t>v</a:t>
            </a:r>
            <a:r>
              <a:rPr sz="1550" spc="10" dirty="0">
                <a:latin typeface="Arial MT"/>
                <a:cs typeface="Arial MT"/>
              </a:rPr>
              <a:t>o</a:t>
            </a:r>
            <a:r>
              <a:rPr sz="1550" spc="-60" dirty="0">
                <a:latin typeface="Arial MT"/>
                <a:cs typeface="Arial MT"/>
              </a:rPr>
              <a:t>l</a:t>
            </a:r>
            <a:r>
              <a:rPr sz="1550" spc="-90" dirty="0">
                <a:latin typeface="Arial MT"/>
                <a:cs typeface="Arial MT"/>
              </a:rPr>
              <a:t>v</a:t>
            </a:r>
            <a:r>
              <a:rPr sz="1550" spc="10" dirty="0">
                <a:latin typeface="Arial MT"/>
                <a:cs typeface="Arial MT"/>
              </a:rPr>
              <a:t>er</a:t>
            </a:r>
            <a:r>
              <a:rPr sz="1550" spc="-75" dirty="0">
                <a:latin typeface="Arial MT"/>
                <a:cs typeface="Arial MT"/>
              </a:rPr>
              <a:t> </a:t>
            </a:r>
            <a:r>
              <a:rPr sz="1550" spc="40" dirty="0">
                <a:latin typeface="Arial MT"/>
                <a:cs typeface="Arial MT"/>
              </a:rPr>
              <a:t>L</a:t>
            </a:r>
            <a:r>
              <a:rPr sz="1550" spc="30" dirty="0">
                <a:latin typeface="Arial MT"/>
                <a:cs typeface="Arial MT"/>
              </a:rPr>
              <a:t>i</a:t>
            </a:r>
            <a:r>
              <a:rPr sz="1550" spc="-90" dirty="0">
                <a:latin typeface="Arial MT"/>
                <a:cs typeface="Arial MT"/>
              </a:rPr>
              <a:t>v</a:t>
            </a:r>
            <a:r>
              <a:rPr sz="1550" spc="-20" dirty="0">
                <a:latin typeface="Arial MT"/>
                <a:cs typeface="Arial MT"/>
              </a:rPr>
              <a:t>r</a:t>
            </a:r>
            <a:r>
              <a:rPr sz="1550" spc="10" dirty="0">
                <a:latin typeface="Arial MT"/>
                <a:cs typeface="Arial MT"/>
              </a:rPr>
              <a:t>o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0487" y="4841121"/>
            <a:ext cx="3634740" cy="1802130"/>
            <a:chOff x="4900487" y="4841121"/>
            <a:chExt cx="3634740" cy="1802130"/>
          </a:xfrm>
        </p:grpSpPr>
        <p:sp>
          <p:nvSpPr>
            <p:cNvPr id="11" name="object 11"/>
            <p:cNvSpPr/>
            <p:nvPr/>
          </p:nvSpPr>
          <p:spPr>
            <a:xfrm>
              <a:off x="4904932" y="5101275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4" h="447039">
                  <a:moveTo>
                    <a:pt x="431309" y="0"/>
                  </a:moveTo>
                  <a:lnTo>
                    <a:pt x="367972" y="2413"/>
                  </a:lnTo>
                  <a:lnTo>
                    <a:pt x="307387" y="9421"/>
                  </a:lnTo>
                  <a:lnTo>
                    <a:pt x="250245" y="20671"/>
                  </a:lnTo>
                  <a:lnTo>
                    <a:pt x="197237" y="35813"/>
                  </a:lnTo>
                  <a:lnTo>
                    <a:pt x="149055" y="54494"/>
                  </a:lnTo>
                  <a:lnTo>
                    <a:pt x="106390" y="76364"/>
                  </a:lnTo>
                  <a:lnTo>
                    <a:pt x="69932" y="101071"/>
                  </a:lnTo>
                  <a:lnTo>
                    <a:pt x="40373" y="128264"/>
                  </a:lnTo>
                  <a:lnTo>
                    <a:pt x="4716" y="188704"/>
                  </a:lnTo>
                  <a:lnTo>
                    <a:pt x="0" y="221249"/>
                  </a:lnTo>
                  <a:lnTo>
                    <a:pt x="4716" y="254804"/>
                  </a:lnTo>
                  <a:lnTo>
                    <a:pt x="40373" y="316717"/>
                  </a:lnTo>
                  <a:lnTo>
                    <a:pt x="69932" y="344412"/>
                  </a:lnTo>
                  <a:lnTo>
                    <a:pt x="106390" y="369490"/>
                  </a:lnTo>
                  <a:lnTo>
                    <a:pt x="149055" y="391619"/>
                  </a:lnTo>
                  <a:lnTo>
                    <a:pt x="197237" y="410469"/>
                  </a:lnTo>
                  <a:lnTo>
                    <a:pt x="250245" y="425707"/>
                  </a:lnTo>
                  <a:lnTo>
                    <a:pt x="307387" y="437002"/>
                  </a:lnTo>
                  <a:lnTo>
                    <a:pt x="367972" y="444022"/>
                  </a:lnTo>
                  <a:lnTo>
                    <a:pt x="431309" y="446436"/>
                  </a:lnTo>
                  <a:lnTo>
                    <a:pt x="494678" y="444022"/>
                  </a:lnTo>
                  <a:lnTo>
                    <a:pt x="555283" y="437002"/>
                  </a:lnTo>
                  <a:lnTo>
                    <a:pt x="612435" y="425707"/>
                  </a:lnTo>
                  <a:lnTo>
                    <a:pt x="665443" y="410469"/>
                  </a:lnTo>
                  <a:lnTo>
                    <a:pt x="713620" y="391619"/>
                  </a:lnTo>
                  <a:lnTo>
                    <a:pt x="756276" y="369490"/>
                  </a:lnTo>
                  <a:lnTo>
                    <a:pt x="792722" y="344412"/>
                  </a:lnTo>
                  <a:lnTo>
                    <a:pt x="822268" y="316717"/>
                  </a:lnTo>
                  <a:lnTo>
                    <a:pt x="857906" y="254804"/>
                  </a:lnTo>
                  <a:lnTo>
                    <a:pt x="862619" y="221249"/>
                  </a:lnTo>
                  <a:lnTo>
                    <a:pt x="857906" y="188704"/>
                  </a:lnTo>
                  <a:lnTo>
                    <a:pt x="822268" y="128264"/>
                  </a:lnTo>
                  <a:lnTo>
                    <a:pt x="792722" y="101071"/>
                  </a:lnTo>
                  <a:lnTo>
                    <a:pt x="756276" y="76364"/>
                  </a:lnTo>
                  <a:lnTo>
                    <a:pt x="713620" y="54494"/>
                  </a:lnTo>
                  <a:lnTo>
                    <a:pt x="665443" y="35813"/>
                  </a:lnTo>
                  <a:lnTo>
                    <a:pt x="612435" y="20671"/>
                  </a:lnTo>
                  <a:lnTo>
                    <a:pt x="555283" y="9421"/>
                  </a:lnTo>
                  <a:lnTo>
                    <a:pt x="494678" y="2413"/>
                  </a:lnTo>
                  <a:lnTo>
                    <a:pt x="43130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4932" y="5101275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4" h="447039">
                  <a:moveTo>
                    <a:pt x="0" y="221249"/>
                  </a:moveTo>
                  <a:lnTo>
                    <a:pt x="18404" y="286737"/>
                  </a:lnTo>
                  <a:lnTo>
                    <a:pt x="69932" y="344412"/>
                  </a:lnTo>
                  <a:lnTo>
                    <a:pt x="106390" y="369490"/>
                  </a:lnTo>
                  <a:lnTo>
                    <a:pt x="149055" y="391619"/>
                  </a:lnTo>
                  <a:lnTo>
                    <a:pt x="197237" y="410469"/>
                  </a:lnTo>
                  <a:lnTo>
                    <a:pt x="250245" y="425707"/>
                  </a:lnTo>
                  <a:lnTo>
                    <a:pt x="307387" y="437002"/>
                  </a:lnTo>
                  <a:lnTo>
                    <a:pt x="367972" y="444022"/>
                  </a:lnTo>
                  <a:lnTo>
                    <a:pt x="431309" y="446436"/>
                  </a:lnTo>
                  <a:lnTo>
                    <a:pt x="494678" y="444022"/>
                  </a:lnTo>
                  <a:lnTo>
                    <a:pt x="555283" y="437002"/>
                  </a:lnTo>
                  <a:lnTo>
                    <a:pt x="612435" y="425707"/>
                  </a:lnTo>
                  <a:lnTo>
                    <a:pt x="665443" y="410469"/>
                  </a:lnTo>
                  <a:lnTo>
                    <a:pt x="713620" y="391619"/>
                  </a:lnTo>
                  <a:lnTo>
                    <a:pt x="756276" y="369490"/>
                  </a:lnTo>
                  <a:lnTo>
                    <a:pt x="792722" y="344412"/>
                  </a:lnTo>
                  <a:lnTo>
                    <a:pt x="822268" y="316717"/>
                  </a:lnTo>
                  <a:lnTo>
                    <a:pt x="857906" y="254804"/>
                  </a:lnTo>
                  <a:lnTo>
                    <a:pt x="862619" y="221249"/>
                  </a:lnTo>
                  <a:lnTo>
                    <a:pt x="857906" y="188704"/>
                  </a:lnTo>
                  <a:lnTo>
                    <a:pt x="822268" y="128264"/>
                  </a:lnTo>
                  <a:lnTo>
                    <a:pt x="792722" y="101071"/>
                  </a:lnTo>
                  <a:lnTo>
                    <a:pt x="756276" y="76364"/>
                  </a:lnTo>
                  <a:lnTo>
                    <a:pt x="713620" y="54494"/>
                  </a:lnTo>
                  <a:lnTo>
                    <a:pt x="665443" y="35813"/>
                  </a:lnTo>
                  <a:lnTo>
                    <a:pt x="612435" y="20671"/>
                  </a:lnTo>
                  <a:lnTo>
                    <a:pt x="555283" y="9421"/>
                  </a:lnTo>
                  <a:lnTo>
                    <a:pt x="494678" y="2413"/>
                  </a:lnTo>
                  <a:lnTo>
                    <a:pt x="431309" y="0"/>
                  </a:lnTo>
                  <a:lnTo>
                    <a:pt x="367972" y="2413"/>
                  </a:lnTo>
                  <a:lnTo>
                    <a:pt x="307387" y="9421"/>
                  </a:lnTo>
                  <a:lnTo>
                    <a:pt x="250245" y="20671"/>
                  </a:lnTo>
                  <a:lnTo>
                    <a:pt x="197237" y="35813"/>
                  </a:lnTo>
                  <a:lnTo>
                    <a:pt x="149055" y="54494"/>
                  </a:lnTo>
                  <a:lnTo>
                    <a:pt x="106390" y="76364"/>
                  </a:lnTo>
                  <a:lnTo>
                    <a:pt x="69932" y="101071"/>
                  </a:lnTo>
                  <a:lnTo>
                    <a:pt x="40373" y="128264"/>
                  </a:lnTo>
                  <a:lnTo>
                    <a:pt x="4716" y="188704"/>
                  </a:lnTo>
                  <a:lnTo>
                    <a:pt x="0" y="221249"/>
                  </a:lnTo>
                </a:path>
              </a:pathLst>
            </a:custGeom>
            <a:ln w="8309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1244" y="4845566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5" h="447039">
                  <a:moveTo>
                    <a:pt x="431309" y="0"/>
                  </a:moveTo>
                  <a:lnTo>
                    <a:pt x="368035" y="2410"/>
                  </a:lnTo>
                  <a:lnTo>
                    <a:pt x="307490" y="9409"/>
                  </a:lnTo>
                  <a:lnTo>
                    <a:pt x="250367" y="20646"/>
                  </a:lnTo>
                  <a:lnTo>
                    <a:pt x="197362" y="35770"/>
                  </a:lnTo>
                  <a:lnTo>
                    <a:pt x="149170" y="54433"/>
                  </a:lnTo>
                  <a:lnTo>
                    <a:pt x="106485" y="76284"/>
                  </a:lnTo>
                  <a:lnTo>
                    <a:pt x="70003" y="100973"/>
                  </a:lnTo>
                  <a:lnTo>
                    <a:pt x="40419" y="128149"/>
                  </a:lnTo>
                  <a:lnTo>
                    <a:pt x="4722" y="188567"/>
                  </a:lnTo>
                  <a:lnTo>
                    <a:pt x="0" y="221108"/>
                  </a:lnTo>
                  <a:lnTo>
                    <a:pt x="4722" y="254673"/>
                  </a:lnTo>
                  <a:lnTo>
                    <a:pt x="40419" y="316653"/>
                  </a:lnTo>
                  <a:lnTo>
                    <a:pt x="70004" y="344398"/>
                  </a:lnTo>
                  <a:lnTo>
                    <a:pt x="106485" y="369531"/>
                  </a:lnTo>
                  <a:lnTo>
                    <a:pt x="149170" y="391718"/>
                  </a:lnTo>
                  <a:lnTo>
                    <a:pt x="197362" y="410624"/>
                  </a:lnTo>
                  <a:lnTo>
                    <a:pt x="250367" y="425911"/>
                  </a:lnTo>
                  <a:lnTo>
                    <a:pt x="307490" y="437247"/>
                  </a:lnTo>
                  <a:lnTo>
                    <a:pt x="368035" y="444294"/>
                  </a:lnTo>
                  <a:lnTo>
                    <a:pt x="431309" y="446717"/>
                  </a:lnTo>
                  <a:lnTo>
                    <a:pt x="494647" y="444294"/>
                  </a:lnTo>
                  <a:lnTo>
                    <a:pt x="555232" y="437247"/>
                  </a:lnTo>
                  <a:lnTo>
                    <a:pt x="612374" y="425911"/>
                  </a:lnTo>
                  <a:lnTo>
                    <a:pt x="665381" y="410624"/>
                  </a:lnTo>
                  <a:lnTo>
                    <a:pt x="713563" y="391718"/>
                  </a:lnTo>
                  <a:lnTo>
                    <a:pt x="756228" y="369531"/>
                  </a:lnTo>
                  <a:lnTo>
                    <a:pt x="792686" y="344398"/>
                  </a:lnTo>
                  <a:lnTo>
                    <a:pt x="822245" y="316653"/>
                  </a:lnTo>
                  <a:lnTo>
                    <a:pt x="857903" y="254673"/>
                  </a:lnTo>
                  <a:lnTo>
                    <a:pt x="862619" y="221108"/>
                  </a:lnTo>
                  <a:lnTo>
                    <a:pt x="857903" y="188567"/>
                  </a:lnTo>
                  <a:lnTo>
                    <a:pt x="822245" y="128149"/>
                  </a:lnTo>
                  <a:lnTo>
                    <a:pt x="792686" y="100973"/>
                  </a:lnTo>
                  <a:lnTo>
                    <a:pt x="756228" y="76284"/>
                  </a:lnTo>
                  <a:lnTo>
                    <a:pt x="713563" y="54433"/>
                  </a:lnTo>
                  <a:lnTo>
                    <a:pt x="665381" y="35770"/>
                  </a:lnTo>
                  <a:lnTo>
                    <a:pt x="612374" y="20646"/>
                  </a:lnTo>
                  <a:lnTo>
                    <a:pt x="555232" y="9409"/>
                  </a:lnTo>
                  <a:lnTo>
                    <a:pt x="494647" y="2410"/>
                  </a:lnTo>
                  <a:lnTo>
                    <a:pt x="43130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71244" y="4845566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5" h="447039">
                  <a:moveTo>
                    <a:pt x="0" y="221108"/>
                  </a:moveTo>
                  <a:lnTo>
                    <a:pt x="18427" y="286633"/>
                  </a:lnTo>
                  <a:lnTo>
                    <a:pt x="70003" y="344398"/>
                  </a:lnTo>
                  <a:lnTo>
                    <a:pt x="106485" y="369531"/>
                  </a:lnTo>
                  <a:lnTo>
                    <a:pt x="149170" y="391718"/>
                  </a:lnTo>
                  <a:lnTo>
                    <a:pt x="197362" y="410624"/>
                  </a:lnTo>
                  <a:lnTo>
                    <a:pt x="250367" y="425911"/>
                  </a:lnTo>
                  <a:lnTo>
                    <a:pt x="307490" y="437247"/>
                  </a:lnTo>
                  <a:lnTo>
                    <a:pt x="368035" y="444294"/>
                  </a:lnTo>
                  <a:lnTo>
                    <a:pt x="431309" y="446717"/>
                  </a:lnTo>
                  <a:lnTo>
                    <a:pt x="494647" y="444294"/>
                  </a:lnTo>
                  <a:lnTo>
                    <a:pt x="555232" y="437247"/>
                  </a:lnTo>
                  <a:lnTo>
                    <a:pt x="612374" y="425911"/>
                  </a:lnTo>
                  <a:lnTo>
                    <a:pt x="665381" y="410624"/>
                  </a:lnTo>
                  <a:lnTo>
                    <a:pt x="713563" y="391718"/>
                  </a:lnTo>
                  <a:lnTo>
                    <a:pt x="756228" y="369531"/>
                  </a:lnTo>
                  <a:lnTo>
                    <a:pt x="792686" y="344398"/>
                  </a:lnTo>
                  <a:lnTo>
                    <a:pt x="822245" y="316653"/>
                  </a:lnTo>
                  <a:lnTo>
                    <a:pt x="857903" y="254673"/>
                  </a:lnTo>
                  <a:lnTo>
                    <a:pt x="862619" y="221108"/>
                  </a:lnTo>
                  <a:lnTo>
                    <a:pt x="857903" y="188567"/>
                  </a:lnTo>
                  <a:lnTo>
                    <a:pt x="822245" y="128149"/>
                  </a:lnTo>
                  <a:lnTo>
                    <a:pt x="792686" y="100973"/>
                  </a:lnTo>
                  <a:lnTo>
                    <a:pt x="756228" y="76284"/>
                  </a:lnTo>
                  <a:lnTo>
                    <a:pt x="713563" y="54433"/>
                  </a:lnTo>
                  <a:lnTo>
                    <a:pt x="665381" y="35770"/>
                  </a:lnTo>
                  <a:lnTo>
                    <a:pt x="612374" y="20646"/>
                  </a:lnTo>
                  <a:lnTo>
                    <a:pt x="555232" y="9409"/>
                  </a:lnTo>
                  <a:lnTo>
                    <a:pt x="494647" y="2410"/>
                  </a:lnTo>
                  <a:lnTo>
                    <a:pt x="431309" y="0"/>
                  </a:lnTo>
                  <a:lnTo>
                    <a:pt x="368035" y="2410"/>
                  </a:lnTo>
                  <a:lnTo>
                    <a:pt x="307490" y="9409"/>
                  </a:lnTo>
                  <a:lnTo>
                    <a:pt x="250367" y="20646"/>
                  </a:lnTo>
                  <a:lnTo>
                    <a:pt x="197362" y="35770"/>
                  </a:lnTo>
                  <a:lnTo>
                    <a:pt x="149170" y="54433"/>
                  </a:lnTo>
                  <a:lnTo>
                    <a:pt x="106485" y="76284"/>
                  </a:lnTo>
                  <a:lnTo>
                    <a:pt x="70003" y="100973"/>
                  </a:lnTo>
                  <a:lnTo>
                    <a:pt x="40419" y="128149"/>
                  </a:lnTo>
                  <a:lnTo>
                    <a:pt x="4722" y="188567"/>
                  </a:lnTo>
                  <a:lnTo>
                    <a:pt x="0" y="221108"/>
                  </a:lnTo>
                </a:path>
              </a:pathLst>
            </a:custGeom>
            <a:ln w="8309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4290" y="5226879"/>
              <a:ext cx="511809" cy="184150"/>
            </a:xfrm>
            <a:custGeom>
              <a:avLst/>
              <a:gdLst/>
              <a:ahLst/>
              <a:cxnLst/>
              <a:rect l="l" t="t" r="r" b="b"/>
              <a:pathLst>
                <a:path w="511809" h="184150">
                  <a:moveTo>
                    <a:pt x="511343" y="183835"/>
                  </a:moveTo>
                  <a:lnTo>
                    <a:pt x="0" y="0"/>
                  </a:lnTo>
                </a:path>
              </a:pathLst>
            </a:custGeom>
            <a:ln w="380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3299" y="5376457"/>
              <a:ext cx="115683" cy="4038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068810" y="5641528"/>
              <a:ext cx="464184" cy="366395"/>
            </a:xfrm>
            <a:custGeom>
              <a:avLst/>
              <a:gdLst/>
              <a:ahLst/>
              <a:cxnLst/>
              <a:rect l="l" t="t" r="r" b="b"/>
              <a:pathLst>
                <a:path w="464184" h="366395">
                  <a:moveTo>
                    <a:pt x="64393" y="0"/>
                  </a:moveTo>
                  <a:lnTo>
                    <a:pt x="399042" y="0"/>
                  </a:lnTo>
                </a:path>
                <a:path w="464184" h="366395">
                  <a:moveTo>
                    <a:pt x="0" y="366263"/>
                  </a:moveTo>
                  <a:lnTo>
                    <a:pt x="231506" y="138825"/>
                  </a:lnTo>
                  <a:lnTo>
                    <a:pt x="463577" y="366263"/>
                  </a:lnTo>
                </a:path>
              </a:pathLst>
            </a:custGeom>
            <a:ln w="415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55634" y="5410714"/>
              <a:ext cx="511809" cy="184150"/>
            </a:xfrm>
            <a:custGeom>
              <a:avLst/>
              <a:gdLst/>
              <a:ahLst/>
              <a:cxnLst/>
              <a:rect l="l" t="t" r="r" b="b"/>
              <a:pathLst>
                <a:path w="511809" h="184150">
                  <a:moveTo>
                    <a:pt x="0" y="0"/>
                  </a:moveTo>
                  <a:lnTo>
                    <a:pt x="511343" y="183835"/>
                  </a:lnTo>
                </a:path>
              </a:pathLst>
            </a:custGeom>
            <a:ln w="3807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35356" y="6191514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5" h="447040">
                  <a:moveTo>
                    <a:pt x="431309" y="0"/>
                  </a:moveTo>
                  <a:lnTo>
                    <a:pt x="367972" y="2420"/>
                  </a:lnTo>
                  <a:lnTo>
                    <a:pt x="307387" y="9447"/>
                  </a:lnTo>
                  <a:lnTo>
                    <a:pt x="250245" y="20724"/>
                  </a:lnTo>
                  <a:lnTo>
                    <a:pt x="197237" y="35899"/>
                  </a:lnTo>
                  <a:lnTo>
                    <a:pt x="149055" y="54617"/>
                  </a:lnTo>
                  <a:lnTo>
                    <a:pt x="106390" y="76525"/>
                  </a:lnTo>
                  <a:lnTo>
                    <a:pt x="69932" y="101267"/>
                  </a:lnTo>
                  <a:lnTo>
                    <a:pt x="40373" y="128490"/>
                  </a:lnTo>
                  <a:lnTo>
                    <a:pt x="4716" y="188961"/>
                  </a:lnTo>
                  <a:lnTo>
                    <a:pt x="0" y="221502"/>
                  </a:lnTo>
                  <a:lnTo>
                    <a:pt x="4716" y="255066"/>
                  </a:lnTo>
                  <a:lnTo>
                    <a:pt x="40373" y="317006"/>
                  </a:lnTo>
                  <a:lnTo>
                    <a:pt x="69932" y="344715"/>
                  </a:lnTo>
                  <a:lnTo>
                    <a:pt x="106390" y="369809"/>
                  </a:lnTo>
                  <a:lnTo>
                    <a:pt x="149055" y="391954"/>
                  </a:lnTo>
                  <a:lnTo>
                    <a:pt x="197237" y="410818"/>
                  </a:lnTo>
                  <a:lnTo>
                    <a:pt x="250245" y="426068"/>
                  </a:lnTo>
                  <a:lnTo>
                    <a:pt x="307387" y="437373"/>
                  </a:lnTo>
                  <a:lnTo>
                    <a:pt x="367972" y="444400"/>
                  </a:lnTo>
                  <a:lnTo>
                    <a:pt x="431309" y="446816"/>
                  </a:lnTo>
                  <a:lnTo>
                    <a:pt x="494647" y="444400"/>
                  </a:lnTo>
                  <a:lnTo>
                    <a:pt x="555232" y="437373"/>
                  </a:lnTo>
                  <a:lnTo>
                    <a:pt x="612374" y="426068"/>
                  </a:lnTo>
                  <a:lnTo>
                    <a:pt x="665381" y="410818"/>
                  </a:lnTo>
                  <a:lnTo>
                    <a:pt x="713563" y="391954"/>
                  </a:lnTo>
                  <a:lnTo>
                    <a:pt x="756228" y="369809"/>
                  </a:lnTo>
                  <a:lnTo>
                    <a:pt x="792686" y="344715"/>
                  </a:lnTo>
                  <a:lnTo>
                    <a:pt x="822245" y="317006"/>
                  </a:lnTo>
                  <a:lnTo>
                    <a:pt x="857903" y="255066"/>
                  </a:lnTo>
                  <a:lnTo>
                    <a:pt x="862619" y="221502"/>
                  </a:lnTo>
                  <a:lnTo>
                    <a:pt x="857903" y="188961"/>
                  </a:lnTo>
                  <a:lnTo>
                    <a:pt x="822245" y="128490"/>
                  </a:lnTo>
                  <a:lnTo>
                    <a:pt x="792686" y="101267"/>
                  </a:lnTo>
                  <a:lnTo>
                    <a:pt x="756228" y="76525"/>
                  </a:lnTo>
                  <a:lnTo>
                    <a:pt x="713563" y="54617"/>
                  </a:lnTo>
                  <a:lnTo>
                    <a:pt x="665381" y="35899"/>
                  </a:lnTo>
                  <a:lnTo>
                    <a:pt x="612374" y="20724"/>
                  </a:lnTo>
                  <a:lnTo>
                    <a:pt x="555232" y="9447"/>
                  </a:lnTo>
                  <a:lnTo>
                    <a:pt x="494647" y="2420"/>
                  </a:lnTo>
                  <a:lnTo>
                    <a:pt x="43130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35356" y="6191514"/>
              <a:ext cx="862965" cy="447040"/>
            </a:xfrm>
            <a:custGeom>
              <a:avLst/>
              <a:gdLst/>
              <a:ahLst/>
              <a:cxnLst/>
              <a:rect l="l" t="t" r="r" b="b"/>
              <a:pathLst>
                <a:path w="862965" h="447040">
                  <a:moveTo>
                    <a:pt x="0" y="221502"/>
                  </a:moveTo>
                  <a:lnTo>
                    <a:pt x="18404" y="287012"/>
                  </a:lnTo>
                  <a:lnTo>
                    <a:pt x="69932" y="344715"/>
                  </a:lnTo>
                  <a:lnTo>
                    <a:pt x="106390" y="369809"/>
                  </a:lnTo>
                  <a:lnTo>
                    <a:pt x="149055" y="391954"/>
                  </a:lnTo>
                  <a:lnTo>
                    <a:pt x="197237" y="410818"/>
                  </a:lnTo>
                  <a:lnTo>
                    <a:pt x="250245" y="426068"/>
                  </a:lnTo>
                  <a:lnTo>
                    <a:pt x="307387" y="437373"/>
                  </a:lnTo>
                  <a:lnTo>
                    <a:pt x="367972" y="444400"/>
                  </a:lnTo>
                  <a:lnTo>
                    <a:pt x="431309" y="446816"/>
                  </a:lnTo>
                  <a:lnTo>
                    <a:pt x="494647" y="444400"/>
                  </a:lnTo>
                  <a:lnTo>
                    <a:pt x="555232" y="437373"/>
                  </a:lnTo>
                  <a:lnTo>
                    <a:pt x="612374" y="426068"/>
                  </a:lnTo>
                  <a:lnTo>
                    <a:pt x="665381" y="410818"/>
                  </a:lnTo>
                  <a:lnTo>
                    <a:pt x="713563" y="391954"/>
                  </a:lnTo>
                  <a:lnTo>
                    <a:pt x="756228" y="369809"/>
                  </a:lnTo>
                  <a:lnTo>
                    <a:pt x="792686" y="344715"/>
                  </a:lnTo>
                  <a:lnTo>
                    <a:pt x="822245" y="317006"/>
                  </a:lnTo>
                  <a:lnTo>
                    <a:pt x="857903" y="255066"/>
                  </a:lnTo>
                  <a:lnTo>
                    <a:pt x="862619" y="221502"/>
                  </a:lnTo>
                  <a:lnTo>
                    <a:pt x="857903" y="188961"/>
                  </a:lnTo>
                  <a:lnTo>
                    <a:pt x="822245" y="128490"/>
                  </a:lnTo>
                  <a:lnTo>
                    <a:pt x="792686" y="101267"/>
                  </a:lnTo>
                  <a:lnTo>
                    <a:pt x="756228" y="76525"/>
                  </a:lnTo>
                  <a:lnTo>
                    <a:pt x="713563" y="54617"/>
                  </a:lnTo>
                  <a:lnTo>
                    <a:pt x="665381" y="35899"/>
                  </a:lnTo>
                  <a:lnTo>
                    <a:pt x="612374" y="20724"/>
                  </a:lnTo>
                  <a:lnTo>
                    <a:pt x="555232" y="9447"/>
                  </a:lnTo>
                  <a:lnTo>
                    <a:pt x="494647" y="2420"/>
                  </a:lnTo>
                  <a:lnTo>
                    <a:pt x="431309" y="0"/>
                  </a:lnTo>
                  <a:lnTo>
                    <a:pt x="367972" y="2420"/>
                  </a:lnTo>
                  <a:lnTo>
                    <a:pt x="307387" y="9447"/>
                  </a:lnTo>
                  <a:lnTo>
                    <a:pt x="250245" y="20724"/>
                  </a:lnTo>
                  <a:lnTo>
                    <a:pt x="197237" y="35899"/>
                  </a:lnTo>
                  <a:lnTo>
                    <a:pt x="149055" y="54617"/>
                  </a:lnTo>
                  <a:lnTo>
                    <a:pt x="106390" y="76525"/>
                  </a:lnTo>
                  <a:lnTo>
                    <a:pt x="69932" y="101267"/>
                  </a:lnTo>
                  <a:lnTo>
                    <a:pt x="40373" y="128490"/>
                  </a:lnTo>
                  <a:lnTo>
                    <a:pt x="4716" y="188961"/>
                  </a:lnTo>
                  <a:lnTo>
                    <a:pt x="0" y="221502"/>
                  </a:lnTo>
                </a:path>
              </a:pathLst>
            </a:custGeom>
            <a:ln w="8309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08402" y="5790059"/>
              <a:ext cx="958850" cy="424180"/>
            </a:xfrm>
            <a:custGeom>
              <a:avLst/>
              <a:gdLst/>
              <a:ahLst/>
              <a:cxnLst/>
              <a:rect l="l" t="t" r="r" b="b"/>
              <a:pathLst>
                <a:path w="958850" h="424179">
                  <a:moveTo>
                    <a:pt x="479076" y="211825"/>
                  </a:moveTo>
                  <a:lnTo>
                    <a:pt x="0" y="423608"/>
                  </a:lnTo>
                </a:path>
                <a:path w="958850" h="424179">
                  <a:moveTo>
                    <a:pt x="479076" y="211825"/>
                  </a:moveTo>
                  <a:lnTo>
                    <a:pt x="958575" y="0"/>
                  </a:lnTo>
                </a:path>
              </a:pathLst>
            </a:custGeom>
            <a:ln w="38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76225" y="5352155"/>
            <a:ext cx="4184650" cy="1626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446530">
              <a:lnSpc>
                <a:spcPct val="100000"/>
              </a:lnSpc>
              <a:spcBef>
                <a:spcPts val="245"/>
              </a:spcBef>
            </a:pPr>
            <a:r>
              <a:rPr sz="1550" spc="-155" dirty="0">
                <a:latin typeface="Arial MT"/>
                <a:cs typeface="Arial MT"/>
              </a:rPr>
              <a:t>I</a:t>
            </a:r>
            <a:r>
              <a:rPr sz="1550" spc="-80" dirty="0">
                <a:latin typeface="Arial MT"/>
                <a:cs typeface="Arial MT"/>
              </a:rPr>
              <a:t>n</a:t>
            </a:r>
            <a:r>
              <a:rPr sz="1550" spc="10" dirty="0">
                <a:latin typeface="Arial MT"/>
                <a:cs typeface="Arial MT"/>
              </a:rPr>
              <a:t>c</a:t>
            </a:r>
            <a:r>
              <a:rPr sz="1550" spc="-35" dirty="0">
                <a:latin typeface="Arial MT"/>
                <a:cs typeface="Arial MT"/>
              </a:rPr>
              <a:t>l</a:t>
            </a:r>
            <a:r>
              <a:rPr sz="1550" spc="-80" dirty="0">
                <a:latin typeface="Arial MT"/>
                <a:cs typeface="Arial MT"/>
              </a:rPr>
              <a:t>u</a:t>
            </a:r>
            <a:r>
              <a:rPr sz="1550" spc="30" dirty="0">
                <a:latin typeface="Arial MT"/>
                <a:cs typeface="Arial MT"/>
              </a:rPr>
              <a:t>i</a:t>
            </a:r>
            <a:r>
              <a:rPr sz="1550" spc="5" dirty="0">
                <a:latin typeface="Arial MT"/>
                <a:cs typeface="Arial MT"/>
              </a:rPr>
              <a:t>r</a:t>
            </a:r>
            <a:r>
              <a:rPr sz="1550" spc="-50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</a:t>
            </a:r>
            <a:r>
              <a:rPr sz="1550" spc="30" dirty="0">
                <a:latin typeface="Arial MT"/>
                <a:cs typeface="Arial MT"/>
              </a:rPr>
              <a:t>i</a:t>
            </a:r>
            <a:r>
              <a:rPr sz="1550" spc="-90" dirty="0">
                <a:latin typeface="Arial MT"/>
                <a:cs typeface="Arial MT"/>
              </a:rPr>
              <a:t>v</a:t>
            </a:r>
            <a:r>
              <a:rPr sz="1550" spc="-20" dirty="0">
                <a:latin typeface="Arial MT"/>
                <a:cs typeface="Arial MT"/>
              </a:rPr>
              <a:t>r</a:t>
            </a:r>
            <a:r>
              <a:rPr sz="1550" spc="10" dirty="0">
                <a:latin typeface="Arial MT"/>
                <a:cs typeface="Arial MT"/>
              </a:rPr>
              <a:t>o</a:t>
            </a:r>
            <a:endParaRPr sz="1550">
              <a:latin typeface="Arial MT"/>
              <a:cs typeface="Arial MT"/>
            </a:endParaRPr>
          </a:p>
          <a:p>
            <a:pPr marR="2856230" algn="ctr">
              <a:lnSpc>
                <a:spcPct val="100000"/>
              </a:lnSpc>
              <a:spcBef>
                <a:spcPts val="150"/>
              </a:spcBef>
            </a:pPr>
            <a:r>
              <a:rPr sz="1550" spc="65" dirty="0">
                <a:latin typeface="Arial MT"/>
                <a:cs typeface="Arial MT"/>
              </a:rPr>
              <a:t>C</a:t>
            </a:r>
            <a:r>
              <a:rPr sz="1550" spc="10" dirty="0">
                <a:latin typeface="Arial MT"/>
                <a:cs typeface="Arial MT"/>
              </a:rPr>
              <a:t>o</a:t>
            </a:r>
            <a:r>
              <a:rPr sz="1550" spc="-80" dirty="0">
                <a:latin typeface="Arial MT"/>
                <a:cs typeface="Arial MT"/>
              </a:rPr>
              <a:t>n</a:t>
            </a:r>
            <a:r>
              <a:rPr sz="1550" spc="10" dirty="0">
                <a:latin typeface="Arial MT"/>
                <a:cs typeface="Arial MT"/>
              </a:rPr>
              <a:t>s</a:t>
            </a:r>
            <a:r>
              <a:rPr sz="1550" spc="-85" dirty="0">
                <a:latin typeface="Arial MT"/>
                <a:cs typeface="Arial MT"/>
              </a:rPr>
              <a:t>u</a:t>
            </a:r>
            <a:r>
              <a:rPr sz="1550" spc="-65" dirty="0">
                <a:latin typeface="Arial MT"/>
                <a:cs typeface="Arial MT"/>
              </a:rPr>
              <a:t>l</a:t>
            </a:r>
            <a:r>
              <a:rPr sz="1550" spc="-30" dirty="0">
                <a:latin typeface="Arial MT"/>
                <a:cs typeface="Arial MT"/>
              </a:rPr>
              <a:t>t</a:t>
            </a:r>
            <a:r>
              <a:rPr sz="1550" spc="10" dirty="0">
                <a:latin typeface="Arial MT"/>
                <a:cs typeface="Arial MT"/>
              </a:rPr>
              <a:t>ar</a:t>
            </a:r>
            <a:r>
              <a:rPr sz="1550" spc="-75" dirty="0">
                <a:latin typeface="Arial MT"/>
                <a:cs typeface="Arial MT"/>
              </a:rPr>
              <a:t> </a:t>
            </a:r>
            <a:r>
              <a:rPr sz="1550" spc="10" dirty="0">
                <a:latin typeface="Arial MT"/>
                <a:cs typeface="Arial MT"/>
              </a:rPr>
              <a:t>L</a:t>
            </a:r>
            <a:r>
              <a:rPr sz="1550" spc="60" dirty="0">
                <a:latin typeface="Arial MT"/>
                <a:cs typeface="Arial MT"/>
              </a:rPr>
              <a:t>i</a:t>
            </a:r>
            <a:r>
              <a:rPr sz="1550" spc="-90" dirty="0">
                <a:latin typeface="Arial MT"/>
                <a:cs typeface="Arial MT"/>
              </a:rPr>
              <a:t>v</a:t>
            </a:r>
            <a:r>
              <a:rPr sz="1550" spc="-55" dirty="0">
                <a:latin typeface="Arial MT"/>
                <a:cs typeface="Arial MT"/>
              </a:rPr>
              <a:t>r</a:t>
            </a:r>
            <a:r>
              <a:rPr sz="1550" spc="10" dirty="0">
                <a:latin typeface="Arial MT"/>
                <a:cs typeface="Arial MT"/>
              </a:rPr>
              <a:t>o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550" spc="10" dirty="0">
                <a:latin typeface="Arial MT"/>
                <a:cs typeface="Arial MT"/>
              </a:rPr>
              <a:t>Bibliotecária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>
              <a:latin typeface="Arial MT"/>
              <a:cs typeface="Arial MT"/>
            </a:endParaRPr>
          </a:p>
          <a:p>
            <a:pPr marL="1366520">
              <a:lnSpc>
                <a:spcPct val="100000"/>
              </a:lnSpc>
              <a:spcBef>
                <a:spcPts val="1185"/>
              </a:spcBef>
            </a:pPr>
            <a:r>
              <a:rPr sz="1550" spc="5" dirty="0">
                <a:latin typeface="Arial MT"/>
                <a:cs typeface="Arial MT"/>
              </a:rPr>
              <a:t>Comprar</a:t>
            </a:r>
            <a:r>
              <a:rPr sz="1550" spc="-7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Livro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14362" y="3718513"/>
            <a:ext cx="468630" cy="626110"/>
            <a:chOff x="1514362" y="3718513"/>
            <a:chExt cx="468630" cy="62611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1016" y="3718513"/>
              <a:ext cx="158572" cy="3960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16902" y="3975760"/>
              <a:ext cx="463550" cy="366395"/>
            </a:xfrm>
            <a:custGeom>
              <a:avLst/>
              <a:gdLst/>
              <a:ahLst/>
              <a:cxnLst/>
              <a:rect l="l" t="t" r="r" b="b"/>
              <a:pathLst>
                <a:path w="463550" h="366395">
                  <a:moveTo>
                    <a:pt x="64478" y="0"/>
                  </a:moveTo>
                  <a:lnTo>
                    <a:pt x="399014" y="0"/>
                  </a:lnTo>
                </a:path>
                <a:path w="463550" h="366395">
                  <a:moveTo>
                    <a:pt x="0" y="366263"/>
                  </a:moveTo>
                  <a:lnTo>
                    <a:pt x="231619" y="138825"/>
                  </a:lnTo>
                  <a:lnTo>
                    <a:pt x="463548" y="366263"/>
                  </a:lnTo>
                </a:path>
              </a:pathLst>
            </a:custGeom>
            <a:ln w="4503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88252" y="4524861"/>
            <a:ext cx="53022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0" dirty="0">
                <a:latin typeface="Arial MT"/>
                <a:cs typeface="Arial MT"/>
              </a:rPr>
              <a:t>Le</a:t>
            </a:r>
            <a:r>
              <a:rPr sz="1550" spc="60" dirty="0">
                <a:latin typeface="Arial MT"/>
                <a:cs typeface="Arial MT"/>
              </a:rPr>
              <a:t>i</a:t>
            </a:r>
            <a:r>
              <a:rPr sz="1550" spc="-60" dirty="0">
                <a:latin typeface="Arial MT"/>
                <a:cs typeface="Arial MT"/>
              </a:rPr>
              <a:t>t</a:t>
            </a:r>
            <a:r>
              <a:rPr sz="1550" spc="40" dirty="0">
                <a:latin typeface="Arial MT"/>
                <a:cs typeface="Arial MT"/>
              </a:rPr>
              <a:t>o</a:t>
            </a:r>
            <a:r>
              <a:rPr sz="1550" spc="5" dirty="0">
                <a:latin typeface="Arial MT"/>
                <a:cs typeface="Arial MT"/>
              </a:rPr>
              <a:t>r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84746" y="2748306"/>
            <a:ext cx="2916555" cy="2416810"/>
            <a:chOff x="1984746" y="2748306"/>
            <a:chExt cx="2916555" cy="241681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7767" y="2748306"/>
              <a:ext cx="157523" cy="39576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03280" y="3004965"/>
              <a:ext cx="463550" cy="366395"/>
            </a:xfrm>
            <a:custGeom>
              <a:avLst/>
              <a:gdLst/>
              <a:ahLst/>
              <a:cxnLst/>
              <a:rect l="l" t="t" r="r" b="b"/>
              <a:pathLst>
                <a:path w="463550" h="366395">
                  <a:moveTo>
                    <a:pt x="64111" y="0"/>
                  </a:moveTo>
                  <a:lnTo>
                    <a:pt x="398760" y="0"/>
                  </a:lnTo>
                </a:path>
                <a:path w="463550" h="366395">
                  <a:moveTo>
                    <a:pt x="0" y="366263"/>
                  </a:moveTo>
                  <a:lnTo>
                    <a:pt x="231647" y="139107"/>
                  </a:lnTo>
                  <a:lnTo>
                    <a:pt x="463154" y="366263"/>
                  </a:lnTo>
                </a:path>
              </a:pathLst>
            </a:custGeom>
            <a:ln w="415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6651" y="4104599"/>
              <a:ext cx="2912745" cy="1058545"/>
            </a:xfrm>
            <a:custGeom>
              <a:avLst/>
              <a:gdLst/>
              <a:ahLst/>
              <a:cxnLst/>
              <a:rect l="l" t="t" r="r" b="b"/>
              <a:pathLst>
                <a:path w="2912745" h="1058545">
                  <a:moveTo>
                    <a:pt x="1454138" y="527031"/>
                  </a:moveTo>
                  <a:lnTo>
                    <a:pt x="2912503" y="1058282"/>
                  </a:lnTo>
                </a:path>
                <a:path w="2912745" h="1058545">
                  <a:moveTo>
                    <a:pt x="1454138" y="527031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778659" y="3442246"/>
            <a:ext cx="909955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30" dirty="0">
                <a:latin typeface="Arial MT"/>
                <a:cs typeface="Arial MT"/>
              </a:rPr>
              <a:t>A</a:t>
            </a:r>
            <a:r>
              <a:rPr sz="1550" spc="-30" dirty="0">
                <a:latin typeface="Arial MT"/>
                <a:cs typeface="Arial MT"/>
              </a:rPr>
              <a:t>t</a:t>
            </a:r>
            <a:r>
              <a:rPr sz="1550" spc="10" dirty="0">
                <a:latin typeface="Arial MT"/>
                <a:cs typeface="Arial MT"/>
              </a:rPr>
              <a:t>e</a:t>
            </a:r>
            <a:r>
              <a:rPr sz="1550" spc="-80" dirty="0">
                <a:latin typeface="Arial MT"/>
                <a:cs typeface="Arial MT"/>
              </a:rPr>
              <a:t>n</a:t>
            </a:r>
            <a:r>
              <a:rPr sz="1550" spc="10" dirty="0">
                <a:latin typeface="Arial MT"/>
                <a:cs typeface="Arial MT"/>
              </a:rPr>
              <a:t>de</a:t>
            </a:r>
            <a:r>
              <a:rPr sz="1550" spc="-80" dirty="0">
                <a:latin typeface="Arial MT"/>
                <a:cs typeface="Arial MT"/>
              </a:rPr>
              <a:t>n</a:t>
            </a:r>
            <a:r>
              <a:rPr sz="1550" spc="-30" dirty="0">
                <a:latin typeface="Arial MT"/>
                <a:cs typeface="Arial MT"/>
              </a:rPr>
              <a:t>t</a:t>
            </a:r>
            <a:r>
              <a:rPr sz="1550" spc="10" dirty="0">
                <a:latin typeface="Arial MT"/>
                <a:cs typeface="Arial MT"/>
              </a:rPr>
              <a:t>e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4564" y="2281580"/>
            <a:ext cx="34290" cy="22225"/>
          </a:xfrm>
          <a:custGeom>
            <a:avLst/>
            <a:gdLst/>
            <a:ahLst/>
            <a:cxnLst/>
            <a:rect l="l" t="t" r="r" b="b"/>
            <a:pathLst>
              <a:path w="34290" h="22225">
                <a:moveTo>
                  <a:pt x="33972" y="0"/>
                </a:moveTo>
                <a:lnTo>
                  <a:pt x="0" y="22223"/>
                </a:lnTo>
              </a:path>
            </a:pathLst>
          </a:custGeom>
          <a:ln w="3809">
            <a:solidFill>
              <a:srgbClr val="9900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8515" y="544068"/>
            <a:ext cx="5230368" cy="1139952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2376180" y="1484375"/>
            <a:ext cx="5163185" cy="5885815"/>
            <a:chOff x="2376180" y="1484375"/>
            <a:chExt cx="5163185" cy="5885815"/>
          </a:xfrm>
        </p:grpSpPr>
        <p:sp>
          <p:nvSpPr>
            <p:cNvPr id="35" name="object 35"/>
            <p:cNvSpPr/>
            <p:nvPr/>
          </p:nvSpPr>
          <p:spPr>
            <a:xfrm>
              <a:off x="2378085" y="2670348"/>
              <a:ext cx="3240405" cy="1102995"/>
            </a:xfrm>
            <a:custGeom>
              <a:avLst/>
              <a:gdLst/>
              <a:ahLst/>
              <a:cxnLst/>
              <a:rect l="l" t="t" r="r" b="b"/>
              <a:pathLst>
                <a:path w="3240404" h="1102995">
                  <a:moveTo>
                    <a:pt x="2165285" y="167800"/>
                  </a:moveTo>
                  <a:lnTo>
                    <a:pt x="3240107" y="0"/>
                  </a:lnTo>
                </a:path>
                <a:path w="3240404" h="1102995">
                  <a:moveTo>
                    <a:pt x="2165285" y="167800"/>
                  </a:moveTo>
                  <a:lnTo>
                    <a:pt x="1094689" y="339539"/>
                  </a:lnTo>
                </a:path>
                <a:path w="3240404" h="1102995">
                  <a:moveTo>
                    <a:pt x="2117377" y="774864"/>
                  </a:moveTo>
                  <a:lnTo>
                    <a:pt x="3144010" y="1102588"/>
                  </a:lnTo>
                </a:path>
                <a:path w="3240404" h="1102995">
                  <a:moveTo>
                    <a:pt x="2117377" y="774864"/>
                  </a:moveTo>
                  <a:lnTo>
                    <a:pt x="1094689" y="451218"/>
                  </a:lnTo>
                </a:path>
                <a:path w="3240404" h="1102995">
                  <a:moveTo>
                    <a:pt x="0" y="942664"/>
                  </a:moveTo>
                  <a:lnTo>
                    <a:pt x="391433" y="691174"/>
                  </a:lnTo>
                </a:path>
              </a:pathLst>
            </a:custGeom>
            <a:ln w="3810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79163" y="2116835"/>
              <a:ext cx="3556000" cy="5248910"/>
            </a:xfrm>
            <a:custGeom>
              <a:avLst/>
              <a:gdLst/>
              <a:ahLst/>
              <a:cxnLst/>
              <a:rect l="l" t="t" r="r" b="b"/>
              <a:pathLst>
                <a:path w="3556000" h="5248909">
                  <a:moveTo>
                    <a:pt x="0" y="5248656"/>
                  </a:moveTo>
                  <a:lnTo>
                    <a:pt x="3555491" y="5248656"/>
                  </a:lnTo>
                  <a:lnTo>
                    <a:pt x="3555491" y="0"/>
                  </a:lnTo>
                  <a:lnTo>
                    <a:pt x="0" y="0"/>
                  </a:lnTo>
                  <a:lnTo>
                    <a:pt x="0" y="524865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28716" y="1505711"/>
              <a:ext cx="647700" cy="792480"/>
            </a:xfrm>
            <a:custGeom>
              <a:avLst/>
              <a:gdLst/>
              <a:ahLst/>
              <a:cxnLst/>
              <a:rect l="l" t="t" r="r" b="b"/>
              <a:pathLst>
                <a:path w="647700" h="792480">
                  <a:moveTo>
                    <a:pt x="485775" y="0"/>
                  </a:moveTo>
                  <a:lnTo>
                    <a:pt x="161925" y="0"/>
                  </a:lnTo>
                  <a:lnTo>
                    <a:pt x="161925" y="468629"/>
                  </a:lnTo>
                  <a:lnTo>
                    <a:pt x="0" y="468629"/>
                  </a:lnTo>
                  <a:lnTo>
                    <a:pt x="323850" y="792479"/>
                  </a:lnTo>
                  <a:lnTo>
                    <a:pt x="647700" y="468629"/>
                  </a:lnTo>
                  <a:lnTo>
                    <a:pt x="485775" y="468629"/>
                  </a:lnTo>
                  <a:lnTo>
                    <a:pt x="485775" y="0"/>
                  </a:lnTo>
                  <a:close/>
                </a:path>
              </a:pathLst>
            </a:custGeom>
            <a:solidFill>
              <a:srgbClr val="306D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28716" y="1505711"/>
              <a:ext cx="647700" cy="792480"/>
            </a:xfrm>
            <a:custGeom>
              <a:avLst/>
              <a:gdLst/>
              <a:ahLst/>
              <a:cxnLst/>
              <a:rect l="l" t="t" r="r" b="b"/>
              <a:pathLst>
                <a:path w="647700" h="792480">
                  <a:moveTo>
                    <a:pt x="0" y="468629"/>
                  </a:moveTo>
                  <a:lnTo>
                    <a:pt x="161925" y="468629"/>
                  </a:lnTo>
                  <a:lnTo>
                    <a:pt x="161925" y="0"/>
                  </a:lnTo>
                  <a:lnTo>
                    <a:pt x="485775" y="0"/>
                  </a:lnTo>
                  <a:lnTo>
                    <a:pt x="485775" y="468629"/>
                  </a:lnTo>
                  <a:lnTo>
                    <a:pt x="647700" y="468629"/>
                  </a:lnTo>
                  <a:lnTo>
                    <a:pt x="323850" y="792479"/>
                  </a:lnTo>
                  <a:lnTo>
                    <a:pt x="0" y="468629"/>
                  </a:lnTo>
                  <a:close/>
                </a:path>
              </a:pathLst>
            </a:custGeom>
            <a:ln w="426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4572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Fronteiras</a:t>
            </a:r>
            <a:r>
              <a:rPr sz="4000" dirty="0"/>
              <a:t> </a:t>
            </a:r>
            <a:r>
              <a:rPr sz="4000" spc="-5" dirty="0"/>
              <a:t>do</a:t>
            </a:r>
            <a:r>
              <a:rPr sz="4000" spc="-20" dirty="0"/>
              <a:t> Sistema</a:t>
            </a:r>
            <a:endParaRPr sz="4000"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5449824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4791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Caso</a:t>
            </a:r>
            <a:r>
              <a:rPr sz="4000" spc="-20" dirty="0"/>
              <a:t> </a:t>
            </a:r>
            <a:r>
              <a:rPr sz="4000" spc="-5" dirty="0"/>
              <a:t>de</a:t>
            </a:r>
            <a:r>
              <a:rPr sz="4000" spc="-10" dirty="0"/>
              <a:t> </a:t>
            </a:r>
            <a:r>
              <a:rPr sz="4000" spc="-5" dirty="0"/>
              <a:t>Uso</a:t>
            </a:r>
            <a:r>
              <a:rPr sz="4000" spc="-10" dirty="0"/>
              <a:t> </a:t>
            </a:r>
            <a:r>
              <a:rPr sz="4000" spc="-15" dirty="0"/>
              <a:t>Resumido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475613" y="1970912"/>
            <a:ext cx="36106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Caso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uso: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“Emprestar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Livro”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1882" y="1946910"/>
            <a:ext cx="7190740" cy="1187450"/>
          </a:xfrm>
          <a:custGeom>
            <a:avLst/>
            <a:gdLst/>
            <a:ahLst/>
            <a:cxnLst/>
            <a:rect l="l" t="t" r="r" b="b"/>
            <a:pathLst>
              <a:path w="7190740" h="1187450">
                <a:moveTo>
                  <a:pt x="0" y="1187196"/>
                </a:moveTo>
                <a:lnTo>
                  <a:pt x="7190232" y="1187196"/>
                </a:lnTo>
                <a:lnTo>
                  <a:pt x="7190232" y="0"/>
                </a:lnTo>
                <a:lnTo>
                  <a:pt x="0" y="0"/>
                </a:lnTo>
                <a:lnTo>
                  <a:pt x="0" y="1187196"/>
                </a:lnTo>
                <a:close/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5613" y="3158108"/>
            <a:ext cx="692404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latin typeface="Times New Roman"/>
                <a:cs typeface="Times New Roman"/>
              </a:rPr>
              <a:t>Visão </a:t>
            </a:r>
            <a:r>
              <a:rPr sz="2200" spc="-5" dirty="0">
                <a:latin typeface="Times New Roman"/>
                <a:cs typeface="Times New Roman"/>
              </a:rPr>
              <a:t>Geral: A Atendente </a:t>
            </a:r>
            <a:r>
              <a:rPr sz="2200" dirty="0">
                <a:latin typeface="Times New Roman"/>
                <a:cs typeface="Times New Roman"/>
              </a:rPr>
              <a:t>da </a:t>
            </a:r>
            <a:r>
              <a:rPr sz="2200" spc="-5" dirty="0">
                <a:latin typeface="Times New Roman"/>
                <a:cs typeface="Times New Roman"/>
              </a:rPr>
              <a:t>biblioteca realiza o empréstimo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 um ou mais </a:t>
            </a:r>
            <a:r>
              <a:rPr sz="2200" dirty="0">
                <a:latin typeface="Times New Roman"/>
                <a:cs typeface="Times New Roman"/>
              </a:rPr>
              <a:t>livros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spc="-10" dirty="0">
                <a:latin typeface="Times New Roman"/>
                <a:cs typeface="Times New Roman"/>
              </a:rPr>
              <a:t>um </a:t>
            </a:r>
            <a:r>
              <a:rPr sz="2200" dirty="0">
                <a:latin typeface="Times New Roman"/>
                <a:cs typeface="Times New Roman"/>
              </a:rPr>
              <a:t>leitor </a:t>
            </a:r>
            <a:r>
              <a:rPr sz="2200" spc="-5" dirty="0">
                <a:latin typeface="Times New Roman"/>
                <a:cs typeface="Times New Roman"/>
              </a:rPr>
              <a:t>apto a emprestar </a:t>
            </a:r>
            <a:r>
              <a:rPr sz="2200" dirty="0">
                <a:latin typeface="Times New Roman"/>
                <a:cs typeface="Times New Roman"/>
              </a:rPr>
              <a:t>livros. </a:t>
            </a:r>
            <a:r>
              <a:rPr sz="2200" spc="-5" dirty="0">
                <a:latin typeface="Times New Roman"/>
                <a:cs typeface="Times New Roman"/>
              </a:rPr>
              <a:t>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empréstimo é válido por </a:t>
            </a:r>
            <a:r>
              <a:rPr sz="2200" spc="-10" dirty="0">
                <a:latin typeface="Times New Roman"/>
                <a:cs typeface="Times New Roman"/>
              </a:rPr>
              <a:t>um </a:t>
            </a:r>
            <a:r>
              <a:rPr sz="2200" dirty="0">
                <a:latin typeface="Times New Roman"/>
                <a:cs typeface="Times New Roman"/>
              </a:rPr>
              <a:t>determinado </a:t>
            </a:r>
            <a:r>
              <a:rPr sz="2200" spc="-5" dirty="0">
                <a:latin typeface="Times New Roman"/>
                <a:cs typeface="Times New Roman"/>
              </a:rPr>
              <a:t>período </a:t>
            </a:r>
            <a:r>
              <a:rPr sz="2200" spc="-10" dirty="0">
                <a:latin typeface="Times New Roman"/>
                <a:cs typeface="Times New Roman"/>
              </a:rPr>
              <a:t>de </a:t>
            </a:r>
            <a:r>
              <a:rPr sz="2200" spc="-5" dirty="0">
                <a:latin typeface="Times New Roman"/>
                <a:cs typeface="Times New Roman"/>
              </a:rPr>
              <a:t>tempo, </a:t>
            </a:r>
            <a:r>
              <a:rPr sz="2200" dirty="0">
                <a:latin typeface="Times New Roman"/>
                <a:cs typeface="Times New Roman"/>
              </a:rPr>
              <a:t> de </a:t>
            </a:r>
            <a:r>
              <a:rPr sz="2200" spc="-5" dirty="0">
                <a:latin typeface="Times New Roman"/>
                <a:cs typeface="Times New Roman"/>
              </a:rPr>
              <a:t>acordo com o tipo </a:t>
            </a:r>
            <a:r>
              <a:rPr sz="2200" dirty="0">
                <a:latin typeface="Times New Roman"/>
                <a:cs typeface="Times New Roman"/>
              </a:rPr>
              <a:t>de </a:t>
            </a:r>
            <a:r>
              <a:rPr sz="2200" spc="-20" dirty="0">
                <a:latin typeface="Times New Roman"/>
                <a:cs typeface="Times New Roman"/>
              </a:rPr>
              <a:t>leitor. </a:t>
            </a:r>
            <a:r>
              <a:rPr sz="2200" spc="-10" dirty="0">
                <a:latin typeface="Times New Roman"/>
                <a:cs typeface="Times New Roman"/>
              </a:rPr>
              <a:t>Os </a:t>
            </a:r>
            <a:r>
              <a:rPr sz="2200" spc="-5" dirty="0">
                <a:latin typeface="Times New Roman"/>
                <a:cs typeface="Times New Roman"/>
              </a:rPr>
              <a:t>livros </a:t>
            </a:r>
            <a:r>
              <a:rPr sz="2200" spc="-10" dirty="0">
                <a:latin typeface="Times New Roman"/>
                <a:cs typeface="Times New Roman"/>
              </a:rPr>
              <a:t>são </a:t>
            </a:r>
            <a:r>
              <a:rPr sz="2200" spc="-5" dirty="0">
                <a:latin typeface="Times New Roman"/>
                <a:cs typeface="Times New Roman"/>
              </a:rPr>
              <a:t>levados pelo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leitor, </a:t>
            </a:r>
            <a:r>
              <a:rPr sz="2200" spc="-5" dirty="0">
                <a:latin typeface="Times New Roman"/>
                <a:cs typeface="Times New Roman"/>
              </a:rPr>
              <a:t>depois </a:t>
            </a:r>
            <a:r>
              <a:rPr sz="2200" dirty="0">
                <a:latin typeface="Times New Roman"/>
                <a:cs typeface="Times New Roman"/>
              </a:rPr>
              <a:t>de </a:t>
            </a:r>
            <a:r>
              <a:rPr sz="2200" spc="-5" dirty="0">
                <a:latin typeface="Times New Roman"/>
                <a:cs typeface="Times New Roman"/>
              </a:rPr>
              <a:t>devidamente desmagnetizados, e marcados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como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“emprestados”.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30452" y="1933955"/>
            <a:ext cx="7213600" cy="3756660"/>
            <a:chOff x="1330452" y="1933955"/>
            <a:chExt cx="7213600" cy="3756660"/>
          </a:xfrm>
        </p:grpSpPr>
        <p:sp>
          <p:nvSpPr>
            <p:cNvPr id="8" name="object 8"/>
            <p:cNvSpPr/>
            <p:nvPr/>
          </p:nvSpPr>
          <p:spPr>
            <a:xfrm>
              <a:off x="1341882" y="3134105"/>
              <a:ext cx="7190740" cy="2542540"/>
            </a:xfrm>
            <a:custGeom>
              <a:avLst/>
              <a:gdLst/>
              <a:ahLst/>
              <a:cxnLst/>
              <a:rect l="l" t="t" r="r" b="b"/>
              <a:pathLst>
                <a:path w="7190740" h="2542540">
                  <a:moveTo>
                    <a:pt x="0" y="2542032"/>
                  </a:moveTo>
                  <a:lnTo>
                    <a:pt x="7190232" y="2542032"/>
                  </a:lnTo>
                  <a:lnTo>
                    <a:pt x="7190232" y="0"/>
                  </a:lnTo>
                  <a:lnTo>
                    <a:pt x="0" y="0"/>
                  </a:lnTo>
                  <a:lnTo>
                    <a:pt x="0" y="2542032"/>
                  </a:lnTo>
                  <a:close/>
                </a:path>
              </a:pathLst>
            </a:custGeom>
            <a:ln w="3175">
              <a:solidFill>
                <a:srgbClr val="9F9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5786" y="1939289"/>
              <a:ext cx="7202805" cy="3746500"/>
            </a:xfrm>
            <a:custGeom>
              <a:avLst/>
              <a:gdLst/>
              <a:ahLst/>
              <a:cxnLst/>
              <a:rect l="l" t="t" r="r" b="b"/>
              <a:pathLst>
                <a:path w="7202805" h="3746500">
                  <a:moveTo>
                    <a:pt x="0" y="3745991"/>
                  </a:moveTo>
                  <a:lnTo>
                    <a:pt x="7202423" y="3745991"/>
                  </a:lnTo>
                  <a:lnTo>
                    <a:pt x="7202423" y="0"/>
                  </a:lnTo>
                  <a:lnTo>
                    <a:pt x="0" y="0"/>
                  </a:lnTo>
                  <a:lnTo>
                    <a:pt x="0" y="3745991"/>
                  </a:lnTo>
                  <a:close/>
                </a:path>
              </a:pathLst>
            </a:custGeom>
            <a:ln w="10668">
              <a:solidFill>
                <a:srgbClr val="9F9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501" y="812673"/>
            <a:ext cx="9023350" cy="633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sz="4000" b="1" spc="-10" dirty="0">
                <a:solidFill>
                  <a:srgbClr val="173761"/>
                </a:solidFill>
                <a:latin typeface="Calibri"/>
                <a:cs typeface="Calibri"/>
              </a:rPr>
              <a:t>Caso</a:t>
            </a:r>
            <a:r>
              <a:rPr sz="4000" b="1" spc="-15" dirty="0">
                <a:solidFill>
                  <a:srgbClr val="173761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173761"/>
                </a:solidFill>
                <a:latin typeface="Calibri"/>
                <a:cs typeface="Calibri"/>
              </a:rPr>
              <a:t>de</a:t>
            </a:r>
            <a:r>
              <a:rPr sz="4000" b="1" spc="-10" dirty="0">
                <a:solidFill>
                  <a:srgbClr val="173761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173761"/>
                </a:solidFill>
                <a:latin typeface="Calibri"/>
                <a:cs typeface="Calibri"/>
              </a:rPr>
              <a:t>Uso </a:t>
            </a:r>
            <a:r>
              <a:rPr sz="4000" b="1" spc="-15" dirty="0">
                <a:solidFill>
                  <a:srgbClr val="173761"/>
                </a:solidFill>
                <a:latin typeface="Calibri"/>
                <a:cs typeface="Calibri"/>
              </a:rPr>
              <a:t>Resumido</a:t>
            </a:r>
            <a:endParaRPr sz="4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Calibri"/>
              <a:cs typeface="Calibri"/>
            </a:endParaRPr>
          </a:p>
          <a:p>
            <a:pPr marL="827405" algn="just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Caso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uso: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“Emprestar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Livro”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827405" marR="1289050" algn="just">
              <a:lnSpc>
                <a:spcPct val="100000"/>
              </a:lnSpc>
            </a:pPr>
            <a:r>
              <a:rPr sz="2200" spc="-30" dirty="0">
                <a:latin typeface="Times New Roman"/>
                <a:cs typeface="Times New Roman"/>
              </a:rPr>
              <a:t>Visão </a:t>
            </a:r>
            <a:r>
              <a:rPr sz="2200" spc="-5" dirty="0">
                <a:latin typeface="Times New Roman"/>
                <a:cs typeface="Times New Roman"/>
              </a:rPr>
              <a:t>Geral: A Atendente </a:t>
            </a:r>
            <a:r>
              <a:rPr sz="2200" dirty="0">
                <a:latin typeface="Times New Roman"/>
                <a:cs typeface="Times New Roman"/>
              </a:rPr>
              <a:t>da </a:t>
            </a:r>
            <a:r>
              <a:rPr sz="2200" spc="-5" dirty="0">
                <a:latin typeface="Times New Roman"/>
                <a:cs typeface="Times New Roman"/>
              </a:rPr>
              <a:t>biblioteca realiza o empréstimo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 um ou mais </a:t>
            </a:r>
            <a:r>
              <a:rPr sz="2200" dirty="0">
                <a:latin typeface="Times New Roman"/>
                <a:cs typeface="Times New Roman"/>
              </a:rPr>
              <a:t>livros </a:t>
            </a:r>
            <a:r>
              <a:rPr sz="2200" spc="-5" dirty="0">
                <a:latin typeface="Times New Roman"/>
                <a:cs typeface="Times New Roman"/>
              </a:rPr>
              <a:t>a </a:t>
            </a:r>
            <a:r>
              <a:rPr sz="2200" spc="-10" dirty="0">
                <a:latin typeface="Times New Roman"/>
                <a:cs typeface="Times New Roman"/>
              </a:rPr>
              <a:t>um </a:t>
            </a:r>
            <a:r>
              <a:rPr sz="2200" dirty="0">
                <a:latin typeface="Times New Roman"/>
                <a:cs typeface="Times New Roman"/>
              </a:rPr>
              <a:t>leitor </a:t>
            </a:r>
            <a:r>
              <a:rPr sz="2200" spc="-5" dirty="0">
                <a:latin typeface="Times New Roman"/>
                <a:cs typeface="Times New Roman"/>
              </a:rPr>
              <a:t>apto a emprestar </a:t>
            </a:r>
            <a:r>
              <a:rPr sz="2200" dirty="0">
                <a:latin typeface="Times New Roman"/>
                <a:cs typeface="Times New Roman"/>
              </a:rPr>
              <a:t>livros. </a:t>
            </a:r>
            <a:r>
              <a:rPr sz="2200" spc="-5" dirty="0">
                <a:latin typeface="Times New Roman"/>
                <a:cs typeface="Times New Roman"/>
              </a:rPr>
              <a:t>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empréstimo é válido por </a:t>
            </a:r>
            <a:r>
              <a:rPr sz="2200" spc="-10" dirty="0">
                <a:latin typeface="Times New Roman"/>
                <a:cs typeface="Times New Roman"/>
              </a:rPr>
              <a:t>um </a:t>
            </a:r>
            <a:r>
              <a:rPr sz="2200" dirty="0">
                <a:latin typeface="Times New Roman"/>
                <a:cs typeface="Times New Roman"/>
              </a:rPr>
              <a:t>determinado </a:t>
            </a:r>
            <a:r>
              <a:rPr sz="2200" spc="-5" dirty="0">
                <a:latin typeface="Times New Roman"/>
                <a:cs typeface="Times New Roman"/>
              </a:rPr>
              <a:t>período </a:t>
            </a:r>
            <a:r>
              <a:rPr sz="2200" spc="-10" dirty="0">
                <a:latin typeface="Times New Roman"/>
                <a:cs typeface="Times New Roman"/>
              </a:rPr>
              <a:t>de </a:t>
            </a:r>
            <a:r>
              <a:rPr sz="2200" spc="-5" dirty="0">
                <a:latin typeface="Times New Roman"/>
                <a:cs typeface="Times New Roman"/>
              </a:rPr>
              <a:t>tempo, </a:t>
            </a:r>
            <a:r>
              <a:rPr sz="2200" dirty="0">
                <a:latin typeface="Times New Roman"/>
                <a:cs typeface="Times New Roman"/>
              </a:rPr>
              <a:t> de </a:t>
            </a:r>
            <a:r>
              <a:rPr sz="2200" spc="-5" dirty="0">
                <a:latin typeface="Times New Roman"/>
                <a:cs typeface="Times New Roman"/>
              </a:rPr>
              <a:t>acordo com o tipo </a:t>
            </a:r>
            <a:r>
              <a:rPr sz="2200" dirty="0">
                <a:latin typeface="Times New Roman"/>
                <a:cs typeface="Times New Roman"/>
              </a:rPr>
              <a:t>de </a:t>
            </a:r>
            <a:r>
              <a:rPr sz="2200" spc="-20" dirty="0">
                <a:latin typeface="Times New Roman"/>
                <a:cs typeface="Times New Roman"/>
              </a:rPr>
              <a:t>leitor. </a:t>
            </a:r>
            <a:r>
              <a:rPr sz="2200" spc="-10" dirty="0">
                <a:latin typeface="Times New Roman"/>
                <a:cs typeface="Times New Roman"/>
              </a:rPr>
              <a:t>Os </a:t>
            </a:r>
            <a:r>
              <a:rPr sz="2200" spc="-5" dirty="0">
                <a:latin typeface="Times New Roman"/>
                <a:cs typeface="Times New Roman"/>
              </a:rPr>
              <a:t>livros </a:t>
            </a:r>
            <a:r>
              <a:rPr sz="2200" spc="-10" dirty="0">
                <a:latin typeface="Times New Roman"/>
                <a:cs typeface="Times New Roman"/>
              </a:rPr>
              <a:t>são </a:t>
            </a:r>
            <a:r>
              <a:rPr sz="2200" spc="-5" dirty="0">
                <a:latin typeface="Times New Roman"/>
                <a:cs typeface="Times New Roman"/>
              </a:rPr>
              <a:t>levados pelo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leitor, </a:t>
            </a:r>
            <a:r>
              <a:rPr sz="2200" spc="-5" dirty="0">
                <a:latin typeface="Times New Roman"/>
                <a:cs typeface="Times New Roman"/>
              </a:rPr>
              <a:t>depois </a:t>
            </a:r>
            <a:r>
              <a:rPr sz="2200" dirty="0">
                <a:latin typeface="Times New Roman"/>
                <a:cs typeface="Times New Roman"/>
              </a:rPr>
              <a:t>de </a:t>
            </a:r>
            <a:r>
              <a:rPr sz="2200" spc="-5" dirty="0">
                <a:latin typeface="Times New Roman"/>
                <a:cs typeface="Times New Roman"/>
              </a:rPr>
              <a:t>devidamente desmagnetizados, e marcados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como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“emprestados”.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sz="1100" dirty="0">
                <a:solidFill>
                  <a:srgbClr val="AFB3B8"/>
                </a:solidFill>
                <a:latin typeface="Times New Roman"/>
                <a:cs typeface="Times New Roman"/>
              </a:rPr>
              <a:t>30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5449824" cy="113995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49110" y="275209"/>
            <a:ext cx="9665335" cy="6854190"/>
            <a:chOff x="249110" y="275209"/>
            <a:chExt cx="9665335" cy="6854190"/>
          </a:xfrm>
        </p:grpSpPr>
        <p:sp>
          <p:nvSpPr>
            <p:cNvPr id="5" name="object 5"/>
            <p:cNvSpPr/>
            <p:nvPr/>
          </p:nvSpPr>
          <p:spPr>
            <a:xfrm>
              <a:off x="255460" y="281571"/>
              <a:ext cx="9652000" cy="6841490"/>
            </a:xfrm>
            <a:custGeom>
              <a:avLst/>
              <a:gdLst/>
              <a:ahLst/>
              <a:cxnLst/>
              <a:rect l="l" t="t" r="r" b="b"/>
              <a:pathLst>
                <a:path w="9652000" h="6841490">
                  <a:moveTo>
                    <a:pt x="9652000" y="0"/>
                  </a:moveTo>
                  <a:lnTo>
                    <a:pt x="0" y="0"/>
                  </a:lnTo>
                  <a:lnTo>
                    <a:pt x="0" y="6841108"/>
                  </a:lnTo>
                  <a:lnTo>
                    <a:pt x="9652000" y="6841108"/>
                  </a:lnTo>
                  <a:lnTo>
                    <a:pt x="9652000" y="0"/>
                  </a:lnTo>
                  <a:close/>
                </a:path>
              </a:pathLst>
            </a:custGeom>
            <a:solidFill>
              <a:srgbClr val="FFF1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460" y="275209"/>
              <a:ext cx="9652635" cy="6854190"/>
            </a:xfrm>
            <a:custGeom>
              <a:avLst/>
              <a:gdLst/>
              <a:ahLst/>
              <a:cxnLst/>
              <a:rect l="l" t="t" r="r" b="b"/>
              <a:pathLst>
                <a:path w="9652635" h="6854190">
                  <a:moveTo>
                    <a:pt x="0" y="0"/>
                  </a:moveTo>
                  <a:lnTo>
                    <a:pt x="0" y="6853821"/>
                  </a:lnTo>
                </a:path>
                <a:path w="9652635" h="6854190">
                  <a:moveTo>
                    <a:pt x="9652063" y="0"/>
                  </a:moveTo>
                  <a:lnTo>
                    <a:pt x="9652063" y="685382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9110" y="275209"/>
              <a:ext cx="9665335" cy="12700"/>
            </a:xfrm>
            <a:custGeom>
              <a:avLst/>
              <a:gdLst/>
              <a:ahLst/>
              <a:cxnLst/>
              <a:rect l="l" t="t" r="r" b="b"/>
              <a:pathLst>
                <a:path w="9665335" h="12700">
                  <a:moveTo>
                    <a:pt x="0" y="12700"/>
                  </a:moveTo>
                  <a:lnTo>
                    <a:pt x="9664763" y="12700"/>
                  </a:lnTo>
                  <a:lnTo>
                    <a:pt x="966476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9110" y="7122680"/>
              <a:ext cx="9665335" cy="0"/>
            </a:xfrm>
            <a:custGeom>
              <a:avLst/>
              <a:gdLst/>
              <a:ahLst/>
              <a:cxnLst/>
              <a:rect l="l" t="t" r="r" b="b"/>
              <a:pathLst>
                <a:path w="9665335">
                  <a:moveTo>
                    <a:pt x="0" y="0"/>
                  </a:moveTo>
                  <a:lnTo>
                    <a:pt x="9664763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4525" y="313689"/>
            <a:ext cx="9370060" cy="66116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706870">
              <a:lnSpc>
                <a:spcPct val="100299"/>
              </a:lnSpc>
              <a:spcBef>
                <a:spcPts val="90"/>
              </a:spcBef>
            </a:pPr>
            <a:r>
              <a:rPr sz="1600" b="1" spc="-5" dirty="0">
                <a:latin typeface="Times New Roman"/>
                <a:cs typeface="Times New Roman"/>
              </a:rPr>
              <a:t>Caso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de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Uso: </a:t>
            </a:r>
            <a:r>
              <a:rPr sz="1600" b="1" spc="-10" dirty="0">
                <a:latin typeface="Times New Roman"/>
                <a:cs typeface="Times New Roman"/>
              </a:rPr>
              <a:t>Emprestar</a:t>
            </a:r>
            <a:r>
              <a:rPr sz="1600" b="1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Livro </a:t>
            </a:r>
            <a:r>
              <a:rPr sz="1600" b="1" spc="-38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Ator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Principal</a:t>
            </a:r>
            <a:r>
              <a:rPr sz="1300" spc="-5" dirty="0">
                <a:latin typeface="Times New Roman"/>
                <a:cs typeface="Times New Roman"/>
              </a:rPr>
              <a:t>: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Atendente 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Interessados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e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Interesses:</a:t>
            </a: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/>
                <a:cs typeface="Times New Roman"/>
              </a:rPr>
              <a:t>Atendente: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deseja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registrar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ou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mais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estão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posse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leitor,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controlar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devolução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será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feita </a:t>
            </a:r>
            <a:r>
              <a:rPr sz="1300" spc="-5" dirty="0">
                <a:latin typeface="Times New Roman"/>
                <a:cs typeface="Times New Roman"/>
              </a:rPr>
              <a:t>no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tempo</a:t>
            </a:r>
            <a:endParaRPr sz="13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1300" spc="-5" dirty="0">
                <a:latin typeface="Times New Roman"/>
                <a:cs typeface="Times New Roman"/>
              </a:rPr>
              <a:t>determinado.</a:t>
            </a: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/>
                <a:cs typeface="Times New Roman"/>
              </a:rPr>
              <a:t>Leitor: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deseja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emprestar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ou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mais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livros,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forma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rápida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segura.</a:t>
            </a: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1300" spc="-10" dirty="0">
                <a:latin typeface="Times New Roman"/>
                <a:cs typeface="Times New Roman"/>
              </a:rPr>
              <a:t>Bibliotecário: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deseja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controlar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uso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dos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livros,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para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que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não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percam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para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que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sempre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saiba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que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leitor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estão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momento.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Pré-Condições: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Atendente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é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identificado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autenticado.</a:t>
            </a:r>
            <a:endParaRPr sz="13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</a:pPr>
            <a:r>
              <a:rPr sz="1300" b="1" spc="-10" dirty="0">
                <a:latin typeface="Times New Roman"/>
                <a:cs typeface="Times New Roman"/>
              </a:rPr>
              <a:t>Garantia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de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Sucesso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(Pós-Condições):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dados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novo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empréstimo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estão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armazenados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Sistema.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emprestados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possuem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status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“emprestado”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Cenário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de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Sucesso</a:t>
            </a:r>
            <a:r>
              <a:rPr sz="1300" b="1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Principal</a:t>
            </a:r>
            <a:r>
              <a:rPr sz="1300" spc="-5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Leitor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chega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balcão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atendimento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biblioteca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diz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atendente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deseja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emprestar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ou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mais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biblioteca.</a:t>
            </a: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Atendente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seleciona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opção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realizar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novo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empréstimo.</a:t>
            </a: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Atendente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solicita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leitor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sua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carteira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identificação,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seja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estudante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ou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professor.</a:t>
            </a: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Atendente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informa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sistema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identificação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leitor.</a:t>
            </a: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/>
                <a:cs typeface="Times New Roman"/>
              </a:rPr>
              <a:t>O Sistema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exibe 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nome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leitor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 sua situação.</a:t>
            </a: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-7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Atendente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solicita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 serem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emprestados.</a:t>
            </a: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/>
                <a:cs typeface="Times New Roman"/>
              </a:rPr>
              <a:t>Para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cada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deles,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informa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sistema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código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identificação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livro.</a:t>
            </a: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/>
                <a:cs typeface="Times New Roman"/>
              </a:rPr>
              <a:t>O Sistema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informa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data de devolução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 cada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livro.</a:t>
            </a: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/>
                <a:cs typeface="Times New Roman"/>
              </a:rPr>
              <a:t>Se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necessário,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Atendente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desbloqueia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os livros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possam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sair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biblioteca.</a:t>
            </a:r>
            <a:endParaRPr sz="13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Leitor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sai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com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livros.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Times New Roman"/>
                <a:cs typeface="Times New Roman"/>
              </a:rPr>
              <a:t>Flu</a:t>
            </a:r>
            <a:r>
              <a:rPr sz="1300" b="1" spc="5" dirty="0">
                <a:latin typeface="Times New Roman"/>
                <a:cs typeface="Times New Roman"/>
              </a:rPr>
              <a:t>x</a:t>
            </a:r>
            <a:r>
              <a:rPr sz="1300" b="1" spc="-5" dirty="0">
                <a:latin typeface="Times New Roman"/>
                <a:cs typeface="Times New Roman"/>
              </a:rPr>
              <a:t>os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spc="-5" dirty="0">
                <a:latin typeface="Times New Roman"/>
                <a:cs typeface="Times New Roman"/>
              </a:rPr>
              <a:t>Alternativos: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Times New Roman"/>
                <a:cs typeface="Times New Roman"/>
              </a:rPr>
              <a:t>(1-8).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qualquer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momento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Leitor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informa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ao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Atendente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desistiu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empréstimo.</a:t>
            </a:r>
            <a:endParaRPr sz="13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buAutoNum type="arabicPeriod" startAt="3"/>
              <a:tabLst>
                <a:tab pos="177800" algn="l"/>
              </a:tabLst>
            </a:pP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Leitor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informa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ao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Atendente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esqueceu 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carteira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identificação.</a:t>
            </a:r>
            <a:endParaRPr sz="1300">
              <a:latin typeface="Times New Roman"/>
              <a:cs typeface="Times New Roman"/>
            </a:endParaRPr>
          </a:p>
          <a:p>
            <a:pPr marL="355600" marR="787400" lvl="1" indent="-12700">
              <a:lnSpc>
                <a:spcPct val="100000"/>
              </a:lnSpc>
              <a:buAutoNum type="arabicPeriod"/>
              <a:tabLst>
                <a:tab pos="508000" algn="l"/>
              </a:tabLst>
            </a:pP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Atendente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faz </a:t>
            </a:r>
            <a:r>
              <a:rPr sz="1300" spc="-10" dirty="0">
                <a:latin typeface="Times New Roman"/>
                <a:cs typeface="Times New Roman"/>
              </a:rPr>
              <a:t>uma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busca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pelo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cadastro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Leitor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ele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alguma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informação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pessoal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garantir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ele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é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mesmo </a:t>
            </a:r>
            <a:r>
              <a:rPr sz="1300" spc="-3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diz </a:t>
            </a:r>
            <a:r>
              <a:rPr sz="1300" spc="-25" dirty="0">
                <a:latin typeface="Times New Roman"/>
                <a:cs typeface="Times New Roman"/>
              </a:rPr>
              <a:t>ser.</a:t>
            </a:r>
            <a:endParaRPr sz="13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buAutoNum type="arabicPeriod" startAt="5"/>
              <a:tabLst>
                <a:tab pos="177800" algn="l"/>
              </a:tabLst>
            </a:pP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Leitor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está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impedido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 </a:t>
            </a:r>
            <a:r>
              <a:rPr sz="1300" dirty="0">
                <a:latin typeface="Times New Roman"/>
                <a:cs typeface="Times New Roman"/>
              </a:rPr>
              <a:t>fazer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empréstimo,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por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ter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não estar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apto.</a:t>
            </a:r>
            <a:endParaRPr sz="1300">
              <a:latin typeface="Times New Roman"/>
              <a:cs typeface="Times New Roman"/>
            </a:endParaRPr>
          </a:p>
          <a:p>
            <a:pPr marL="508634" lvl="1" indent="-125095">
              <a:lnSpc>
                <a:spcPct val="100000"/>
              </a:lnSpc>
              <a:buSzPct val="92307"/>
              <a:buAutoNum type="arabicPeriod"/>
              <a:tabLst>
                <a:tab pos="509270" algn="l"/>
              </a:tabLst>
            </a:pPr>
            <a:r>
              <a:rPr sz="1300" spc="-10" dirty="0">
                <a:latin typeface="Times New Roman"/>
                <a:cs typeface="Times New Roman"/>
              </a:rPr>
              <a:t>Cancelar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spc="-10" dirty="0">
                <a:latin typeface="Times New Roman"/>
                <a:cs typeface="Times New Roman"/>
              </a:rPr>
              <a:t> operação.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Times New Roman"/>
                <a:cs typeface="Times New Roman"/>
              </a:rPr>
              <a:t>8a.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não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pode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emprestado,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pois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está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reservado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outro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5" dirty="0">
                <a:latin typeface="Times New Roman"/>
                <a:cs typeface="Times New Roman"/>
              </a:rPr>
              <a:t>leitor.</a:t>
            </a:r>
            <a:endParaRPr sz="1300">
              <a:latin typeface="Times New Roman"/>
              <a:cs typeface="Times New Roman"/>
            </a:endParaRPr>
          </a:p>
          <a:p>
            <a:pPr marL="548640" indent="-165100">
              <a:lnSpc>
                <a:spcPct val="100000"/>
              </a:lnSpc>
              <a:buAutoNum type="arabicPeriod"/>
              <a:tabLst>
                <a:tab pos="549275" algn="l"/>
              </a:tabLst>
            </a:pP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Atendente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informa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Leitor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que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não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poderá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emprestar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pergunta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deseja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reservá-lo.</a:t>
            </a:r>
            <a:endParaRPr sz="1300">
              <a:latin typeface="Times New Roman"/>
              <a:cs typeface="Times New Roman"/>
            </a:endParaRPr>
          </a:p>
          <a:p>
            <a:pPr marL="548640" indent="-165100">
              <a:lnSpc>
                <a:spcPct val="100000"/>
              </a:lnSpc>
              <a:buAutoNum type="arabicPeriod"/>
              <a:tabLst>
                <a:tab pos="549275" algn="l"/>
              </a:tabLst>
            </a:pPr>
            <a:r>
              <a:rPr sz="1300" spc="-5" dirty="0">
                <a:latin typeface="Times New Roman"/>
                <a:cs typeface="Times New Roman"/>
              </a:rPr>
              <a:t>Cancelar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 operação (se</a:t>
            </a:r>
            <a:r>
              <a:rPr sz="1300" dirty="0">
                <a:latin typeface="Times New Roman"/>
                <a:cs typeface="Times New Roman"/>
              </a:rPr>
              <a:t> for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 único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livro)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Times New Roman"/>
                <a:cs typeface="Times New Roman"/>
              </a:rPr>
              <a:t>8b.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não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pode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ser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emprestado,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pois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é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um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reservado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somente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para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consulta.</a:t>
            </a:r>
            <a:endParaRPr sz="1300">
              <a:latin typeface="Times New Roman"/>
              <a:cs typeface="Times New Roman"/>
            </a:endParaRPr>
          </a:p>
          <a:p>
            <a:pPr marL="384175">
              <a:lnSpc>
                <a:spcPct val="100000"/>
              </a:lnSpc>
            </a:pPr>
            <a:r>
              <a:rPr sz="1300" spc="-5" dirty="0">
                <a:latin typeface="Times New Roman"/>
                <a:cs typeface="Times New Roman"/>
              </a:rPr>
              <a:t>1. Cancelar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operação (se</a:t>
            </a:r>
            <a:r>
              <a:rPr sz="1300" dirty="0">
                <a:latin typeface="Times New Roman"/>
                <a:cs typeface="Times New Roman"/>
              </a:rPr>
              <a:t> for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o único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5" dirty="0">
                <a:latin typeface="Times New Roman"/>
                <a:cs typeface="Times New Roman"/>
              </a:rPr>
              <a:t>livro)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3444240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2785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Casos</a:t>
            </a:r>
            <a:r>
              <a:rPr sz="4000" spc="-40" dirty="0"/>
              <a:t> </a:t>
            </a:r>
            <a:r>
              <a:rPr sz="4000" spc="-5" dirty="0"/>
              <a:t>de</a:t>
            </a:r>
            <a:r>
              <a:rPr sz="4000" spc="-30" dirty="0"/>
              <a:t> </a:t>
            </a:r>
            <a:r>
              <a:rPr sz="4000" spc="-5" dirty="0"/>
              <a:t>Uso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9300" y="1597913"/>
            <a:ext cx="8795385" cy="2898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708660" indent="-294640">
              <a:lnSpc>
                <a:spcPct val="100000"/>
              </a:lnSpc>
              <a:spcBef>
                <a:spcPts val="9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10" dirty="0">
                <a:latin typeface="Calibri"/>
                <a:cs typeface="Calibri"/>
              </a:rPr>
              <a:t>Muitas </a:t>
            </a:r>
            <a:r>
              <a:rPr sz="3100" spc="-35" dirty="0">
                <a:latin typeface="Calibri"/>
                <a:cs typeface="Calibri"/>
              </a:rPr>
              <a:t>vezes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é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utilizado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como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um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contrato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entre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desenvolvedor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15" dirty="0">
                <a:latin typeface="Calibri"/>
                <a:cs typeface="Calibri"/>
              </a:rPr>
              <a:t> cliente.</a:t>
            </a:r>
            <a:endParaRPr sz="3100">
              <a:latin typeface="Calibri"/>
              <a:cs typeface="Calibri"/>
            </a:endParaRPr>
          </a:p>
          <a:p>
            <a:pPr marL="306705" marR="5080" indent="-294640">
              <a:lnSpc>
                <a:spcPct val="100000"/>
              </a:lnSpc>
              <a:spcBef>
                <a:spcPts val="300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25" dirty="0">
                <a:latin typeface="Calibri"/>
                <a:cs typeface="Calibri"/>
              </a:rPr>
              <a:t>Pode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ser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30" dirty="0">
                <a:latin typeface="Calibri"/>
                <a:cs typeface="Calibri"/>
              </a:rPr>
              <a:t>feito</a:t>
            </a:r>
            <a:r>
              <a:rPr sz="3100" spc="2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com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base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no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documento</a:t>
            </a:r>
            <a:r>
              <a:rPr sz="3100" dirty="0">
                <a:latin typeface="Calibri"/>
                <a:cs typeface="Calibri"/>
              </a:rPr>
              <a:t> de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requisitos,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ou</a:t>
            </a:r>
            <a:r>
              <a:rPr sz="3100" spc="5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pode</a:t>
            </a:r>
            <a:r>
              <a:rPr sz="3100" spc="5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ser</a:t>
            </a:r>
            <a:r>
              <a:rPr sz="3100" spc="40" dirty="0">
                <a:latin typeface="Calibri"/>
                <a:cs typeface="Calibri"/>
              </a:rPr>
              <a:t> </a:t>
            </a:r>
            <a:r>
              <a:rPr sz="3100" spc="-30" dirty="0">
                <a:latin typeface="Calibri"/>
                <a:cs typeface="Calibri"/>
              </a:rPr>
              <a:t>feito</a:t>
            </a:r>
            <a:r>
              <a:rPr sz="3100" spc="7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como</a:t>
            </a:r>
            <a:r>
              <a:rPr sz="3100" spc="6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forma</a:t>
            </a:r>
            <a:r>
              <a:rPr sz="3100" spc="5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spc="5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captar</a:t>
            </a:r>
            <a:r>
              <a:rPr sz="3100" spc="5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os 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requisitos, </a:t>
            </a:r>
            <a:r>
              <a:rPr sz="3100" spc="-20" dirty="0">
                <a:latin typeface="Calibri"/>
                <a:cs typeface="Calibri"/>
              </a:rPr>
              <a:t>para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depois </a:t>
            </a:r>
            <a:r>
              <a:rPr sz="3100" spc="-20" dirty="0">
                <a:latin typeface="Calibri"/>
                <a:cs typeface="Calibri"/>
              </a:rPr>
              <a:t>escrever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 </a:t>
            </a:r>
            <a:r>
              <a:rPr sz="3100" spc="-15" dirty="0">
                <a:latin typeface="Calibri"/>
                <a:cs typeface="Calibri"/>
              </a:rPr>
              <a:t>documento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 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requisitos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842" y="6962343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AFB3B8"/>
                </a:solidFill>
                <a:latin typeface="Times New Roman"/>
                <a:cs typeface="Times New Roman"/>
              </a:rPr>
              <a:t>31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8515" y="544068"/>
            <a:ext cx="7599045" cy="1140460"/>
            <a:chOff x="318515" y="544068"/>
            <a:chExt cx="7599045" cy="1140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515" y="544068"/>
              <a:ext cx="5521452" cy="11399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7215" y="544068"/>
              <a:ext cx="838200" cy="11399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6963" y="544068"/>
              <a:ext cx="2490216" cy="11399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6942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Caso</a:t>
            </a:r>
            <a:r>
              <a:rPr sz="4000" spc="-15" dirty="0"/>
              <a:t> </a:t>
            </a:r>
            <a:r>
              <a:rPr sz="4000" spc="-5" dirty="0"/>
              <a:t>de Uso </a:t>
            </a:r>
            <a:r>
              <a:rPr sz="4000" spc="-15" dirty="0"/>
              <a:t>Completo</a:t>
            </a:r>
            <a:r>
              <a:rPr sz="4000" spc="20" dirty="0"/>
              <a:t> </a:t>
            </a:r>
            <a:r>
              <a:rPr sz="4000" spc="-5" dirty="0"/>
              <a:t>-</a:t>
            </a:r>
            <a:r>
              <a:rPr sz="4000" spc="-10" dirty="0"/>
              <a:t> </a:t>
            </a:r>
            <a:r>
              <a:rPr sz="4000" spc="-35" dirty="0"/>
              <a:t>Abstrato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776427" y="1892300"/>
            <a:ext cx="8352790" cy="4189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 marR="4083685" indent="-85725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Times New Roman"/>
                <a:cs typeface="Times New Roman"/>
              </a:rPr>
              <a:t>Caso </a:t>
            </a:r>
            <a:r>
              <a:rPr sz="2700" b="1" spc="-5" dirty="0">
                <a:latin typeface="Times New Roman"/>
                <a:cs typeface="Times New Roman"/>
              </a:rPr>
              <a:t>de Uso: </a:t>
            </a:r>
            <a:r>
              <a:rPr sz="2700" spc="-5" dirty="0">
                <a:latin typeface="Times New Roman"/>
                <a:cs typeface="Times New Roman"/>
              </a:rPr>
              <a:t>Emprestar </a:t>
            </a:r>
            <a:r>
              <a:rPr sz="2700" dirty="0">
                <a:latin typeface="Times New Roman"/>
                <a:cs typeface="Times New Roman"/>
              </a:rPr>
              <a:t>Livro </a:t>
            </a:r>
            <a:r>
              <a:rPr sz="2700" spc="-66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Ator Principal: </a:t>
            </a:r>
            <a:r>
              <a:rPr sz="2700" dirty="0">
                <a:latin typeface="Times New Roman"/>
                <a:cs typeface="Times New Roman"/>
              </a:rPr>
              <a:t>Atendente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Interessados</a:t>
            </a:r>
            <a:r>
              <a:rPr sz="2700" b="1" spc="-3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e</a:t>
            </a:r>
            <a:r>
              <a:rPr sz="2700" b="1" spc="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Interesses:</a:t>
            </a:r>
            <a:endParaRPr sz="2700">
              <a:latin typeface="Times New Roman"/>
              <a:cs typeface="Times New Roman"/>
            </a:endParaRPr>
          </a:p>
          <a:p>
            <a:pPr marL="523240" marR="328930" indent="-45720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Arial MT"/>
              <a:buChar char="•"/>
              <a:tabLst>
                <a:tab pos="661035" algn="l"/>
              </a:tabLst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Atendente: </a:t>
            </a:r>
            <a:r>
              <a:rPr sz="2400" dirty="0">
                <a:latin typeface="Times New Roman"/>
                <a:cs typeface="Times New Roman"/>
              </a:rPr>
              <a:t>deseja registrar que um ou </a:t>
            </a:r>
            <a:r>
              <a:rPr sz="2400" spc="-10" dirty="0">
                <a:latin typeface="Times New Roman"/>
                <a:cs typeface="Times New Roman"/>
              </a:rPr>
              <a:t>mais </a:t>
            </a:r>
            <a:r>
              <a:rPr sz="2400" dirty="0">
                <a:latin typeface="Times New Roman"/>
                <a:cs typeface="Times New Roman"/>
              </a:rPr>
              <a:t>livros estão em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posse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leitor,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devolução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será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feita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tempo determinado.</a:t>
            </a:r>
            <a:endParaRPr sz="2400">
              <a:latin typeface="Times New Roman"/>
              <a:cs typeface="Times New Roman"/>
            </a:endParaRPr>
          </a:p>
          <a:p>
            <a:pPr marL="523240" marR="245745" indent="-45720">
              <a:lnSpc>
                <a:spcPct val="100000"/>
              </a:lnSpc>
              <a:spcBef>
                <a:spcPts val="5"/>
              </a:spcBef>
              <a:buSzPct val="95833"/>
              <a:buFont typeface="Arial MT"/>
              <a:buChar char="•"/>
              <a:tabLst>
                <a:tab pos="585470" algn="l"/>
              </a:tabLst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Leitor:</a:t>
            </a:r>
            <a:r>
              <a:rPr sz="24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deseja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emprestar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livros,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forma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rápida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segura.</a:t>
            </a:r>
            <a:endParaRPr sz="2400">
              <a:latin typeface="Times New Roman"/>
              <a:cs typeface="Times New Roman"/>
            </a:endParaRPr>
          </a:p>
          <a:p>
            <a:pPr marL="584835" indent="-107950">
              <a:lnSpc>
                <a:spcPct val="100000"/>
              </a:lnSpc>
              <a:buSzPct val="95833"/>
              <a:buFont typeface="Arial MT"/>
              <a:buChar char="•"/>
              <a:tabLst>
                <a:tab pos="585470" algn="l"/>
              </a:tabLst>
            </a:pPr>
            <a:r>
              <a:rPr sz="24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Bibliotecário:</a:t>
            </a:r>
            <a:r>
              <a:rPr sz="2400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deseja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 uso dos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livros,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 </a:t>
            </a:r>
            <a:r>
              <a:rPr sz="2400" spc="-5" dirty="0">
                <a:latin typeface="Times New Roman"/>
                <a:cs typeface="Times New Roman"/>
              </a:rPr>
              <a:t>que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não se</a:t>
            </a:r>
            <a:endParaRPr sz="2400">
              <a:latin typeface="Times New Roman"/>
              <a:cs typeface="Times New Roman"/>
            </a:endParaRPr>
          </a:p>
          <a:p>
            <a:pPr marL="523240" marR="697865">
              <a:lnSpc>
                <a:spcPts val="2890"/>
              </a:lnSpc>
              <a:spcBef>
                <a:spcPts val="90"/>
              </a:spcBef>
            </a:pPr>
            <a:r>
              <a:rPr sz="2400" dirty="0">
                <a:latin typeface="Times New Roman"/>
                <a:cs typeface="Times New Roman"/>
              </a:rPr>
              <a:t>percam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sempre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 saiba </a:t>
            </a:r>
            <a:r>
              <a:rPr sz="2400" dirty="0">
                <a:latin typeface="Times New Roman"/>
                <a:cs typeface="Times New Roman"/>
              </a:rPr>
              <a:t>com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leitor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estão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momento.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736" y="1026413"/>
            <a:ext cx="9363075" cy="533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658495" indent="-87630" algn="ctr">
              <a:lnSpc>
                <a:spcPct val="100000"/>
              </a:lnSpc>
              <a:spcBef>
                <a:spcPts val="100"/>
              </a:spcBef>
            </a:pPr>
            <a:r>
              <a:rPr sz="2900" b="1" dirty="0">
                <a:latin typeface="Times New Roman"/>
                <a:cs typeface="Times New Roman"/>
              </a:rPr>
              <a:t>Pré-Condições: </a:t>
            </a:r>
            <a:r>
              <a:rPr sz="2900" dirty="0">
                <a:latin typeface="Times New Roman"/>
                <a:cs typeface="Times New Roman"/>
              </a:rPr>
              <a:t>O Atendente é </a:t>
            </a:r>
            <a:r>
              <a:rPr sz="2900" spc="-5" dirty="0">
                <a:latin typeface="Times New Roman"/>
                <a:cs typeface="Times New Roman"/>
              </a:rPr>
              <a:t>identificado </a:t>
            </a:r>
            <a:r>
              <a:rPr sz="2900" dirty="0">
                <a:latin typeface="Times New Roman"/>
                <a:cs typeface="Times New Roman"/>
              </a:rPr>
              <a:t>e </a:t>
            </a:r>
            <a:r>
              <a:rPr sz="2900" spc="-5" dirty="0">
                <a:latin typeface="Times New Roman"/>
                <a:cs typeface="Times New Roman"/>
              </a:rPr>
              <a:t>autenticado. 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Garantia</a:t>
            </a:r>
            <a:r>
              <a:rPr sz="2900" b="1" spc="-4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de</a:t>
            </a:r>
            <a:r>
              <a:rPr sz="2900" b="1" spc="-5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Sucesso</a:t>
            </a:r>
            <a:r>
              <a:rPr sz="2900" b="1" spc="-2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(Pós-Condições):</a:t>
            </a:r>
            <a:r>
              <a:rPr sz="2900" b="1" spc="-4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Os</a:t>
            </a:r>
            <a:r>
              <a:rPr sz="2900" spc="-5" dirty="0">
                <a:latin typeface="Times New Roman"/>
                <a:cs typeface="Times New Roman"/>
              </a:rPr>
              <a:t> dados </a:t>
            </a:r>
            <a:r>
              <a:rPr sz="2900" dirty="0">
                <a:latin typeface="Times New Roman"/>
                <a:cs typeface="Times New Roman"/>
              </a:rPr>
              <a:t>do novo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empréstimo</a:t>
            </a:r>
            <a:r>
              <a:rPr sz="2900" spc="3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estão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armazenados</a:t>
            </a:r>
            <a:r>
              <a:rPr sz="2900" spc="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no </a:t>
            </a:r>
            <a:r>
              <a:rPr sz="2900" spc="-10" dirty="0">
                <a:latin typeface="Times New Roman"/>
                <a:cs typeface="Times New Roman"/>
              </a:rPr>
              <a:t>Sistema.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Os </a:t>
            </a:r>
            <a:r>
              <a:rPr sz="2900" spc="-5" dirty="0">
                <a:latin typeface="Times New Roman"/>
                <a:cs typeface="Times New Roman"/>
              </a:rPr>
              <a:t>livros</a:t>
            </a:r>
            <a:endParaRPr sz="2900">
              <a:latin typeface="Times New Roman"/>
              <a:cs typeface="Times New Roman"/>
            </a:endParaRPr>
          </a:p>
          <a:p>
            <a:pPr marR="2057400" algn="ctr">
              <a:lnSpc>
                <a:spcPct val="100000"/>
              </a:lnSpc>
              <a:spcBef>
                <a:spcPts val="5"/>
              </a:spcBef>
            </a:pPr>
            <a:r>
              <a:rPr sz="2900" spc="-5" dirty="0">
                <a:latin typeface="Times New Roman"/>
                <a:cs typeface="Times New Roman"/>
              </a:rPr>
              <a:t>emprestados</a:t>
            </a:r>
            <a:r>
              <a:rPr sz="2900" dirty="0">
                <a:latin typeface="Times New Roman"/>
                <a:cs typeface="Times New Roman"/>
              </a:rPr>
              <a:t> possuem</a:t>
            </a:r>
            <a:r>
              <a:rPr sz="2900" spc="-4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status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“emprestado”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900" b="1" dirty="0">
                <a:latin typeface="Times New Roman"/>
                <a:cs typeface="Times New Roman"/>
              </a:rPr>
              <a:t>Cenário</a:t>
            </a:r>
            <a:r>
              <a:rPr sz="2900" b="1" spc="-35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de</a:t>
            </a:r>
            <a:r>
              <a:rPr sz="2900" b="1" spc="-2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Sucesso</a:t>
            </a:r>
            <a:r>
              <a:rPr sz="2900" b="1" spc="-4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Principal:</a:t>
            </a:r>
            <a:endParaRPr sz="2900">
              <a:latin typeface="Times New Roman"/>
              <a:cs typeface="Times New Roman"/>
            </a:endParaRPr>
          </a:p>
          <a:p>
            <a:pPr marL="520065" marR="5080" indent="-508000">
              <a:lnSpc>
                <a:spcPct val="100000"/>
              </a:lnSpc>
              <a:buAutoNum type="arabicPeriod"/>
              <a:tabLst>
                <a:tab pos="520065" algn="l"/>
                <a:tab pos="520700" algn="l"/>
              </a:tabLst>
            </a:pPr>
            <a:r>
              <a:rPr sz="2900" dirty="0">
                <a:latin typeface="Times New Roman"/>
                <a:cs typeface="Times New Roman"/>
              </a:rPr>
              <a:t>O </a:t>
            </a:r>
            <a:r>
              <a:rPr sz="2900" spc="-5" dirty="0">
                <a:latin typeface="Times New Roman"/>
                <a:cs typeface="Times New Roman"/>
              </a:rPr>
              <a:t>Leitor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chega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ao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balcão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de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atendimento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da </a:t>
            </a:r>
            <a:r>
              <a:rPr sz="2900" spc="-5" dirty="0">
                <a:latin typeface="Times New Roman"/>
                <a:cs typeface="Times New Roman"/>
              </a:rPr>
              <a:t>biblioteca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e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diz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ao atendente que </a:t>
            </a:r>
            <a:r>
              <a:rPr sz="2900" spc="-5" dirty="0">
                <a:latin typeface="Times New Roman"/>
                <a:cs typeface="Times New Roman"/>
              </a:rPr>
              <a:t>deseja emprestar </a:t>
            </a:r>
            <a:r>
              <a:rPr sz="2900" dirty="0">
                <a:latin typeface="Times New Roman"/>
                <a:cs typeface="Times New Roman"/>
              </a:rPr>
              <a:t>um ou </a:t>
            </a:r>
            <a:r>
              <a:rPr sz="2900" spc="-15" dirty="0">
                <a:latin typeface="Times New Roman"/>
                <a:cs typeface="Times New Roman"/>
              </a:rPr>
              <a:t>mais </a:t>
            </a:r>
            <a:r>
              <a:rPr sz="2900" dirty="0">
                <a:latin typeface="Times New Roman"/>
                <a:cs typeface="Times New Roman"/>
              </a:rPr>
              <a:t>livros da 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biblioteca.</a:t>
            </a:r>
            <a:endParaRPr sz="2900">
              <a:latin typeface="Times New Roman"/>
              <a:cs typeface="Times New Roman"/>
            </a:endParaRPr>
          </a:p>
          <a:p>
            <a:pPr marL="520065" marR="986155" indent="-508000">
              <a:lnSpc>
                <a:spcPct val="100000"/>
              </a:lnSpc>
              <a:buAutoNum type="arabicPeriod"/>
              <a:tabLst>
                <a:tab pos="520065" algn="l"/>
                <a:tab pos="520700" algn="l"/>
              </a:tabLst>
            </a:pPr>
            <a:r>
              <a:rPr sz="2900" dirty="0">
                <a:latin typeface="Times New Roman"/>
                <a:cs typeface="Times New Roman"/>
              </a:rPr>
              <a:t>O</a:t>
            </a:r>
            <a:r>
              <a:rPr sz="2900" spc="-1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Atendente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seleciona</a:t>
            </a:r>
            <a:r>
              <a:rPr sz="2900" dirty="0">
                <a:latin typeface="Times New Roman"/>
                <a:cs typeface="Times New Roman"/>
              </a:rPr>
              <a:t> a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opção</a:t>
            </a:r>
            <a:r>
              <a:rPr sz="2900" dirty="0">
                <a:latin typeface="Times New Roman"/>
                <a:cs typeface="Times New Roman"/>
              </a:rPr>
              <a:t> para </a:t>
            </a:r>
            <a:r>
              <a:rPr sz="2900" spc="-5" dirty="0">
                <a:latin typeface="Times New Roman"/>
                <a:cs typeface="Times New Roman"/>
              </a:rPr>
              <a:t>realizar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um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novo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empréstimo.</a:t>
            </a:r>
            <a:endParaRPr sz="2900">
              <a:latin typeface="Times New Roman"/>
              <a:cs typeface="Times New Roman"/>
            </a:endParaRPr>
          </a:p>
          <a:p>
            <a:pPr marL="520065" marR="224790" indent="-5080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20065" algn="l"/>
                <a:tab pos="520700" algn="l"/>
              </a:tabLst>
            </a:pPr>
            <a:r>
              <a:rPr sz="2900" dirty="0">
                <a:latin typeface="Times New Roman"/>
                <a:cs typeface="Times New Roman"/>
              </a:rPr>
              <a:t>O</a:t>
            </a:r>
            <a:r>
              <a:rPr sz="2900" spc="-1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Atendente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solicita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ao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leitor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sua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carteira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de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identificação,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seja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de estudante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ou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spc="-15" dirty="0">
                <a:latin typeface="Times New Roman"/>
                <a:cs typeface="Times New Roman"/>
              </a:rPr>
              <a:t>professor.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7736" y="878814"/>
            <a:ext cx="9023985" cy="4537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700"/>
              </a:spcBef>
              <a:buAutoNum type="arabicPeriod" startAt="4"/>
              <a:tabLst>
                <a:tab pos="520065" algn="l"/>
                <a:tab pos="520700" algn="l"/>
              </a:tabLst>
            </a:pPr>
            <a:r>
              <a:rPr sz="2900" dirty="0">
                <a:latin typeface="Times New Roman"/>
                <a:cs typeface="Times New Roman"/>
              </a:rPr>
              <a:t>O</a:t>
            </a:r>
            <a:r>
              <a:rPr sz="2900" spc="-1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Atendente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informa</a:t>
            </a:r>
            <a:r>
              <a:rPr sz="2900" dirty="0">
                <a:latin typeface="Times New Roman"/>
                <a:cs typeface="Times New Roman"/>
              </a:rPr>
              <a:t> ao </a:t>
            </a:r>
            <a:r>
              <a:rPr sz="2900" spc="-10" dirty="0">
                <a:latin typeface="Times New Roman"/>
                <a:cs typeface="Times New Roman"/>
              </a:rPr>
              <a:t>sistema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-5" dirty="0">
                <a:latin typeface="Times New Roman"/>
                <a:cs typeface="Times New Roman"/>
              </a:rPr>
              <a:t> identificação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do </a:t>
            </a:r>
            <a:r>
              <a:rPr sz="2900" spc="-25" dirty="0">
                <a:latin typeface="Times New Roman"/>
                <a:cs typeface="Times New Roman"/>
              </a:rPr>
              <a:t>leitor.</a:t>
            </a:r>
            <a:endParaRPr sz="2900">
              <a:latin typeface="Times New Roman"/>
              <a:cs typeface="Times New Roman"/>
            </a:endParaRPr>
          </a:p>
          <a:p>
            <a:pPr marL="520065" indent="-508000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520065" algn="l"/>
                <a:tab pos="520700" algn="l"/>
              </a:tabLst>
            </a:pPr>
            <a:r>
              <a:rPr sz="2900" dirty="0">
                <a:latin typeface="Times New Roman"/>
                <a:cs typeface="Times New Roman"/>
              </a:rPr>
              <a:t>O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Sistema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exibe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 </a:t>
            </a:r>
            <a:r>
              <a:rPr sz="2900" spc="-10" dirty="0">
                <a:latin typeface="Times New Roman"/>
                <a:cs typeface="Times New Roman"/>
              </a:rPr>
              <a:t>nome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do </a:t>
            </a:r>
            <a:r>
              <a:rPr sz="2900" spc="-5" dirty="0">
                <a:latin typeface="Times New Roman"/>
                <a:cs typeface="Times New Roman"/>
              </a:rPr>
              <a:t>leitor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e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sua </a:t>
            </a:r>
            <a:r>
              <a:rPr sz="2900" spc="-5" dirty="0">
                <a:latin typeface="Times New Roman"/>
                <a:cs typeface="Times New Roman"/>
              </a:rPr>
              <a:t>situação.</a:t>
            </a:r>
            <a:endParaRPr sz="2900">
              <a:latin typeface="Times New Roman"/>
              <a:cs typeface="Times New Roman"/>
            </a:endParaRPr>
          </a:p>
          <a:p>
            <a:pPr marL="520065" indent="-508000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520065" algn="l"/>
                <a:tab pos="520700" algn="l"/>
              </a:tabLst>
            </a:pPr>
            <a:r>
              <a:rPr sz="2900" dirty="0">
                <a:latin typeface="Times New Roman"/>
                <a:cs typeface="Times New Roman"/>
              </a:rPr>
              <a:t>O</a:t>
            </a:r>
            <a:r>
              <a:rPr sz="2900" spc="-1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Atendente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solicita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os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livros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 serem</a:t>
            </a:r>
            <a:r>
              <a:rPr sz="2900" spc="-3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emprestados.</a:t>
            </a:r>
            <a:endParaRPr sz="2900">
              <a:latin typeface="Times New Roman"/>
              <a:cs typeface="Times New Roman"/>
            </a:endParaRPr>
          </a:p>
          <a:p>
            <a:pPr marL="520065" marR="782955" indent="-508000">
              <a:lnSpc>
                <a:spcPct val="100000"/>
              </a:lnSpc>
              <a:spcBef>
                <a:spcPts val="600"/>
              </a:spcBef>
              <a:buFont typeface="Times New Roman"/>
              <a:buAutoNum type="arabicPeriod" startAt="4"/>
              <a:tabLst>
                <a:tab pos="611505" algn="l"/>
                <a:tab pos="612140" algn="l"/>
              </a:tabLst>
            </a:pPr>
            <a:r>
              <a:rPr dirty="0"/>
              <a:t>	</a:t>
            </a:r>
            <a:r>
              <a:rPr sz="2900" dirty="0">
                <a:latin typeface="Times New Roman"/>
                <a:cs typeface="Times New Roman"/>
              </a:rPr>
              <a:t>Para </a:t>
            </a:r>
            <a:r>
              <a:rPr sz="2900" spc="-5" dirty="0">
                <a:latin typeface="Times New Roman"/>
                <a:cs typeface="Times New Roman"/>
              </a:rPr>
              <a:t>cada </a:t>
            </a:r>
            <a:r>
              <a:rPr sz="2900" dirty="0">
                <a:latin typeface="Times New Roman"/>
                <a:cs typeface="Times New Roman"/>
              </a:rPr>
              <a:t>um </a:t>
            </a:r>
            <a:r>
              <a:rPr sz="2900" spc="-5" dirty="0">
                <a:latin typeface="Times New Roman"/>
                <a:cs typeface="Times New Roman"/>
              </a:rPr>
              <a:t>deles, informa </a:t>
            </a:r>
            <a:r>
              <a:rPr sz="2900" dirty="0">
                <a:latin typeface="Times New Roman"/>
                <a:cs typeface="Times New Roman"/>
              </a:rPr>
              <a:t>ao </a:t>
            </a:r>
            <a:r>
              <a:rPr sz="2900" spc="-10" dirty="0">
                <a:latin typeface="Times New Roman"/>
                <a:cs typeface="Times New Roman"/>
              </a:rPr>
              <a:t>sistema </a:t>
            </a:r>
            <a:r>
              <a:rPr sz="2900" dirty="0">
                <a:latin typeface="Times New Roman"/>
                <a:cs typeface="Times New Roman"/>
              </a:rPr>
              <a:t>o código de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identificação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do </a:t>
            </a:r>
            <a:r>
              <a:rPr sz="2900" spc="-5" dirty="0">
                <a:latin typeface="Times New Roman"/>
                <a:cs typeface="Times New Roman"/>
              </a:rPr>
              <a:t>livro.</a:t>
            </a:r>
            <a:endParaRPr sz="2900">
              <a:latin typeface="Times New Roman"/>
              <a:cs typeface="Times New Roman"/>
            </a:endParaRPr>
          </a:p>
          <a:p>
            <a:pPr marL="520065" indent="-508000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520065" algn="l"/>
                <a:tab pos="520700" algn="l"/>
              </a:tabLst>
            </a:pPr>
            <a:r>
              <a:rPr sz="2900" dirty="0">
                <a:latin typeface="Times New Roman"/>
                <a:cs typeface="Times New Roman"/>
              </a:rPr>
              <a:t>O </a:t>
            </a:r>
            <a:r>
              <a:rPr sz="2900" spc="-10" dirty="0">
                <a:latin typeface="Times New Roman"/>
                <a:cs typeface="Times New Roman"/>
              </a:rPr>
              <a:t>Sistema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informa</a:t>
            </a:r>
            <a:r>
              <a:rPr sz="2900" dirty="0">
                <a:latin typeface="Times New Roman"/>
                <a:cs typeface="Times New Roman"/>
              </a:rPr>
              <a:t> a data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de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devolução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de </a:t>
            </a:r>
            <a:r>
              <a:rPr sz="2900" spc="-5" dirty="0">
                <a:latin typeface="Times New Roman"/>
                <a:cs typeface="Times New Roman"/>
              </a:rPr>
              <a:t>cada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livro.</a:t>
            </a:r>
            <a:endParaRPr sz="2900">
              <a:latin typeface="Times New Roman"/>
              <a:cs typeface="Times New Roman"/>
            </a:endParaRPr>
          </a:p>
          <a:p>
            <a:pPr marL="520065" marR="5080" indent="-508000">
              <a:lnSpc>
                <a:spcPct val="100000"/>
              </a:lnSpc>
              <a:spcBef>
                <a:spcPts val="605"/>
              </a:spcBef>
              <a:buAutoNum type="arabicPeriod" startAt="4"/>
              <a:tabLst>
                <a:tab pos="520065" algn="l"/>
                <a:tab pos="520700" algn="l"/>
              </a:tabLst>
            </a:pPr>
            <a:r>
              <a:rPr sz="2900" dirty="0">
                <a:latin typeface="Times New Roman"/>
                <a:cs typeface="Times New Roman"/>
              </a:rPr>
              <a:t>Se</a:t>
            </a:r>
            <a:r>
              <a:rPr sz="2900" spc="-5" dirty="0">
                <a:latin typeface="Times New Roman"/>
                <a:cs typeface="Times New Roman"/>
              </a:rPr>
              <a:t> necessário,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</a:t>
            </a:r>
            <a:r>
              <a:rPr sz="2900" spc="-16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Atendente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desbloqueia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os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livros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para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que </a:t>
            </a:r>
            <a:r>
              <a:rPr sz="2900" spc="-7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possam</a:t>
            </a:r>
            <a:r>
              <a:rPr sz="2900" spc="-4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sair</a:t>
            </a:r>
            <a:r>
              <a:rPr sz="2900" dirty="0">
                <a:latin typeface="Times New Roman"/>
                <a:cs typeface="Times New Roman"/>
              </a:rPr>
              <a:t> da</a:t>
            </a:r>
            <a:r>
              <a:rPr sz="2900" spc="-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biblioteca.</a:t>
            </a:r>
            <a:endParaRPr sz="2900">
              <a:latin typeface="Times New Roman"/>
              <a:cs typeface="Times New Roman"/>
            </a:endParaRPr>
          </a:p>
          <a:p>
            <a:pPr marL="520065" indent="-508000">
              <a:lnSpc>
                <a:spcPct val="100000"/>
              </a:lnSpc>
              <a:spcBef>
                <a:spcPts val="600"/>
              </a:spcBef>
              <a:buAutoNum type="arabicPeriod" startAt="4"/>
              <a:tabLst>
                <a:tab pos="520700" algn="l"/>
              </a:tabLst>
            </a:pPr>
            <a:r>
              <a:rPr sz="2900" dirty="0">
                <a:latin typeface="Times New Roman"/>
                <a:cs typeface="Times New Roman"/>
              </a:rPr>
              <a:t>O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Leitor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sai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com</a:t>
            </a:r>
            <a:r>
              <a:rPr sz="2900" spc="-2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os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livros.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1634" y="534162"/>
            <a:ext cx="8984615" cy="429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Fluxos</a:t>
            </a:r>
            <a:r>
              <a:rPr sz="2800" b="1" spc="-1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Alternativos:</a:t>
            </a:r>
            <a:endParaRPr sz="2800">
              <a:latin typeface="Times New Roman"/>
              <a:cs typeface="Times New Roman"/>
            </a:endParaRPr>
          </a:p>
          <a:p>
            <a:pPr marL="12700" marR="103505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(1-8).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qualquer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momento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Leitor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ao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Atendente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desistiu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empréstimo.</a:t>
            </a:r>
            <a:endParaRPr sz="2800">
              <a:latin typeface="Times New Roman"/>
              <a:cs typeface="Times New Roman"/>
            </a:endParaRPr>
          </a:p>
          <a:p>
            <a:pPr marL="12700" marR="417195">
              <a:lnSpc>
                <a:spcPct val="100000"/>
              </a:lnSpc>
              <a:buAutoNum type="arabicPeriod" startAt="3"/>
              <a:tabLst>
                <a:tab pos="368300" algn="l"/>
              </a:tabLst>
            </a:pPr>
            <a:r>
              <a:rPr sz="2800" spc="-5" dirty="0">
                <a:latin typeface="Times New Roman"/>
                <a:cs typeface="Times New Roman"/>
              </a:rPr>
              <a:t>O Leitor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 ao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Atendente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 esqueceu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carteira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identificação.</a:t>
            </a:r>
            <a:endParaRPr sz="2800">
              <a:latin typeface="Times New Roman"/>
              <a:cs typeface="Times New Roman"/>
            </a:endParaRPr>
          </a:p>
          <a:p>
            <a:pPr marL="585470" marR="5080" lvl="1" indent="88265">
              <a:lnSpc>
                <a:spcPct val="100000"/>
              </a:lnSpc>
              <a:buAutoNum type="arabicPeriod"/>
              <a:tabLst>
                <a:tab pos="1030605" algn="l"/>
              </a:tabLst>
            </a:pPr>
            <a:r>
              <a:rPr sz="2800" spc="-5" dirty="0">
                <a:latin typeface="Times New Roman"/>
                <a:cs typeface="Times New Roman"/>
              </a:rPr>
              <a:t>O Atendente faz </a:t>
            </a:r>
            <a:r>
              <a:rPr sz="2800" spc="-10" dirty="0">
                <a:latin typeface="Times New Roman"/>
                <a:cs typeface="Times New Roman"/>
              </a:rPr>
              <a:t>uma </a:t>
            </a:r>
            <a:r>
              <a:rPr sz="2800" dirty="0">
                <a:latin typeface="Times New Roman"/>
                <a:cs typeface="Times New Roman"/>
              </a:rPr>
              <a:t>busca </a:t>
            </a:r>
            <a:r>
              <a:rPr sz="2800" spc="-5" dirty="0">
                <a:latin typeface="Times New Roman"/>
                <a:cs typeface="Times New Roman"/>
              </a:rPr>
              <a:t>pelo cadastro do Leitor 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pede a ele alguma informação pessoal para garantir </a:t>
            </a:r>
            <a:r>
              <a:rPr sz="2800" dirty="0">
                <a:latin typeface="Times New Roman"/>
                <a:cs typeface="Times New Roman"/>
              </a:rPr>
              <a:t>que </a:t>
            </a:r>
            <a:r>
              <a:rPr sz="2800" spc="-5" dirty="0">
                <a:latin typeface="Times New Roman"/>
                <a:cs typeface="Times New Roman"/>
              </a:rPr>
              <a:t>ele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é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mesmo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quem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diz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ser.</a:t>
            </a:r>
            <a:endParaRPr sz="2800">
              <a:latin typeface="Times New Roman"/>
              <a:cs typeface="Times New Roman"/>
            </a:endParaRPr>
          </a:p>
          <a:p>
            <a:pPr marL="12700" marR="434340" indent="88265">
              <a:lnSpc>
                <a:spcPts val="3379"/>
              </a:lnSpc>
              <a:spcBef>
                <a:spcPts val="85"/>
              </a:spcBef>
            </a:pPr>
            <a:r>
              <a:rPr sz="2800" spc="-5" dirty="0">
                <a:latin typeface="Times New Roman"/>
                <a:cs typeface="Times New Roman"/>
              </a:rPr>
              <a:t>5.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 Leitor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está impedido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 fazer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empréstimo,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ter uma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situação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irregular.</a:t>
            </a:r>
            <a:r>
              <a:rPr sz="2800" spc="-5" dirty="0">
                <a:latin typeface="Times New Roman"/>
                <a:cs typeface="Times New Roman"/>
              </a:rPr>
              <a:t> Cancelar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operação.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001" y="534162"/>
            <a:ext cx="9230360" cy="38658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Fluxos</a:t>
            </a:r>
            <a:r>
              <a:rPr sz="2800" b="1" spc="-16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Alternativos:</a:t>
            </a:r>
            <a:endParaRPr sz="2800">
              <a:latin typeface="Times New Roman"/>
              <a:cs typeface="Times New Roman"/>
            </a:endParaRPr>
          </a:p>
          <a:p>
            <a:pPr marL="12700" marR="285115" indent="88265" algn="just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8a. </a:t>
            </a:r>
            <a:r>
              <a:rPr sz="2800" spc="-5" dirty="0">
                <a:latin typeface="Times New Roman"/>
                <a:cs typeface="Times New Roman"/>
              </a:rPr>
              <a:t>O Livro não pode ser emprestado, pois </a:t>
            </a:r>
            <a:r>
              <a:rPr sz="2800" spc="-10" dirty="0">
                <a:latin typeface="Times New Roman"/>
                <a:cs typeface="Times New Roman"/>
              </a:rPr>
              <a:t>está </a:t>
            </a:r>
            <a:r>
              <a:rPr sz="2800" spc="-5" dirty="0">
                <a:latin typeface="Times New Roman"/>
                <a:cs typeface="Times New Roman"/>
              </a:rPr>
              <a:t>reservado para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outro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leitor.</a:t>
            </a:r>
            <a:endParaRPr sz="2800">
              <a:latin typeface="Times New Roman"/>
              <a:cs typeface="Times New Roman"/>
            </a:endParaRPr>
          </a:p>
          <a:p>
            <a:pPr marL="695325" marR="5080" algn="just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1. </a:t>
            </a:r>
            <a:r>
              <a:rPr sz="2800" spc="-5" dirty="0">
                <a:latin typeface="Times New Roman"/>
                <a:cs typeface="Times New Roman"/>
              </a:rPr>
              <a:t>O Atendente informa ao Leitor </a:t>
            </a:r>
            <a:r>
              <a:rPr sz="2800" dirty="0">
                <a:latin typeface="Times New Roman"/>
                <a:cs typeface="Times New Roman"/>
              </a:rPr>
              <a:t>que </a:t>
            </a:r>
            <a:r>
              <a:rPr sz="2800" spc="-5" dirty="0">
                <a:latin typeface="Times New Roman"/>
                <a:cs typeface="Times New Roman"/>
              </a:rPr>
              <a:t>não poderá emprestar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 </a:t>
            </a:r>
            <a:r>
              <a:rPr sz="2800" dirty="0">
                <a:latin typeface="Times New Roman"/>
                <a:cs typeface="Times New Roman"/>
              </a:rPr>
              <a:t>livro </a:t>
            </a:r>
            <a:r>
              <a:rPr sz="2800" spc="-5" dirty="0">
                <a:latin typeface="Times New Roman"/>
                <a:cs typeface="Times New Roman"/>
              </a:rPr>
              <a:t>e </a:t>
            </a:r>
            <a:r>
              <a:rPr sz="2800" spc="-10" dirty="0">
                <a:latin typeface="Times New Roman"/>
                <a:cs typeface="Times New Roman"/>
              </a:rPr>
              <a:t>pergunta </a:t>
            </a:r>
            <a:r>
              <a:rPr sz="2800" spc="-5" dirty="0">
                <a:latin typeface="Times New Roman"/>
                <a:cs typeface="Times New Roman"/>
              </a:rPr>
              <a:t>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deseja reservá-lo. </a:t>
            </a:r>
            <a:r>
              <a:rPr sz="2800" spc="-10" dirty="0">
                <a:latin typeface="Times New Roman"/>
                <a:cs typeface="Times New Roman"/>
              </a:rPr>
              <a:t>Cancelar </a:t>
            </a:r>
            <a:r>
              <a:rPr sz="2800" spc="-5" dirty="0">
                <a:latin typeface="Times New Roman"/>
                <a:cs typeface="Times New Roman"/>
              </a:rPr>
              <a:t>a operação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 </a:t>
            </a:r>
            <a:r>
              <a:rPr sz="2800" dirty="0">
                <a:latin typeface="Times New Roman"/>
                <a:cs typeface="Times New Roman"/>
              </a:rPr>
              <a:t>único livro)</a:t>
            </a:r>
            <a:endParaRPr sz="2800">
              <a:latin typeface="Times New Roman"/>
              <a:cs typeface="Times New Roman"/>
            </a:endParaRPr>
          </a:p>
          <a:p>
            <a:pPr marL="12700" marR="55880" indent="88265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8b. </a:t>
            </a:r>
            <a:r>
              <a:rPr sz="2800" spc="-5" dirty="0">
                <a:latin typeface="Times New Roman"/>
                <a:cs typeface="Times New Roman"/>
              </a:rPr>
              <a:t>O Livro não pode ser emprestado, pois é um livro reservado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somente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para consulta.</a:t>
            </a:r>
            <a:endParaRPr sz="2800">
              <a:latin typeface="Times New Roman"/>
              <a:cs typeface="Times New Roman"/>
            </a:endParaRPr>
          </a:p>
          <a:p>
            <a:pPr marL="469900" algn="just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1.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Cancelar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operação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único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livro)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515" y="544068"/>
            <a:ext cx="7687309" cy="1140460"/>
            <a:chOff x="318515" y="544068"/>
            <a:chExt cx="7687309" cy="1140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515" y="544068"/>
              <a:ext cx="5521452" cy="11399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7215" y="544068"/>
              <a:ext cx="838200" cy="11399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6963" y="544068"/>
              <a:ext cx="2578608" cy="11399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70300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Caso </a:t>
            </a:r>
            <a:r>
              <a:rPr sz="4000" spc="-5" dirty="0"/>
              <a:t>de</a:t>
            </a:r>
            <a:r>
              <a:rPr sz="4000" dirty="0"/>
              <a:t> </a:t>
            </a:r>
            <a:r>
              <a:rPr sz="4000" spc="-5" dirty="0"/>
              <a:t>Uso</a:t>
            </a:r>
            <a:r>
              <a:rPr sz="4000" dirty="0"/>
              <a:t> </a:t>
            </a:r>
            <a:r>
              <a:rPr sz="4000" spc="-15" dirty="0"/>
              <a:t>Completo</a:t>
            </a:r>
            <a:r>
              <a:rPr sz="4000" spc="25" dirty="0"/>
              <a:t> </a:t>
            </a:r>
            <a:r>
              <a:rPr sz="4000" spc="-5" dirty="0"/>
              <a:t>-</a:t>
            </a:r>
            <a:r>
              <a:rPr sz="4000" spc="-10" dirty="0"/>
              <a:t> </a:t>
            </a:r>
            <a:r>
              <a:rPr sz="4000" spc="-25" dirty="0"/>
              <a:t>Concreto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9530842" y="6977609"/>
            <a:ext cx="165735" cy="18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z="1100" dirty="0">
                <a:solidFill>
                  <a:srgbClr val="AFB3B8"/>
                </a:solidFill>
                <a:latin typeface="Times New Roman"/>
                <a:cs typeface="Times New Roman"/>
              </a:rPr>
              <a:t>36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561" y="1749678"/>
            <a:ext cx="8935720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Caso de Uso: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Emprestar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Livro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Cenário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Sucesso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Principal:</a:t>
            </a:r>
            <a:endParaRPr sz="2400">
              <a:latin typeface="Times New Roman"/>
              <a:cs typeface="Times New Roman"/>
            </a:endParaRPr>
          </a:p>
          <a:p>
            <a:pPr marL="698500" indent="-686435">
              <a:lnSpc>
                <a:spcPct val="100000"/>
              </a:lnSpc>
              <a:buAutoNum type="arabicPeriod"/>
              <a:tabLst>
                <a:tab pos="697865" algn="l"/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O </a:t>
            </a:r>
            <a:r>
              <a:rPr sz="2400" dirty="0">
                <a:latin typeface="Times New Roman"/>
                <a:cs typeface="Times New Roman"/>
              </a:rPr>
              <a:t>Leitor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chega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balcão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5" dirty="0">
                <a:latin typeface="Times New Roman"/>
                <a:cs typeface="Times New Roman"/>
              </a:rPr>
              <a:t> atendimento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biblioteca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L="12700" marR="5080" indent="76200">
              <a:lnSpc>
                <a:spcPct val="100000"/>
              </a:lnSpc>
              <a:buAutoNum type="arabicPeriod"/>
              <a:tabLst>
                <a:tab pos="697865" algn="l"/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Atendente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seleciona</a:t>
            </a:r>
            <a:r>
              <a:rPr sz="240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opção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“Realizar</a:t>
            </a:r>
            <a:r>
              <a:rPr sz="24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um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empréstimo”</a:t>
            </a:r>
            <a:r>
              <a:rPr sz="2400" spc="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menu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</a:t>
            </a:r>
            <a:r>
              <a:rPr sz="2400" spc="-5" dirty="0">
                <a:latin typeface="Times New Roman"/>
                <a:cs typeface="Times New Roman"/>
              </a:rPr>
              <a:t>sistema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" dirty="0">
                <a:latin typeface="Times New Roman"/>
                <a:cs typeface="Times New Roman"/>
              </a:rPr>
              <a:t>biblioteca.</a:t>
            </a:r>
            <a:endParaRPr sz="2400">
              <a:latin typeface="Times New Roman"/>
              <a:cs typeface="Times New Roman"/>
            </a:endParaRPr>
          </a:p>
          <a:p>
            <a:pPr marL="622300" indent="-533400">
              <a:lnSpc>
                <a:spcPct val="100000"/>
              </a:lnSpc>
              <a:buAutoNum type="arabicPeriod"/>
              <a:tabLst>
                <a:tab pos="621665" algn="l"/>
                <a:tab pos="622300" algn="l"/>
              </a:tabLst>
            </a:pP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Atendente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solicita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leitor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carteira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identificação,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seja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estudante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professor.</a:t>
            </a:r>
            <a:endParaRPr sz="2400">
              <a:latin typeface="Times New Roman"/>
              <a:cs typeface="Times New Roman"/>
            </a:endParaRPr>
          </a:p>
          <a:p>
            <a:pPr marL="12700" marR="10160" indent="93980">
              <a:lnSpc>
                <a:spcPts val="2870"/>
              </a:lnSpc>
              <a:spcBef>
                <a:spcPts val="114"/>
              </a:spcBef>
              <a:buAutoNum type="arabicPeriod" startAt="4"/>
              <a:tabLst>
                <a:tab pos="563880" algn="l"/>
                <a:tab pos="564515" algn="l"/>
              </a:tabLst>
            </a:pP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Atendente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passa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caneta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leitora</a:t>
            </a:r>
            <a:r>
              <a:rPr sz="24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código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de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barras </a:t>
            </a:r>
            <a:r>
              <a:rPr sz="2400" dirty="0">
                <a:latin typeface="Times New Roman"/>
                <a:cs typeface="Times New Roman"/>
              </a:rPr>
              <a:t>na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carteira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identificação.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842" y="6962343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AFB3B8"/>
                </a:solidFill>
                <a:latin typeface="Times New Roman"/>
                <a:cs typeface="Times New Roman"/>
              </a:rPr>
              <a:t>37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7417308" cy="11399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6757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Caso</a:t>
            </a:r>
            <a:r>
              <a:rPr sz="4000" spc="-15" dirty="0"/>
              <a:t> </a:t>
            </a:r>
            <a:r>
              <a:rPr sz="4000" spc="-5" dirty="0"/>
              <a:t>de</a:t>
            </a:r>
            <a:r>
              <a:rPr sz="4000" spc="-10" dirty="0"/>
              <a:t> </a:t>
            </a:r>
            <a:r>
              <a:rPr sz="4000" spc="-5" dirty="0"/>
              <a:t>Uso</a:t>
            </a:r>
            <a:r>
              <a:rPr sz="4000" spc="-10" dirty="0"/>
              <a:t> </a:t>
            </a:r>
            <a:r>
              <a:rPr sz="4000" spc="-15" dirty="0"/>
              <a:t>Completo</a:t>
            </a:r>
            <a:r>
              <a:rPr sz="4000" spc="-10" dirty="0"/>
              <a:t> </a:t>
            </a:r>
            <a:r>
              <a:rPr sz="4000" spc="-20" dirty="0"/>
              <a:t>Concreto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0428" y="2595760"/>
            <a:ext cx="6211838" cy="417836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63916" y="2681498"/>
            <a:ext cx="1435100" cy="1385570"/>
            <a:chOff x="563916" y="2681498"/>
            <a:chExt cx="1435100" cy="1385570"/>
          </a:xfrm>
        </p:grpSpPr>
        <p:sp>
          <p:nvSpPr>
            <p:cNvPr id="7" name="object 7"/>
            <p:cNvSpPr/>
            <p:nvPr/>
          </p:nvSpPr>
          <p:spPr>
            <a:xfrm>
              <a:off x="572057" y="2689639"/>
              <a:ext cx="1419225" cy="1369060"/>
            </a:xfrm>
            <a:custGeom>
              <a:avLst/>
              <a:gdLst/>
              <a:ahLst/>
              <a:cxnLst/>
              <a:rect l="l" t="t" r="r" b="b"/>
              <a:pathLst>
                <a:path w="1419225" h="1369060">
                  <a:moveTo>
                    <a:pt x="1062340" y="0"/>
                  </a:moveTo>
                  <a:lnTo>
                    <a:pt x="211590" y="0"/>
                  </a:lnTo>
                  <a:lnTo>
                    <a:pt x="168733" y="2892"/>
                  </a:lnTo>
                  <a:lnTo>
                    <a:pt x="128585" y="13573"/>
                  </a:lnTo>
                  <a:lnTo>
                    <a:pt x="61309" y="45615"/>
                  </a:lnTo>
                  <a:lnTo>
                    <a:pt x="15732" y="93900"/>
                  </a:lnTo>
                  <a:lnTo>
                    <a:pt x="0" y="155314"/>
                  </a:lnTo>
                  <a:lnTo>
                    <a:pt x="0" y="768785"/>
                  </a:lnTo>
                  <a:lnTo>
                    <a:pt x="15732" y="827306"/>
                  </a:lnTo>
                  <a:lnTo>
                    <a:pt x="61309" y="878484"/>
                  </a:lnTo>
                  <a:lnTo>
                    <a:pt x="128585" y="910526"/>
                  </a:lnTo>
                  <a:lnTo>
                    <a:pt x="168733" y="918536"/>
                  </a:lnTo>
                  <a:lnTo>
                    <a:pt x="211590" y="921207"/>
                  </a:lnTo>
                  <a:lnTo>
                    <a:pt x="742772" y="921207"/>
                  </a:lnTo>
                  <a:lnTo>
                    <a:pt x="1418805" y="1368682"/>
                  </a:lnTo>
                  <a:lnTo>
                    <a:pt x="1062340" y="921207"/>
                  </a:lnTo>
                  <a:lnTo>
                    <a:pt x="1105197" y="918536"/>
                  </a:lnTo>
                  <a:lnTo>
                    <a:pt x="1145340" y="910526"/>
                  </a:lnTo>
                  <a:lnTo>
                    <a:pt x="1180057" y="894728"/>
                  </a:lnTo>
                  <a:lnTo>
                    <a:pt x="1239216" y="854453"/>
                  </a:lnTo>
                  <a:lnTo>
                    <a:pt x="1268506" y="800827"/>
                  </a:lnTo>
                  <a:lnTo>
                    <a:pt x="1273933" y="768785"/>
                  </a:lnTo>
                  <a:lnTo>
                    <a:pt x="1273933" y="155314"/>
                  </a:lnTo>
                  <a:lnTo>
                    <a:pt x="1258187" y="93900"/>
                  </a:lnTo>
                  <a:lnTo>
                    <a:pt x="1212083" y="45615"/>
                  </a:lnTo>
                  <a:lnTo>
                    <a:pt x="1145340" y="13573"/>
                  </a:lnTo>
                  <a:lnTo>
                    <a:pt x="1105197" y="2892"/>
                  </a:lnTo>
                  <a:lnTo>
                    <a:pt x="10623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2057" y="2689639"/>
              <a:ext cx="1419225" cy="1369060"/>
            </a:xfrm>
            <a:custGeom>
              <a:avLst/>
              <a:gdLst/>
              <a:ahLst/>
              <a:cxnLst/>
              <a:rect l="l" t="t" r="r" b="b"/>
              <a:pathLst>
                <a:path w="1419225" h="1369060">
                  <a:moveTo>
                    <a:pt x="211590" y="0"/>
                  </a:moveTo>
                  <a:lnTo>
                    <a:pt x="168733" y="2892"/>
                  </a:lnTo>
                  <a:lnTo>
                    <a:pt x="128585" y="13573"/>
                  </a:lnTo>
                  <a:lnTo>
                    <a:pt x="61309" y="45615"/>
                  </a:lnTo>
                  <a:lnTo>
                    <a:pt x="15732" y="93900"/>
                  </a:lnTo>
                  <a:lnTo>
                    <a:pt x="0" y="155314"/>
                  </a:lnTo>
                  <a:lnTo>
                    <a:pt x="0" y="538483"/>
                  </a:lnTo>
                  <a:lnTo>
                    <a:pt x="0" y="768785"/>
                  </a:lnTo>
                  <a:lnTo>
                    <a:pt x="15732" y="827306"/>
                  </a:lnTo>
                  <a:lnTo>
                    <a:pt x="61309" y="878484"/>
                  </a:lnTo>
                  <a:lnTo>
                    <a:pt x="128585" y="910526"/>
                  </a:lnTo>
                  <a:lnTo>
                    <a:pt x="168733" y="918536"/>
                  </a:lnTo>
                  <a:lnTo>
                    <a:pt x="211590" y="921207"/>
                  </a:lnTo>
                  <a:lnTo>
                    <a:pt x="742772" y="921207"/>
                  </a:lnTo>
                  <a:lnTo>
                    <a:pt x="1418805" y="1368682"/>
                  </a:lnTo>
                  <a:lnTo>
                    <a:pt x="1062340" y="921207"/>
                  </a:lnTo>
                  <a:lnTo>
                    <a:pt x="1105197" y="918536"/>
                  </a:lnTo>
                  <a:lnTo>
                    <a:pt x="1145340" y="910526"/>
                  </a:lnTo>
                  <a:lnTo>
                    <a:pt x="1180057" y="894728"/>
                  </a:lnTo>
                  <a:lnTo>
                    <a:pt x="1239216" y="854453"/>
                  </a:lnTo>
                  <a:lnTo>
                    <a:pt x="1268506" y="800827"/>
                  </a:lnTo>
                  <a:lnTo>
                    <a:pt x="1273933" y="768785"/>
                  </a:lnTo>
                  <a:lnTo>
                    <a:pt x="1273933" y="538483"/>
                  </a:lnTo>
                  <a:lnTo>
                    <a:pt x="1273933" y="155314"/>
                  </a:lnTo>
                  <a:lnTo>
                    <a:pt x="1258187" y="93900"/>
                  </a:lnTo>
                  <a:lnTo>
                    <a:pt x="1212083" y="45615"/>
                  </a:lnTo>
                  <a:lnTo>
                    <a:pt x="1145340" y="13573"/>
                  </a:lnTo>
                  <a:lnTo>
                    <a:pt x="1105197" y="2892"/>
                  </a:lnTo>
                  <a:lnTo>
                    <a:pt x="1062340" y="0"/>
                  </a:lnTo>
                  <a:lnTo>
                    <a:pt x="742772" y="0"/>
                  </a:lnTo>
                  <a:lnTo>
                    <a:pt x="211590" y="0"/>
                  </a:lnTo>
                  <a:close/>
                </a:path>
              </a:pathLst>
            </a:custGeom>
            <a:ln w="162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9396" y="2770906"/>
            <a:ext cx="697230" cy="6604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80670" marR="5080" indent="-268605">
              <a:lnSpc>
                <a:spcPts val="2470"/>
              </a:lnSpc>
              <a:spcBef>
                <a:spcPts val="229"/>
              </a:spcBef>
            </a:pPr>
            <a:r>
              <a:rPr sz="2100" spc="25" dirty="0">
                <a:latin typeface="Times New Roman"/>
                <a:cs typeface="Times New Roman"/>
              </a:rPr>
              <a:t>J</a:t>
            </a:r>
            <a:r>
              <a:rPr sz="2100" dirty="0">
                <a:latin typeface="Times New Roman"/>
                <a:cs typeface="Times New Roman"/>
              </a:rPr>
              <a:t>anela  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25128" y="2081686"/>
            <a:ext cx="303530" cy="335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45"/>
              </a:spcBef>
            </a:pPr>
            <a:r>
              <a:rPr sz="175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66556" y="2170247"/>
            <a:ext cx="1076325" cy="1717039"/>
            <a:chOff x="3766556" y="2170247"/>
            <a:chExt cx="1076325" cy="1717039"/>
          </a:xfrm>
        </p:grpSpPr>
        <p:sp>
          <p:nvSpPr>
            <p:cNvPr id="12" name="object 12"/>
            <p:cNvSpPr/>
            <p:nvPr/>
          </p:nvSpPr>
          <p:spPr>
            <a:xfrm>
              <a:off x="3852848" y="2429742"/>
              <a:ext cx="160655" cy="1290955"/>
            </a:xfrm>
            <a:custGeom>
              <a:avLst/>
              <a:gdLst/>
              <a:ahLst/>
              <a:cxnLst/>
              <a:rect l="l" t="t" r="r" b="b"/>
              <a:pathLst>
                <a:path w="160654" h="1290954">
                  <a:moveTo>
                    <a:pt x="160573" y="0"/>
                  </a:moveTo>
                  <a:lnTo>
                    <a:pt x="0" y="1290802"/>
                  </a:lnTo>
                </a:path>
              </a:pathLst>
            </a:custGeom>
            <a:ln w="16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66556" y="3702076"/>
              <a:ext cx="175260" cy="184785"/>
            </a:xfrm>
            <a:custGeom>
              <a:avLst/>
              <a:gdLst/>
              <a:ahLst/>
              <a:cxnLst/>
              <a:rect l="l" t="t" r="r" b="b"/>
              <a:pathLst>
                <a:path w="175260" h="184785">
                  <a:moveTo>
                    <a:pt x="0" y="0"/>
                  </a:moveTo>
                  <a:lnTo>
                    <a:pt x="64718" y="184686"/>
                  </a:lnTo>
                  <a:lnTo>
                    <a:pt x="174807" y="2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39177" y="2170247"/>
              <a:ext cx="303530" cy="335280"/>
            </a:xfrm>
            <a:custGeom>
              <a:avLst/>
              <a:gdLst/>
              <a:ahLst/>
              <a:cxnLst/>
              <a:rect l="l" t="t" r="r" b="b"/>
              <a:pathLst>
                <a:path w="303529" h="335280">
                  <a:moveTo>
                    <a:pt x="303288" y="0"/>
                  </a:moveTo>
                  <a:lnTo>
                    <a:pt x="0" y="0"/>
                  </a:lnTo>
                  <a:lnTo>
                    <a:pt x="0" y="334927"/>
                  </a:lnTo>
                  <a:lnTo>
                    <a:pt x="303288" y="334927"/>
                  </a:lnTo>
                  <a:lnTo>
                    <a:pt x="303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59170" y="2173345"/>
            <a:ext cx="1739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271184" y="2437731"/>
            <a:ext cx="373380" cy="2151380"/>
            <a:chOff x="4271184" y="2437731"/>
            <a:chExt cx="373380" cy="2151380"/>
          </a:xfrm>
        </p:grpSpPr>
        <p:sp>
          <p:nvSpPr>
            <p:cNvPr id="17" name="object 17"/>
            <p:cNvSpPr/>
            <p:nvPr/>
          </p:nvSpPr>
          <p:spPr>
            <a:xfrm>
              <a:off x="4357031" y="2445986"/>
              <a:ext cx="279400" cy="1976755"/>
            </a:xfrm>
            <a:custGeom>
              <a:avLst/>
              <a:gdLst/>
              <a:ahLst/>
              <a:cxnLst/>
              <a:rect l="l" t="t" r="r" b="b"/>
              <a:pathLst>
                <a:path w="279400" h="1976754">
                  <a:moveTo>
                    <a:pt x="278890" y="0"/>
                  </a:moveTo>
                  <a:lnTo>
                    <a:pt x="0" y="1976590"/>
                  </a:lnTo>
                </a:path>
              </a:pathLst>
            </a:custGeom>
            <a:ln w="16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71184" y="4404107"/>
              <a:ext cx="174625" cy="184785"/>
            </a:xfrm>
            <a:custGeom>
              <a:avLst/>
              <a:gdLst/>
              <a:ahLst/>
              <a:cxnLst/>
              <a:rect l="l" t="t" r="r" b="b"/>
              <a:pathLst>
                <a:path w="174625" h="184785">
                  <a:moveTo>
                    <a:pt x="0" y="0"/>
                  </a:moveTo>
                  <a:lnTo>
                    <a:pt x="64051" y="184463"/>
                  </a:lnTo>
                  <a:lnTo>
                    <a:pt x="174139" y="238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85570" y="2119291"/>
            <a:ext cx="302895" cy="335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45"/>
              </a:spcBef>
            </a:pPr>
            <a:r>
              <a:rPr sz="1750" b="1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16322" y="2453975"/>
            <a:ext cx="255270" cy="1465580"/>
            <a:chOff x="6516322" y="2453975"/>
            <a:chExt cx="255270" cy="1465580"/>
          </a:xfrm>
        </p:grpSpPr>
        <p:sp>
          <p:nvSpPr>
            <p:cNvPr id="21" name="object 21"/>
            <p:cNvSpPr/>
            <p:nvPr/>
          </p:nvSpPr>
          <p:spPr>
            <a:xfrm>
              <a:off x="6602169" y="2462230"/>
              <a:ext cx="161290" cy="1291590"/>
            </a:xfrm>
            <a:custGeom>
              <a:avLst/>
              <a:gdLst/>
              <a:ahLst/>
              <a:cxnLst/>
              <a:rect l="l" t="t" r="r" b="b"/>
              <a:pathLst>
                <a:path w="161290" h="1291589">
                  <a:moveTo>
                    <a:pt x="161018" y="0"/>
                  </a:moveTo>
                  <a:lnTo>
                    <a:pt x="0" y="1291025"/>
                  </a:lnTo>
                </a:path>
              </a:pathLst>
            </a:custGeom>
            <a:ln w="16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16322" y="3734118"/>
              <a:ext cx="175260" cy="185420"/>
            </a:xfrm>
            <a:custGeom>
              <a:avLst/>
              <a:gdLst/>
              <a:ahLst/>
              <a:cxnLst/>
              <a:rect l="l" t="t" r="r" b="b"/>
              <a:pathLst>
                <a:path w="175259" h="185420">
                  <a:moveTo>
                    <a:pt x="0" y="0"/>
                  </a:moveTo>
                  <a:lnTo>
                    <a:pt x="67387" y="185131"/>
                  </a:lnTo>
                  <a:lnTo>
                    <a:pt x="174807" y="218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26174" y="2102825"/>
            <a:ext cx="303530" cy="3352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510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30"/>
              </a:spcBef>
            </a:pPr>
            <a:r>
              <a:rPr sz="1750" b="1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32794" y="2437847"/>
            <a:ext cx="2082164" cy="5094605"/>
            <a:chOff x="3232794" y="2437847"/>
            <a:chExt cx="2082164" cy="5094605"/>
          </a:xfrm>
        </p:grpSpPr>
        <p:sp>
          <p:nvSpPr>
            <p:cNvPr id="25" name="object 25"/>
            <p:cNvSpPr/>
            <p:nvPr/>
          </p:nvSpPr>
          <p:spPr>
            <a:xfrm>
              <a:off x="5199486" y="2445986"/>
              <a:ext cx="107314" cy="704850"/>
            </a:xfrm>
            <a:custGeom>
              <a:avLst/>
              <a:gdLst/>
              <a:ahLst/>
              <a:cxnLst/>
              <a:rect l="l" t="t" r="r" b="b"/>
              <a:pathLst>
                <a:path w="107314" h="704850">
                  <a:moveTo>
                    <a:pt x="106974" y="0"/>
                  </a:moveTo>
                  <a:lnTo>
                    <a:pt x="0" y="704701"/>
                  </a:lnTo>
                </a:path>
              </a:pathLst>
            </a:custGeom>
            <a:ln w="16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13194" y="3131551"/>
              <a:ext cx="175260" cy="187960"/>
            </a:xfrm>
            <a:custGeom>
              <a:avLst/>
              <a:gdLst/>
              <a:ahLst/>
              <a:cxnLst/>
              <a:rect l="l" t="t" r="r" b="b"/>
              <a:pathLst>
                <a:path w="175260" h="187960">
                  <a:moveTo>
                    <a:pt x="0" y="0"/>
                  </a:moveTo>
                  <a:lnTo>
                    <a:pt x="59158" y="187356"/>
                  </a:lnTo>
                  <a:lnTo>
                    <a:pt x="174807" y="267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32794" y="7197012"/>
              <a:ext cx="300990" cy="335280"/>
            </a:xfrm>
            <a:custGeom>
              <a:avLst/>
              <a:gdLst/>
              <a:ahLst/>
              <a:cxnLst/>
              <a:rect l="l" t="t" r="r" b="b"/>
              <a:pathLst>
                <a:path w="300989" h="335279">
                  <a:moveTo>
                    <a:pt x="300574" y="0"/>
                  </a:moveTo>
                  <a:lnTo>
                    <a:pt x="0" y="0"/>
                  </a:lnTo>
                  <a:lnTo>
                    <a:pt x="0" y="334927"/>
                  </a:lnTo>
                  <a:lnTo>
                    <a:pt x="300574" y="334927"/>
                  </a:lnTo>
                  <a:lnTo>
                    <a:pt x="3005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62009" y="5884937"/>
              <a:ext cx="458470" cy="1283335"/>
            </a:xfrm>
            <a:custGeom>
              <a:avLst/>
              <a:gdLst/>
              <a:ahLst/>
              <a:cxnLst/>
              <a:rect l="l" t="t" r="r" b="b"/>
              <a:pathLst>
                <a:path w="458470" h="1283334">
                  <a:moveTo>
                    <a:pt x="0" y="1282747"/>
                  </a:moveTo>
                  <a:lnTo>
                    <a:pt x="458368" y="0"/>
                  </a:lnTo>
                </a:path>
              </a:pathLst>
            </a:custGeom>
            <a:ln w="16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37422" y="5729667"/>
              <a:ext cx="166370" cy="193040"/>
            </a:xfrm>
            <a:custGeom>
              <a:avLst/>
              <a:gdLst/>
              <a:ahLst/>
              <a:cxnLst/>
              <a:rect l="l" t="t" r="r" b="b"/>
              <a:pathLst>
                <a:path w="166370" h="193039">
                  <a:moveTo>
                    <a:pt x="142114" y="0"/>
                  </a:moveTo>
                  <a:lnTo>
                    <a:pt x="0" y="133552"/>
                  </a:lnTo>
                  <a:lnTo>
                    <a:pt x="165911" y="192719"/>
                  </a:lnTo>
                  <a:lnTo>
                    <a:pt x="1421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252564" y="7227546"/>
            <a:ext cx="186055" cy="272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</a:pPr>
            <a:r>
              <a:rPr sz="1750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515" y="544068"/>
            <a:ext cx="7687309" cy="1140460"/>
            <a:chOff x="318515" y="544068"/>
            <a:chExt cx="7687309" cy="11404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515" y="544068"/>
              <a:ext cx="5521452" cy="113995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7215" y="544068"/>
              <a:ext cx="838200" cy="113995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6963" y="544068"/>
              <a:ext cx="2578608" cy="113995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70300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Caso </a:t>
            </a:r>
            <a:r>
              <a:rPr sz="4000" spc="-5" dirty="0"/>
              <a:t>de</a:t>
            </a:r>
            <a:r>
              <a:rPr sz="4000" dirty="0"/>
              <a:t> </a:t>
            </a:r>
            <a:r>
              <a:rPr sz="4000" spc="-5" dirty="0"/>
              <a:t>Uso</a:t>
            </a:r>
            <a:r>
              <a:rPr sz="4000" dirty="0"/>
              <a:t> </a:t>
            </a:r>
            <a:r>
              <a:rPr sz="4000" spc="-15" dirty="0"/>
              <a:t>Completo</a:t>
            </a:r>
            <a:r>
              <a:rPr sz="4000" spc="25" dirty="0"/>
              <a:t> </a:t>
            </a:r>
            <a:r>
              <a:rPr sz="4000" spc="-5" dirty="0"/>
              <a:t>-</a:t>
            </a:r>
            <a:r>
              <a:rPr sz="4000" spc="-10" dirty="0"/>
              <a:t> </a:t>
            </a:r>
            <a:r>
              <a:rPr sz="4000" spc="-25" dirty="0"/>
              <a:t>Concreto</a:t>
            </a:r>
            <a:endParaRPr sz="4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43001" y="2313508"/>
            <a:ext cx="928306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065" indent="-5080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520065" algn="l"/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Sistema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campos</a:t>
            </a:r>
            <a:r>
              <a:rPr sz="2400" spc="-1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 da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Janela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10" dirty="0">
                <a:latin typeface="Times New Roman"/>
                <a:cs typeface="Times New Roman"/>
              </a:rPr>
              <a:t>nome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leitor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sua</a:t>
            </a:r>
            <a:endParaRPr sz="24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situação.</a:t>
            </a:r>
            <a:endParaRPr sz="2400">
              <a:latin typeface="Times New Roman"/>
              <a:cs typeface="Times New Roman"/>
            </a:endParaRPr>
          </a:p>
          <a:p>
            <a:pPr marL="520065" indent="-508000">
              <a:lnSpc>
                <a:spcPct val="100000"/>
              </a:lnSpc>
              <a:buAutoNum type="arabicPeriod" startAt="6"/>
              <a:tabLst>
                <a:tab pos="520065" algn="l"/>
                <a:tab pos="520700" algn="l"/>
              </a:tabLst>
            </a:pP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Atendente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solicita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os</a:t>
            </a:r>
            <a:r>
              <a:rPr sz="2400" dirty="0">
                <a:latin typeface="Times New Roman"/>
                <a:cs typeface="Times New Roman"/>
              </a:rPr>
              <a:t> livros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serem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emprestados.</a:t>
            </a:r>
            <a:endParaRPr sz="2400">
              <a:latin typeface="Times New Roman"/>
              <a:cs typeface="Times New Roman"/>
            </a:endParaRPr>
          </a:p>
          <a:p>
            <a:pPr marL="520065" marR="5080" indent="-508000">
              <a:lnSpc>
                <a:spcPct val="100000"/>
              </a:lnSpc>
              <a:buAutoNum type="arabicPeriod" startAt="6"/>
              <a:tabLst>
                <a:tab pos="520065" algn="l"/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Para cada um deles, o atendente digita no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campo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o código do livro,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composto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de 6 algarismos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 clica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botão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Emprestar</a:t>
            </a:r>
            <a:r>
              <a:rPr sz="24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 concretizar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empréstimo.</a:t>
            </a:r>
            <a:endParaRPr sz="2400">
              <a:latin typeface="Times New Roman"/>
              <a:cs typeface="Times New Roman"/>
            </a:endParaRPr>
          </a:p>
          <a:p>
            <a:pPr marL="520065" marR="113030" indent="-508000">
              <a:lnSpc>
                <a:spcPct val="100000"/>
              </a:lnSpc>
              <a:buAutoNum type="arabicPeriod" startAt="6"/>
              <a:tabLst>
                <a:tab pos="520065" algn="l"/>
                <a:tab pos="520700" algn="l"/>
              </a:tabLst>
            </a:pPr>
            <a:r>
              <a:rPr sz="2400" spc="-5" dirty="0">
                <a:latin typeface="Times New Roman"/>
                <a:cs typeface="Times New Roman"/>
              </a:rPr>
              <a:t>O Sistema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no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campo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Times New Roman"/>
                <a:cs typeface="Times New Roman"/>
              </a:rPr>
              <a:t>D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da Janela</a:t>
            </a:r>
            <a:r>
              <a:rPr sz="24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nome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livro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sua</a:t>
            </a:r>
            <a:r>
              <a:rPr sz="2400" dirty="0">
                <a:latin typeface="Times New Roman"/>
                <a:cs typeface="Times New Roman"/>
              </a:rPr>
              <a:t> 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devolução.</a:t>
            </a:r>
            <a:endParaRPr sz="2400">
              <a:latin typeface="Times New Roman"/>
              <a:cs typeface="Times New Roman"/>
            </a:endParaRPr>
          </a:p>
          <a:p>
            <a:pPr marL="520065" indent="-508000">
              <a:lnSpc>
                <a:spcPct val="100000"/>
              </a:lnSpc>
              <a:buAutoNum type="arabicPeriod" startAt="6"/>
              <a:tabLst>
                <a:tab pos="520065" algn="l"/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Atendente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passa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livros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pelo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desmagnetizador</a:t>
            </a:r>
            <a:r>
              <a:rPr sz="24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para</a:t>
            </a:r>
            <a:r>
              <a:rPr sz="2400" spc="-5" dirty="0">
                <a:latin typeface="Times New Roman"/>
                <a:cs typeface="Times New Roman"/>
              </a:rPr>
              <a:t> que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possam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sair</a:t>
            </a:r>
            <a:endParaRPr sz="2400">
              <a:latin typeface="Times New Roman"/>
              <a:cs typeface="Times New Roman"/>
            </a:endParaRPr>
          </a:p>
          <a:p>
            <a:pPr marL="5200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da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biblioteca.</a:t>
            </a:r>
            <a:endParaRPr sz="2400">
              <a:latin typeface="Times New Roman"/>
              <a:cs typeface="Times New Roman"/>
            </a:endParaRPr>
          </a:p>
          <a:p>
            <a:pPr marL="520065" indent="-508000">
              <a:lnSpc>
                <a:spcPct val="100000"/>
              </a:lnSpc>
              <a:buAutoNum type="arabicPeriod" startAt="10"/>
              <a:tabLst>
                <a:tab pos="520700" algn="l"/>
              </a:tabLst>
            </a:pPr>
            <a:r>
              <a:rPr sz="2400" spc="-5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Leitor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livros.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8317992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7658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Relacionamentos</a:t>
            </a:r>
            <a:r>
              <a:rPr sz="4000" spc="20" dirty="0"/>
              <a:t> </a:t>
            </a:r>
            <a:r>
              <a:rPr sz="4000" spc="-20" dirty="0"/>
              <a:t>entre</a:t>
            </a:r>
            <a:r>
              <a:rPr sz="4000" spc="-10" dirty="0"/>
              <a:t> casos </a:t>
            </a:r>
            <a:r>
              <a:rPr sz="4000" spc="-5" dirty="0"/>
              <a:t>de</a:t>
            </a:r>
            <a:r>
              <a:rPr sz="4000" spc="-15" dirty="0"/>
              <a:t> </a:t>
            </a:r>
            <a:r>
              <a:rPr sz="4000" spc="-5" dirty="0"/>
              <a:t>uso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9300" y="1605534"/>
            <a:ext cx="8818245" cy="34086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9525" indent="-294640" algn="just">
              <a:lnSpc>
                <a:spcPct val="100000"/>
              </a:lnSpc>
              <a:spcBef>
                <a:spcPts val="9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Arial MT"/>
                <a:cs typeface="Arial MT"/>
              </a:rPr>
              <a:t>Pode-se ter casos em </a:t>
            </a:r>
            <a:r>
              <a:rPr sz="3100" spc="-10" dirty="0">
                <a:latin typeface="Arial MT"/>
                <a:cs typeface="Arial MT"/>
              </a:rPr>
              <a:t>que </a:t>
            </a:r>
            <a:r>
              <a:rPr sz="3100" spc="-5" dirty="0">
                <a:latin typeface="Arial MT"/>
                <a:cs typeface="Arial MT"/>
              </a:rPr>
              <a:t>a </a:t>
            </a:r>
            <a:r>
              <a:rPr sz="3100" spc="-10" dirty="0">
                <a:latin typeface="Arial MT"/>
                <a:cs typeface="Arial MT"/>
              </a:rPr>
              <a:t>execução de </a:t>
            </a:r>
            <a:r>
              <a:rPr sz="3100" spc="-15" dirty="0">
                <a:latin typeface="Arial MT"/>
                <a:cs typeface="Arial MT"/>
              </a:rPr>
              <a:t>um </a:t>
            </a:r>
            <a:r>
              <a:rPr sz="3100" spc="-1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caso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de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uso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implique</a:t>
            </a:r>
            <a:r>
              <a:rPr sz="3100" spc="4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na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execução</a:t>
            </a:r>
            <a:r>
              <a:rPr sz="3100" spc="5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de</a:t>
            </a:r>
            <a:r>
              <a:rPr sz="3100" spc="1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um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outro.</a:t>
            </a:r>
            <a:endParaRPr sz="3100">
              <a:latin typeface="Arial MT"/>
              <a:cs typeface="Arial MT"/>
            </a:endParaRPr>
          </a:p>
          <a:p>
            <a:pPr marL="306705" marR="5080" indent="-294640" algn="just">
              <a:lnSpc>
                <a:spcPct val="100000"/>
              </a:lnSpc>
              <a:spcBef>
                <a:spcPts val="300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Arial MT"/>
                <a:cs typeface="Arial MT"/>
              </a:rPr>
              <a:t>Ou um caso </a:t>
            </a:r>
            <a:r>
              <a:rPr sz="3100" dirty="0">
                <a:latin typeface="Arial MT"/>
                <a:cs typeface="Arial MT"/>
              </a:rPr>
              <a:t>de </a:t>
            </a:r>
            <a:r>
              <a:rPr sz="3100" spc="-10" dirty="0">
                <a:latin typeface="Arial MT"/>
                <a:cs typeface="Arial MT"/>
              </a:rPr>
              <a:t>uso </a:t>
            </a:r>
            <a:r>
              <a:rPr sz="3100" spc="-5" dirty="0">
                <a:latin typeface="Arial MT"/>
                <a:cs typeface="Arial MT"/>
              </a:rPr>
              <a:t>possui uma parte </a:t>
            </a:r>
            <a:r>
              <a:rPr sz="3100" spc="-10" dirty="0">
                <a:latin typeface="Arial MT"/>
                <a:cs typeface="Arial MT"/>
              </a:rPr>
              <a:t>que </a:t>
            </a:r>
            <a:r>
              <a:rPr sz="3100" spc="15" dirty="0">
                <a:latin typeface="Arial MT"/>
                <a:cs typeface="Arial MT"/>
              </a:rPr>
              <a:t>se 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repete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em</a:t>
            </a:r>
            <a:r>
              <a:rPr sz="3100" spc="1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outros</a:t>
            </a:r>
            <a:r>
              <a:rPr sz="3100" spc="3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casos</a:t>
            </a:r>
            <a:r>
              <a:rPr sz="3100" spc="2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de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uso.</a:t>
            </a:r>
            <a:endParaRPr sz="3100">
              <a:latin typeface="Arial MT"/>
              <a:cs typeface="Arial MT"/>
            </a:endParaRPr>
          </a:p>
          <a:p>
            <a:pPr marL="306705" marR="7620" indent="-294640" algn="just">
              <a:lnSpc>
                <a:spcPct val="100000"/>
              </a:lnSpc>
              <a:spcBef>
                <a:spcPts val="300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Arial MT"/>
                <a:cs typeface="Arial MT"/>
              </a:rPr>
              <a:t>Para evitar redundância </a:t>
            </a:r>
            <a:r>
              <a:rPr sz="3100" spc="-10" dirty="0">
                <a:latin typeface="Arial MT"/>
                <a:cs typeface="Arial MT"/>
              </a:rPr>
              <a:t>de </a:t>
            </a:r>
            <a:r>
              <a:rPr sz="3100" spc="-5" dirty="0">
                <a:latin typeface="Arial MT"/>
                <a:cs typeface="Arial MT"/>
              </a:rPr>
              <a:t>texto, pode-se isolar 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essas</a:t>
            </a:r>
            <a:r>
              <a:rPr sz="3100" spc="-5" dirty="0">
                <a:latin typeface="Arial MT"/>
                <a:cs typeface="Arial MT"/>
              </a:rPr>
              <a:t> partes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em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casos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de</a:t>
            </a:r>
            <a:r>
              <a:rPr sz="3100" spc="-5" dirty="0">
                <a:latin typeface="Arial MT"/>
                <a:cs typeface="Arial MT"/>
              </a:rPr>
              <a:t> uso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separados,</a:t>
            </a:r>
            <a:r>
              <a:rPr sz="310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e </a:t>
            </a:r>
            <a:r>
              <a:rPr sz="3100" spc="-850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relacioná-los</a:t>
            </a:r>
            <a:r>
              <a:rPr sz="3100" spc="6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uns</a:t>
            </a:r>
            <a:r>
              <a:rPr sz="3100" spc="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aos</a:t>
            </a:r>
            <a:r>
              <a:rPr sz="3100" spc="25" dirty="0">
                <a:latin typeface="Arial MT"/>
                <a:cs typeface="Arial MT"/>
              </a:rPr>
              <a:t> </a:t>
            </a:r>
            <a:r>
              <a:rPr sz="3100" spc="-5" dirty="0">
                <a:latin typeface="Arial MT"/>
                <a:cs typeface="Arial MT"/>
              </a:rPr>
              <a:t>outros.</a:t>
            </a:r>
            <a:endParaRPr sz="3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6265164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5603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Relacionamento</a:t>
            </a:r>
            <a:r>
              <a:rPr sz="4000" spc="-5" dirty="0"/>
              <a:t> &lt;include&gt;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1684692" y="4809627"/>
            <a:ext cx="281305" cy="137795"/>
          </a:xfrm>
          <a:custGeom>
            <a:avLst/>
            <a:gdLst/>
            <a:ahLst/>
            <a:cxnLst/>
            <a:rect l="l" t="t" r="r" b="b"/>
            <a:pathLst>
              <a:path w="281305" h="137795">
                <a:moveTo>
                  <a:pt x="280864" y="137590"/>
                </a:moveTo>
                <a:lnTo>
                  <a:pt x="273812" y="93708"/>
                </a:lnTo>
                <a:lnTo>
                  <a:pt x="254098" y="55889"/>
                </a:lnTo>
                <a:lnTo>
                  <a:pt x="223887" y="26252"/>
                </a:lnTo>
                <a:lnTo>
                  <a:pt x="185342" y="6916"/>
                </a:lnTo>
                <a:lnTo>
                  <a:pt x="140627" y="0"/>
                </a:lnTo>
                <a:lnTo>
                  <a:pt x="95732" y="6916"/>
                </a:lnTo>
                <a:lnTo>
                  <a:pt x="57073" y="26252"/>
                </a:lnTo>
                <a:lnTo>
                  <a:pt x="26798" y="55889"/>
                </a:lnTo>
                <a:lnTo>
                  <a:pt x="7057" y="93708"/>
                </a:lnTo>
                <a:lnTo>
                  <a:pt x="0" y="137590"/>
                </a:lnTo>
              </a:path>
            </a:pathLst>
          </a:custGeom>
          <a:ln w="11091">
            <a:solidFill>
              <a:srgbClr val="400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13518" y="4120584"/>
            <a:ext cx="6788150" cy="2067560"/>
            <a:chOff x="1513518" y="4120584"/>
            <a:chExt cx="6788150" cy="2067560"/>
          </a:xfrm>
        </p:grpSpPr>
        <p:sp>
          <p:nvSpPr>
            <p:cNvPr id="6" name="object 6"/>
            <p:cNvSpPr/>
            <p:nvPr/>
          </p:nvSpPr>
          <p:spPr>
            <a:xfrm>
              <a:off x="3732893" y="4126130"/>
              <a:ext cx="1129030" cy="584200"/>
            </a:xfrm>
            <a:custGeom>
              <a:avLst/>
              <a:gdLst/>
              <a:ahLst/>
              <a:cxnLst/>
              <a:rect l="l" t="t" r="r" b="b"/>
              <a:pathLst>
                <a:path w="1129029" h="584200">
                  <a:moveTo>
                    <a:pt x="564687" y="0"/>
                  </a:moveTo>
                  <a:lnTo>
                    <a:pt x="503585" y="1707"/>
                  </a:lnTo>
                  <a:lnTo>
                    <a:pt x="444284" y="6709"/>
                  </a:lnTo>
                  <a:lnTo>
                    <a:pt x="387143" y="14825"/>
                  </a:lnTo>
                  <a:lnTo>
                    <a:pt x="332518" y="25872"/>
                  </a:lnTo>
                  <a:lnTo>
                    <a:pt x="280767" y="39668"/>
                  </a:lnTo>
                  <a:lnTo>
                    <a:pt x="232248" y="56034"/>
                  </a:lnTo>
                  <a:lnTo>
                    <a:pt x="187318" y="74787"/>
                  </a:lnTo>
                  <a:lnTo>
                    <a:pt x="146335" y="95745"/>
                  </a:lnTo>
                  <a:lnTo>
                    <a:pt x="109657" y="118727"/>
                  </a:lnTo>
                  <a:lnTo>
                    <a:pt x="77640" y="143553"/>
                  </a:lnTo>
                  <a:lnTo>
                    <a:pt x="29023" y="198005"/>
                  </a:lnTo>
                  <a:lnTo>
                    <a:pt x="3343" y="257651"/>
                  </a:lnTo>
                  <a:lnTo>
                    <a:pt x="0" y="288968"/>
                  </a:lnTo>
                  <a:lnTo>
                    <a:pt x="3343" y="321355"/>
                  </a:lnTo>
                  <a:lnTo>
                    <a:pt x="29023" y="382745"/>
                  </a:lnTo>
                  <a:lnTo>
                    <a:pt x="77640" y="438473"/>
                  </a:lnTo>
                  <a:lnTo>
                    <a:pt x="109657" y="463782"/>
                  </a:lnTo>
                  <a:lnTo>
                    <a:pt x="146335" y="487159"/>
                  </a:lnTo>
                  <a:lnTo>
                    <a:pt x="187318" y="508431"/>
                  </a:lnTo>
                  <a:lnTo>
                    <a:pt x="232248" y="527426"/>
                  </a:lnTo>
                  <a:lnTo>
                    <a:pt x="280767" y="543971"/>
                  </a:lnTo>
                  <a:lnTo>
                    <a:pt x="332518" y="557895"/>
                  </a:lnTo>
                  <a:lnTo>
                    <a:pt x="387143" y="569024"/>
                  </a:lnTo>
                  <a:lnTo>
                    <a:pt x="444284" y="577187"/>
                  </a:lnTo>
                  <a:lnTo>
                    <a:pt x="503585" y="582211"/>
                  </a:lnTo>
                  <a:lnTo>
                    <a:pt x="564687" y="583924"/>
                  </a:lnTo>
                  <a:lnTo>
                    <a:pt x="625710" y="582211"/>
                  </a:lnTo>
                  <a:lnTo>
                    <a:pt x="684937" y="577187"/>
                  </a:lnTo>
                  <a:lnTo>
                    <a:pt x="742013" y="569024"/>
                  </a:lnTo>
                  <a:lnTo>
                    <a:pt x="796579" y="557895"/>
                  </a:lnTo>
                  <a:lnTo>
                    <a:pt x="848277" y="543971"/>
                  </a:lnTo>
                  <a:lnTo>
                    <a:pt x="896749" y="527426"/>
                  </a:lnTo>
                  <a:lnTo>
                    <a:pt x="941638" y="508431"/>
                  </a:lnTo>
                  <a:lnTo>
                    <a:pt x="982586" y="487159"/>
                  </a:lnTo>
                  <a:lnTo>
                    <a:pt x="1019236" y="463782"/>
                  </a:lnTo>
                  <a:lnTo>
                    <a:pt x="1051228" y="438473"/>
                  </a:lnTo>
                  <a:lnTo>
                    <a:pt x="1078206" y="411403"/>
                  </a:lnTo>
                  <a:lnTo>
                    <a:pt x="1115687" y="352672"/>
                  </a:lnTo>
                  <a:lnTo>
                    <a:pt x="1128817" y="288968"/>
                  </a:lnTo>
                  <a:lnTo>
                    <a:pt x="1125475" y="257651"/>
                  </a:lnTo>
                  <a:lnTo>
                    <a:pt x="1099811" y="198005"/>
                  </a:lnTo>
                  <a:lnTo>
                    <a:pt x="1051228" y="143553"/>
                  </a:lnTo>
                  <a:lnTo>
                    <a:pt x="1019236" y="118727"/>
                  </a:lnTo>
                  <a:lnTo>
                    <a:pt x="982586" y="95745"/>
                  </a:lnTo>
                  <a:lnTo>
                    <a:pt x="941638" y="74787"/>
                  </a:lnTo>
                  <a:lnTo>
                    <a:pt x="896749" y="56034"/>
                  </a:lnTo>
                  <a:lnTo>
                    <a:pt x="848277" y="39668"/>
                  </a:lnTo>
                  <a:lnTo>
                    <a:pt x="796579" y="25872"/>
                  </a:lnTo>
                  <a:lnTo>
                    <a:pt x="742013" y="14825"/>
                  </a:lnTo>
                  <a:lnTo>
                    <a:pt x="684937" y="6709"/>
                  </a:lnTo>
                  <a:lnTo>
                    <a:pt x="625710" y="1707"/>
                  </a:lnTo>
                  <a:lnTo>
                    <a:pt x="5646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32893" y="4126130"/>
              <a:ext cx="1129030" cy="584200"/>
            </a:xfrm>
            <a:custGeom>
              <a:avLst/>
              <a:gdLst/>
              <a:ahLst/>
              <a:cxnLst/>
              <a:rect l="l" t="t" r="r" b="b"/>
              <a:pathLst>
                <a:path w="1129029" h="584200">
                  <a:moveTo>
                    <a:pt x="1128817" y="288968"/>
                  </a:moveTo>
                  <a:lnTo>
                    <a:pt x="1115687" y="227270"/>
                  </a:lnTo>
                  <a:lnTo>
                    <a:pt x="1078206" y="170039"/>
                  </a:lnTo>
                  <a:lnTo>
                    <a:pt x="1019236" y="118727"/>
                  </a:lnTo>
                  <a:lnTo>
                    <a:pt x="982586" y="95745"/>
                  </a:lnTo>
                  <a:lnTo>
                    <a:pt x="941638" y="74787"/>
                  </a:lnTo>
                  <a:lnTo>
                    <a:pt x="896749" y="56034"/>
                  </a:lnTo>
                  <a:lnTo>
                    <a:pt x="848277" y="39668"/>
                  </a:lnTo>
                  <a:lnTo>
                    <a:pt x="796579" y="25872"/>
                  </a:lnTo>
                  <a:lnTo>
                    <a:pt x="742013" y="14825"/>
                  </a:lnTo>
                  <a:lnTo>
                    <a:pt x="684937" y="6709"/>
                  </a:lnTo>
                  <a:lnTo>
                    <a:pt x="625710" y="1707"/>
                  </a:lnTo>
                  <a:lnTo>
                    <a:pt x="564687" y="0"/>
                  </a:lnTo>
                  <a:lnTo>
                    <a:pt x="503585" y="1707"/>
                  </a:lnTo>
                  <a:lnTo>
                    <a:pt x="444284" y="6709"/>
                  </a:lnTo>
                  <a:lnTo>
                    <a:pt x="387143" y="14825"/>
                  </a:lnTo>
                  <a:lnTo>
                    <a:pt x="332518" y="25872"/>
                  </a:lnTo>
                  <a:lnTo>
                    <a:pt x="280767" y="39668"/>
                  </a:lnTo>
                  <a:lnTo>
                    <a:pt x="232248" y="56034"/>
                  </a:lnTo>
                  <a:lnTo>
                    <a:pt x="187318" y="74787"/>
                  </a:lnTo>
                  <a:lnTo>
                    <a:pt x="146335" y="95745"/>
                  </a:lnTo>
                  <a:lnTo>
                    <a:pt x="109657" y="118727"/>
                  </a:lnTo>
                  <a:lnTo>
                    <a:pt x="77640" y="143553"/>
                  </a:lnTo>
                  <a:lnTo>
                    <a:pt x="29023" y="198005"/>
                  </a:lnTo>
                  <a:lnTo>
                    <a:pt x="3343" y="257651"/>
                  </a:lnTo>
                  <a:lnTo>
                    <a:pt x="0" y="288968"/>
                  </a:lnTo>
                  <a:lnTo>
                    <a:pt x="13137" y="352672"/>
                  </a:lnTo>
                  <a:lnTo>
                    <a:pt x="50643" y="411403"/>
                  </a:lnTo>
                  <a:lnTo>
                    <a:pt x="77640" y="438473"/>
                  </a:lnTo>
                  <a:lnTo>
                    <a:pt x="109657" y="463782"/>
                  </a:lnTo>
                  <a:lnTo>
                    <a:pt x="146335" y="487159"/>
                  </a:lnTo>
                  <a:lnTo>
                    <a:pt x="187318" y="508431"/>
                  </a:lnTo>
                  <a:lnTo>
                    <a:pt x="232248" y="527426"/>
                  </a:lnTo>
                  <a:lnTo>
                    <a:pt x="280767" y="543971"/>
                  </a:lnTo>
                  <a:lnTo>
                    <a:pt x="332518" y="557895"/>
                  </a:lnTo>
                  <a:lnTo>
                    <a:pt x="387143" y="569024"/>
                  </a:lnTo>
                  <a:lnTo>
                    <a:pt x="444284" y="577187"/>
                  </a:lnTo>
                  <a:lnTo>
                    <a:pt x="503585" y="582211"/>
                  </a:lnTo>
                  <a:lnTo>
                    <a:pt x="564687" y="583924"/>
                  </a:lnTo>
                  <a:lnTo>
                    <a:pt x="625710" y="582211"/>
                  </a:lnTo>
                  <a:lnTo>
                    <a:pt x="684937" y="577187"/>
                  </a:lnTo>
                  <a:lnTo>
                    <a:pt x="742013" y="569024"/>
                  </a:lnTo>
                  <a:lnTo>
                    <a:pt x="796579" y="557895"/>
                  </a:lnTo>
                  <a:lnTo>
                    <a:pt x="848277" y="543971"/>
                  </a:lnTo>
                  <a:lnTo>
                    <a:pt x="896749" y="527426"/>
                  </a:lnTo>
                  <a:lnTo>
                    <a:pt x="941638" y="508431"/>
                  </a:lnTo>
                  <a:lnTo>
                    <a:pt x="982586" y="487159"/>
                  </a:lnTo>
                  <a:lnTo>
                    <a:pt x="1019236" y="463782"/>
                  </a:lnTo>
                  <a:lnTo>
                    <a:pt x="1051228" y="438473"/>
                  </a:lnTo>
                  <a:lnTo>
                    <a:pt x="1078206" y="411403"/>
                  </a:lnTo>
                  <a:lnTo>
                    <a:pt x="1115687" y="352672"/>
                  </a:lnTo>
                  <a:lnTo>
                    <a:pt x="1125475" y="321355"/>
                  </a:lnTo>
                  <a:lnTo>
                    <a:pt x="1128817" y="288968"/>
                  </a:lnTo>
                </a:path>
              </a:pathLst>
            </a:custGeom>
            <a:ln w="11091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25498" y="4593075"/>
              <a:ext cx="805180" cy="260985"/>
            </a:xfrm>
            <a:custGeom>
              <a:avLst/>
              <a:gdLst/>
              <a:ahLst/>
              <a:cxnLst/>
              <a:rect l="l" t="t" r="r" b="b"/>
              <a:pathLst>
                <a:path w="805179" h="260985">
                  <a:moveTo>
                    <a:pt x="0" y="260976"/>
                  </a:moveTo>
                  <a:lnTo>
                    <a:pt x="799578" y="0"/>
                  </a:lnTo>
                </a:path>
                <a:path w="805179" h="260985">
                  <a:moveTo>
                    <a:pt x="804882" y="0"/>
                  </a:moveTo>
                  <a:lnTo>
                    <a:pt x="658616" y="125474"/>
                  </a:lnTo>
                </a:path>
              </a:pathLst>
            </a:custGeom>
            <a:ln w="5202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1777" y="4577478"/>
              <a:ext cx="198755" cy="15875"/>
            </a:xfrm>
            <a:custGeom>
              <a:avLst/>
              <a:gdLst/>
              <a:ahLst/>
              <a:cxnLst/>
              <a:rect l="l" t="t" r="r" b="b"/>
              <a:pathLst>
                <a:path w="198754" h="15875">
                  <a:moveTo>
                    <a:pt x="-2598" y="7798"/>
                  </a:moveTo>
                  <a:lnTo>
                    <a:pt x="201202" y="7798"/>
                  </a:lnTo>
                </a:path>
              </a:pathLst>
            </a:custGeom>
            <a:ln w="20794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6291" y="5079377"/>
              <a:ext cx="607060" cy="549910"/>
            </a:xfrm>
            <a:custGeom>
              <a:avLst/>
              <a:gdLst/>
              <a:ahLst/>
              <a:cxnLst/>
              <a:rect l="l" t="t" r="r" b="b"/>
              <a:pathLst>
                <a:path w="607060" h="549910">
                  <a:moveTo>
                    <a:pt x="303125" y="0"/>
                  </a:moveTo>
                  <a:lnTo>
                    <a:pt x="303125" y="253038"/>
                  </a:lnTo>
                </a:path>
                <a:path w="607060" h="549910">
                  <a:moveTo>
                    <a:pt x="84368" y="71580"/>
                  </a:moveTo>
                  <a:lnTo>
                    <a:pt x="522259" y="71580"/>
                  </a:lnTo>
                </a:path>
                <a:path w="607060" h="549910">
                  <a:moveTo>
                    <a:pt x="0" y="549805"/>
                  </a:moveTo>
                  <a:lnTo>
                    <a:pt x="303125" y="253038"/>
                  </a:lnTo>
                  <a:lnTo>
                    <a:pt x="606557" y="549805"/>
                  </a:lnTo>
                </a:path>
              </a:pathLst>
            </a:custGeom>
            <a:ln w="5549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31083" y="4854052"/>
              <a:ext cx="795020" cy="261620"/>
            </a:xfrm>
            <a:custGeom>
              <a:avLst/>
              <a:gdLst/>
              <a:ahLst/>
              <a:cxnLst/>
              <a:rect l="l" t="t" r="r" b="b"/>
              <a:pathLst>
                <a:path w="795019" h="261620">
                  <a:moveTo>
                    <a:pt x="794414" y="0"/>
                  </a:moveTo>
                  <a:lnTo>
                    <a:pt x="0" y="261115"/>
                  </a:lnTo>
                </a:path>
              </a:pathLst>
            </a:custGeom>
            <a:ln w="5198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7100" y="5598406"/>
              <a:ext cx="1129030" cy="584200"/>
            </a:xfrm>
            <a:custGeom>
              <a:avLst/>
              <a:gdLst/>
              <a:ahLst/>
              <a:cxnLst/>
              <a:rect l="l" t="t" r="r" b="b"/>
              <a:pathLst>
                <a:path w="1129029" h="584200">
                  <a:moveTo>
                    <a:pt x="564548" y="0"/>
                  </a:moveTo>
                  <a:lnTo>
                    <a:pt x="503447" y="1707"/>
                  </a:lnTo>
                  <a:lnTo>
                    <a:pt x="444151" y="6708"/>
                  </a:lnTo>
                  <a:lnTo>
                    <a:pt x="387017" y="14821"/>
                  </a:lnTo>
                  <a:lnTo>
                    <a:pt x="332402" y="25866"/>
                  </a:lnTo>
                  <a:lnTo>
                    <a:pt x="280663" y="39661"/>
                  </a:lnTo>
                  <a:lnTo>
                    <a:pt x="232157" y="56025"/>
                  </a:lnTo>
                  <a:lnTo>
                    <a:pt x="187241" y="74776"/>
                  </a:lnTo>
                  <a:lnTo>
                    <a:pt x="146272" y="95735"/>
                  </a:lnTo>
                  <a:lnTo>
                    <a:pt x="109608" y="118718"/>
                  </a:lnTo>
                  <a:lnTo>
                    <a:pt x="77604" y="143546"/>
                  </a:lnTo>
                  <a:lnTo>
                    <a:pt x="29008" y="198011"/>
                  </a:lnTo>
                  <a:lnTo>
                    <a:pt x="3342" y="257678"/>
                  </a:lnTo>
                  <a:lnTo>
                    <a:pt x="0" y="289009"/>
                  </a:lnTo>
                  <a:lnTo>
                    <a:pt x="3342" y="321440"/>
                  </a:lnTo>
                  <a:lnTo>
                    <a:pt x="29008" y="382881"/>
                  </a:lnTo>
                  <a:lnTo>
                    <a:pt x="77604" y="438619"/>
                  </a:lnTo>
                  <a:lnTo>
                    <a:pt x="109608" y="463923"/>
                  </a:lnTo>
                  <a:lnTo>
                    <a:pt x="146272" y="487288"/>
                  </a:lnTo>
                  <a:lnTo>
                    <a:pt x="187241" y="508545"/>
                  </a:lnTo>
                  <a:lnTo>
                    <a:pt x="232157" y="527522"/>
                  </a:lnTo>
                  <a:lnTo>
                    <a:pt x="280663" y="544048"/>
                  </a:lnTo>
                  <a:lnTo>
                    <a:pt x="332402" y="557953"/>
                  </a:lnTo>
                  <a:lnTo>
                    <a:pt x="387017" y="569065"/>
                  </a:lnTo>
                  <a:lnTo>
                    <a:pt x="444151" y="577214"/>
                  </a:lnTo>
                  <a:lnTo>
                    <a:pt x="503447" y="582229"/>
                  </a:lnTo>
                  <a:lnTo>
                    <a:pt x="564548" y="583938"/>
                  </a:lnTo>
                  <a:lnTo>
                    <a:pt x="625572" y="582229"/>
                  </a:lnTo>
                  <a:lnTo>
                    <a:pt x="684805" y="577214"/>
                  </a:lnTo>
                  <a:lnTo>
                    <a:pt x="741888" y="569065"/>
                  </a:lnTo>
                  <a:lnTo>
                    <a:pt x="796464" y="557953"/>
                  </a:lnTo>
                  <a:lnTo>
                    <a:pt x="848174" y="544048"/>
                  </a:lnTo>
                  <a:lnTo>
                    <a:pt x="896659" y="527522"/>
                  </a:lnTo>
                  <a:lnTo>
                    <a:pt x="941562" y="508545"/>
                  </a:lnTo>
                  <a:lnTo>
                    <a:pt x="982524" y="487288"/>
                  </a:lnTo>
                  <a:lnTo>
                    <a:pt x="1019186" y="463923"/>
                  </a:lnTo>
                  <a:lnTo>
                    <a:pt x="1051192" y="438619"/>
                  </a:lnTo>
                  <a:lnTo>
                    <a:pt x="1078181" y="411548"/>
                  </a:lnTo>
                  <a:lnTo>
                    <a:pt x="1115680" y="352788"/>
                  </a:lnTo>
                  <a:lnTo>
                    <a:pt x="1128817" y="289009"/>
                  </a:lnTo>
                  <a:lnTo>
                    <a:pt x="1125473" y="257678"/>
                  </a:lnTo>
                  <a:lnTo>
                    <a:pt x="1099797" y="198011"/>
                  </a:lnTo>
                  <a:lnTo>
                    <a:pt x="1051192" y="143546"/>
                  </a:lnTo>
                  <a:lnTo>
                    <a:pt x="1019186" y="118718"/>
                  </a:lnTo>
                  <a:lnTo>
                    <a:pt x="982524" y="95735"/>
                  </a:lnTo>
                  <a:lnTo>
                    <a:pt x="941562" y="74776"/>
                  </a:lnTo>
                  <a:lnTo>
                    <a:pt x="896659" y="56025"/>
                  </a:lnTo>
                  <a:lnTo>
                    <a:pt x="848174" y="39661"/>
                  </a:lnTo>
                  <a:lnTo>
                    <a:pt x="796464" y="25866"/>
                  </a:lnTo>
                  <a:lnTo>
                    <a:pt x="741888" y="14821"/>
                  </a:lnTo>
                  <a:lnTo>
                    <a:pt x="684805" y="6708"/>
                  </a:lnTo>
                  <a:lnTo>
                    <a:pt x="625572" y="1707"/>
                  </a:lnTo>
                  <a:lnTo>
                    <a:pt x="564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7100" y="5598406"/>
              <a:ext cx="1129030" cy="584200"/>
            </a:xfrm>
            <a:custGeom>
              <a:avLst/>
              <a:gdLst/>
              <a:ahLst/>
              <a:cxnLst/>
              <a:rect l="l" t="t" r="r" b="b"/>
              <a:pathLst>
                <a:path w="1129029" h="584200">
                  <a:moveTo>
                    <a:pt x="1128817" y="289009"/>
                  </a:moveTo>
                  <a:lnTo>
                    <a:pt x="1115680" y="227284"/>
                  </a:lnTo>
                  <a:lnTo>
                    <a:pt x="1078181" y="170038"/>
                  </a:lnTo>
                  <a:lnTo>
                    <a:pt x="1019186" y="118718"/>
                  </a:lnTo>
                  <a:lnTo>
                    <a:pt x="982524" y="95735"/>
                  </a:lnTo>
                  <a:lnTo>
                    <a:pt x="941562" y="74776"/>
                  </a:lnTo>
                  <a:lnTo>
                    <a:pt x="896659" y="56025"/>
                  </a:lnTo>
                  <a:lnTo>
                    <a:pt x="848174" y="39661"/>
                  </a:lnTo>
                  <a:lnTo>
                    <a:pt x="796464" y="25866"/>
                  </a:lnTo>
                  <a:lnTo>
                    <a:pt x="741888" y="14821"/>
                  </a:lnTo>
                  <a:lnTo>
                    <a:pt x="684805" y="6708"/>
                  </a:lnTo>
                  <a:lnTo>
                    <a:pt x="625572" y="1707"/>
                  </a:lnTo>
                  <a:lnTo>
                    <a:pt x="564548" y="0"/>
                  </a:lnTo>
                  <a:lnTo>
                    <a:pt x="503447" y="1707"/>
                  </a:lnTo>
                  <a:lnTo>
                    <a:pt x="444151" y="6708"/>
                  </a:lnTo>
                  <a:lnTo>
                    <a:pt x="387017" y="14821"/>
                  </a:lnTo>
                  <a:lnTo>
                    <a:pt x="332402" y="25866"/>
                  </a:lnTo>
                  <a:lnTo>
                    <a:pt x="280663" y="39661"/>
                  </a:lnTo>
                  <a:lnTo>
                    <a:pt x="232157" y="56025"/>
                  </a:lnTo>
                  <a:lnTo>
                    <a:pt x="187241" y="74776"/>
                  </a:lnTo>
                  <a:lnTo>
                    <a:pt x="146272" y="95735"/>
                  </a:lnTo>
                  <a:lnTo>
                    <a:pt x="109608" y="118718"/>
                  </a:lnTo>
                  <a:lnTo>
                    <a:pt x="77604" y="143546"/>
                  </a:lnTo>
                  <a:lnTo>
                    <a:pt x="29008" y="198011"/>
                  </a:lnTo>
                  <a:lnTo>
                    <a:pt x="3342" y="257678"/>
                  </a:lnTo>
                  <a:lnTo>
                    <a:pt x="0" y="289009"/>
                  </a:lnTo>
                  <a:lnTo>
                    <a:pt x="13130" y="352788"/>
                  </a:lnTo>
                  <a:lnTo>
                    <a:pt x="50618" y="411548"/>
                  </a:lnTo>
                  <a:lnTo>
                    <a:pt x="77604" y="438619"/>
                  </a:lnTo>
                  <a:lnTo>
                    <a:pt x="109608" y="463923"/>
                  </a:lnTo>
                  <a:lnTo>
                    <a:pt x="146272" y="487288"/>
                  </a:lnTo>
                  <a:lnTo>
                    <a:pt x="187241" y="508545"/>
                  </a:lnTo>
                  <a:lnTo>
                    <a:pt x="232157" y="527522"/>
                  </a:lnTo>
                  <a:lnTo>
                    <a:pt x="280663" y="544048"/>
                  </a:lnTo>
                  <a:lnTo>
                    <a:pt x="332402" y="557953"/>
                  </a:lnTo>
                  <a:lnTo>
                    <a:pt x="387017" y="569065"/>
                  </a:lnTo>
                  <a:lnTo>
                    <a:pt x="444151" y="577214"/>
                  </a:lnTo>
                  <a:lnTo>
                    <a:pt x="503447" y="582229"/>
                  </a:lnTo>
                  <a:lnTo>
                    <a:pt x="564548" y="583938"/>
                  </a:lnTo>
                  <a:lnTo>
                    <a:pt x="625572" y="582229"/>
                  </a:lnTo>
                  <a:lnTo>
                    <a:pt x="684805" y="577214"/>
                  </a:lnTo>
                  <a:lnTo>
                    <a:pt x="741888" y="569065"/>
                  </a:lnTo>
                  <a:lnTo>
                    <a:pt x="796464" y="557953"/>
                  </a:lnTo>
                  <a:lnTo>
                    <a:pt x="848174" y="544048"/>
                  </a:lnTo>
                  <a:lnTo>
                    <a:pt x="896659" y="527522"/>
                  </a:lnTo>
                  <a:lnTo>
                    <a:pt x="941562" y="508545"/>
                  </a:lnTo>
                  <a:lnTo>
                    <a:pt x="982524" y="487288"/>
                  </a:lnTo>
                  <a:lnTo>
                    <a:pt x="1019186" y="463923"/>
                  </a:lnTo>
                  <a:lnTo>
                    <a:pt x="1051192" y="438619"/>
                  </a:lnTo>
                  <a:lnTo>
                    <a:pt x="1078181" y="411548"/>
                  </a:lnTo>
                  <a:lnTo>
                    <a:pt x="1115680" y="352788"/>
                  </a:lnTo>
                  <a:lnTo>
                    <a:pt x="1125473" y="321440"/>
                  </a:lnTo>
                  <a:lnTo>
                    <a:pt x="1128817" y="289009"/>
                  </a:lnTo>
                </a:path>
              </a:pathLst>
            </a:custGeom>
            <a:ln w="11091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1083" y="5292866"/>
              <a:ext cx="1683385" cy="469900"/>
            </a:xfrm>
            <a:custGeom>
              <a:avLst/>
              <a:gdLst/>
              <a:ahLst/>
              <a:cxnLst/>
              <a:rect l="l" t="t" r="r" b="b"/>
              <a:pathLst>
                <a:path w="1683385" h="469900">
                  <a:moveTo>
                    <a:pt x="836005" y="219198"/>
                  </a:moveTo>
                  <a:lnTo>
                    <a:pt x="1677734" y="438437"/>
                  </a:lnTo>
                </a:path>
                <a:path w="1683385" h="469900">
                  <a:moveTo>
                    <a:pt x="1682897" y="438437"/>
                  </a:moveTo>
                  <a:lnTo>
                    <a:pt x="1526303" y="318491"/>
                  </a:lnTo>
                </a:path>
                <a:path w="1683385" h="469900">
                  <a:moveTo>
                    <a:pt x="1682897" y="438437"/>
                  </a:moveTo>
                  <a:lnTo>
                    <a:pt x="1484294" y="469897"/>
                  </a:lnTo>
                </a:path>
                <a:path w="1683385" h="469900">
                  <a:moveTo>
                    <a:pt x="836005" y="219198"/>
                  </a:moveTo>
                  <a:lnTo>
                    <a:pt x="0" y="0"/>
                  </a:lnTo>
                </a:path>
              </a:pathLst>
            </a:custGeom>
            <a:ln w="5202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67356" y="4768127"/>
              <a:ext cx="1129030" cy="584200"/>
            </a:xfrm>
            <a:custGeom>
              <a:avLst/>
              <a:gdLst/>
              <a:ahLst/>
              <a:cxnLst/>
              <a:rect l="l" t="t" r="r" b="b"/>
              <a:pathLst>
                <a:path w="1129029" h="584200">
                  <a:moveTo>
                    <a:pt x="564548" y="0"/>
                  </a:moveTo>
                  <a:lnTo>
                    <a:pt x="503447" y="1707"/>
                  </a:lnTo>
                  <a:lnTo>
                    <a:pt x="444151" y="6710"/>
                  </a:lnTo>
                  <a:lnTo>
                    <a:pt x="387017" y="14826"/>
                  </a:lnTo>
                  <a:lnTo>
                    <a:pt x="332402" y="25874"/>
                  </a:lnTo>
                  <a:lnTo>
                    <a:pt x="280663" y="39674"/>
                  </a:lnTo>
                  <a:lnTo>
                    <a:pt x="232157" y="56043"/>
                  </a:lnTo>
                  <a:lnTo>
                    <a:pt x="187241" y="74801"/>
                  </a:lnTo>
                  <a:lnTo>
                    <a:pt x="146272" y="95766"/>
                  </a:lnTo>
                  <a:lnTo>
                    <a:pt x="109608" y="118757"/>
                  </a:lnTo>
                  <a:lnTo>
                    <a:pt x="77604" y="143594"/>
                  </a:lnTo>
                  <a:lnTo>
                    <a:pt x="29008" y="198077"/>
                  </a:lnTo>
                  <a:lnTo>
                    <a:pt x="3342" y="257764"/>
                  </a:lnTo>
                  <a:lnTo>
                    <a:pt x="0" y="289107"/>
                  </a:lnTo>
                  <a:lnTo>
                    <a:pt x="3342" y="321543"/>
                  </a:lnTo>
                  <a:lnTo>
                    <a:pt x="29008" y="382992"/>
                  </a:lnTo>
                  <a:lnTo>
                    <a:pt x="77604" y="438736"/>
                  </a:lnTo>
                  <a:lnTo>
                    <a:pt x="109608" y="464042"/>
                  </a:lnTo>
                  <a:lnTo>
                    <a:pt x="146272" y="487410"/>
                  </a:lnTo>
                  <a:lnTo>
                    <a:pt x="187241" y="508668"/>
                  </a:lnTo>
                  <a:lnTo>
                    <a:pt x="232157" y="527646"/>
                  </a:lnTo>
                  <a:lnTo>
                    <a:pt x="280663" y="544173"/>
                  </a:lnTo>
                  <a:lnTo>
                    <a:pt x="332402" y="558078"/>
                  </a:lnTo>
                  <a:lnTo>
                    <a:pt x="387017" y="569190"/>
                  </a:lnTo>
                  <a:lnTo>
                    <a:pt x="444151" y="577339"/>
                  </a:lnTo>
                  <a:lnTo>
                    <a:pt x="503447" y="582354"/>
                  </a:lnTo>
                  <a:lnTo>
                    <a:pt x="564548" y="584063"/>
                  </a:lnTo>
                  <a:lnTo>
                    <a:pt x="625645" y="582354"/>
                  </a:lnTo>
                  <a:lnTo>
                    <a:pt x="684930" y="577339"/>
                  </a:lnTo>
                  <a:lnTo>
                    <a:pt x="742049" y="569190"/>
                  </a:lnTo>
                  <a:lnTo>
                    <a:pt x="796644" y="558078"/>
                  </a:lnTo>
                  <a:lnTo>
                    <a:pt x="848360" y="544173"/>
                  </a:lnTo>
                  <a:lnTo>
                    <a:pt x="896840" y="527646"/>
                  </a:lnTo>
                  <a:lnTo>
                    <a:pt x="941728" y="508668"/>
                  </a:lnTo>
                  <a:lnTo>
                    <a:pt x="982670" y="487410"/>
                  </a:lnTo>
                  <a:lnTo>
                    <a:pt x="1019307" y="464042"/>
                  </a:lnTo>
                  <a:lnTo>
                    <a:pt x="1051285" y="438736"/>
                  </a:lnTo>
                  <a:lnTo>
                    <a:pt x="1078247" y="411662"/>
                  </a:lnTo>
                  <a:lnTo>
                    <a:pt x="1115700" y="352895"/>
                  </a:lnTo>
                  <a:lnTo>
                    <a:pt x="1128817" y="289107"/>
                  </a:lnTo>
                  <a:lnTo>
                    <a:pt x="1125478" y="257764"/>
                  </a:lnTo>
                  <a:lnTo>
                    <a:pt x="1099837" y="198077"/>
                  </a:lnTo>
                  <a:lnTo>
                    <a:pt x="1051285" y="143594"/>
                  </a:lnTo>
                  <a:lnTo>
                    <a:pt x="1019307" y="118757"/>
                  </a:lnTo>
                  <a:lnTo>
                    <a:pt x="982670" y="95766"/>
                  </a:lnTo>
                  <a:lnTo>
                    <a:pt x="941728" y="74801"/>
                  </a:lnTo>
                  <a:lnTo>
                    <a:pt x="896840" y="56043"/>
                  </a:lnTo>
                  <a:lnTo>
                    <a:pt x="848360" y="39674"/>
                  </a:lnTo>
                  <a:lnTo>
                    <a:pt x="796644" y="25874"/>
                  </a:lnTo>
                  <a:lnTo>
                    <a:pt x="742049" y="14826"/>
                  </a:lnTo>
                  <a:lnTo>
                    <a:pt x="684930" y="6710"/>
                  </a:lnTo>
                  <a:lnTo>
                    <a:pt x="625645" y="1707"/>
                  </a:lnTo>
                  <a:lnTo>
                    <a:pt x="564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67356" y="4768127"/>
              <a:ext cx="1129030" cy="584200"/>
            </a:xfrm>
            <a:custGeom>
              <a:avLst/>
              <a:gdLst/>
              <a:ahLst/>
              <a:cxnLst/>
              <a:rect l="l" t="t" r="r" b="b"/>
              <a:pathLst>
                <a:path w="1129029" h="584200">
                  <a:moveTo>
                    <a:pt x="1128817" y="289107"/>
                  </a:moveTo>
                  <a:lnTo>
                    <a:pt x="1115700" y="227360"/>
                  </a:lnTo>
                  <a:lnTo>
                    <a:pt x="1078247" y="170094"/>
                  </a:lnTo>
                  <a:lnTo>
                    <a:pt x="1019307" y="118757"/>
                  </a:lnTo>
                  <a:lnTo>
                    <a:pt x="982670" y="95766"/>
                  </a:lnTo>
                  <a:lnTo>
                    <a:pt x="941728" y="74801"/>
                  </a:lnTo>
                  <a:lnTo>
                    <a:pt x="896840" y="56043"/>
                  </a:lnTo>
                  <a:lnTo>
                    <a:pt x="848360" y="39674"/>
                  </a:lnTo>
                  <a:lnTo>
                    <a:pt x="796644" y="25874"/>
                  </a:lnTo>
                  <a:lnTo>
                    <a:pt x="742049" y="14826"/>
                  </a:lnTo>
                  <a:lnTo>
                    <a:pt x="684930" y="6710"/>
                  </a:lnTo>
                  <a:lnTo>
                    <a:pt x="625645" y="1707"/>
                  </a:lnTo>
                  <a:lnTo>
                    <a:pt x="564548" y="0"/>
                  </a:lnTo>
                  <a:lnTo>
                    <a:pt x="503447" y="1707"/>
                  </a:lnTo>
                  <a:lnTo>
                    <a:pt x="444151" y="6710"/>
                  </a:lnTo>
                  <a:lnTo>
                    <a:pt x="387017" y="14826"/>
                  </a:lnTo>
                  <a:lnTo>
                    <a:pt x="332402" y="25874"/>
                  </a:lnTo>
                  <a:lnTo>
                    <a:pt x="280663" y="39674"/>
                  </a:lnTo>
                  <a:lnTo>
                    <a:pt x="232157" y="56043"/>
                  </a:lnTo>
                  <a:lnTo>
                    <a:pt x="187241" y="74801"/>
                  </a:lnTo>
                  <a:lnTo>
                    <a:pt x="146272" y="95766"/>
                  </a:lnTo>
                  <a:lnTo>
                    <a:pt x="109608" y="118757"/>
                  </a:lnTo>
                  <a:lnTo>
                    <a:pt x="77604" y="143594"/>
                  </a:lnTo>
                  <a:lnTo>
                    <a:pt x="29008" y="198077"/>
                  </a:lnTo>
                  <a:lnTo>
                    <a:pt x="3342" y="257764"/>
                  </a:lnTo>
                  <a:lnTo>
                    <a:pt x="0" y="289107"/>
                  </a:lnTo>
                  <a:lnTo>
                    <a:pt x="13130" y="352895"/>
                  </a:lnTo>
                  <a:lnTo>
                    <a:pt x="50618" y="411662"/>
                  </a:lnTo>
                  <a:lnTo>
                    <a:pt x="77604" y="438736"/>
                  </a:lnTo>
                  <a:lnTo>
                    <a:pt x="109608" y="464042"/>
                  </a:lnTo>
                  <a:lnTo>
                    <a:pt x="146272" y="487409"/>
                  </a:lnTo>
                  <a:lnTo>
                    <a:pt x="187241" y="508668"/>
                  </a:lnTo>
                  <a:lnTo>
                    <a:pt x="232157" y="527646"/>
                  </a:lnTo>
                  <a:lnTo>
                    <a:pt x="280663" y="544173"/>
                  </a:lnTo>
                  <a:lnTo>
                    <a:pt x="332402" y="558078"/>
                  </a:lnTo>
                  <a:lnTo>
                    <a:pt x="387017" y="569190"/>
                  </a:lnTo>
                  <a:lnTo>
                    <a:pt x="444151" y="577339"/>
                  </a:lnTo>
                  <a:lnTo>
                    <a:pt x="503447" y="582354"/>
                  </a:lnTo>
                  <a:lnTo>
                    <a:pt x="564548" y="584063"/>
                  </a:lnTo>
                  <a:lnTo>
                    <a:pt x="625645" y="582354"/>
                  </a:lnTo>
                  <a:lnTo>
                    <a:pt x="684930" y="577339"/>
                  </a:lnTo>
                  <a:lnTo>
                    <a:pt x="742049" y="569190"/>
                  </a:lnTo>
                  <a:lnTo>
                    <a:pt x="796644" y="558078"/>
                  </a:lnTo>
                  <a:lnTo>
                    <a:pt x="848360" y="544173"/>
                  </a:lnTo>
                  <a:lnTo>
                    <a:pt x="896840" y="527646"/>
                  </a:lnTo>
                  <a:lnTo>
                    <a:pt x="941728" y="508668"/>
                  </a:lnTo>
                  <a:lnTo>
                    <a:pt x="982670" y="487409"/>
                  </a:lnTo>
                  <a:lnTo>
                    <a:pt x="1019307" y="464042"/>
                  </a:lnTo>
                  <a:lnTo>
                    <a:pt x="1051285" y="438736"/>
                  </a:lnTo>
                  <a:lnTo>
                    <a:pt x="1078247" y="411662"/>
                  </a:lnTo>
                  <a:lnTo>
                    <a:pt x="1115700" y="352895"/>
                  </a:lnTo>
                  <a:lnTo>
                    <a:pt x="1125478" y="321543"/>
                  </a:lnTo>
                  <a:lnTo>
                    <a:pt x="1128817" y="289107"/>
                  </a:lnTo>
                </a:path>
              </a:pathLst>
            </a:custGeom>
            <a:ln w="10398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61710" y="4506733"/>
              <a:ext cx="2284730" cy="428625"/>
            </a:xfrm>
            <a:custGeom>
              <a:avLst/>
              <a:gdLst/>
              <a:ahLst/>
              <a:cxnLst/>
              <a:rect l="l" t="t" r="r" b="b"/>
              <a:pathLst>
                <a:path w="2284729" h="428625">
                  <a:moveTo>
                    <a:pt x="0" y="0"/>
                  </a:moveTo>
                  <a:lnTo>
                    <a:pt x="2284431" y="428090"/>
                  </a:lnTo>
                </a:path>
              </a:pathLst>
            </a:custGeom>
            <a:ln w="3175">
              <a:solidFill>
                <a:srgbClr val="400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60936" y="4833302"/>
              <a:ext cx="193675" cy="151765"/>
            </a:xfrm>
            <a:custGeom>
              <a:avLst/>
              <a:gdLst/>
              <a:ahLst/>
              <a:cxnLst/>
              <a:rect l="l" t="t" r="r" b="b"/>
              <a:pathLst>
                <a:path w="193675" h="151764">
                  <a:moveTo>
                    <a:pt x="193439" y="109599"/>
                  </a:moveTo>
                  <a:lnTo>
                    <a:pt x="31542" y="0"/>
                  </a:lnTo>
                </a:path>
                <a:path w="193675" h="151764">
                  <a:moveTo>
                    <a:pt x="193439" y="109599"/>
                  </a:moveTo>
                  <a:lnTo>
                    <a:pt x="0" y="151516"/>
                  </a:lnTo>
                </a:path>
              </a:pathLst>
            </a:custGeom>
            <a:ln w="5202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5918" y="5185495"/>
              <a:ext cx="2200910" cy="548640"/>
            </a:xfrm>
            <a:custGeom>
              <a:avLst/>
              <a:gdLst/>
              <a:ahLst/>
              <a:cxnLst/>
              <a:rect l="l" t="t" r="r" b="b"/>
              <a:pathLst>
                <a:path w="2200909" h="548639">
                  <a:moveTo>
                    <a:pt x="0" y="548398"/>
                  </a:moveTo>
                  <a:lnTo>
                    <a:pt x="2200691" y="0"/>
                  </a:lnTo>
                </a:path>
              </a:pathLst>
            </a:custGeom>
            <a:ln w="3175">
              <a:solidFill>
                <a:srgbClr val="400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66100" y="5162238"/>
              <a:ext cx="198755" cy="151765"/>
            </a:xfrm>
            <a:custGeom>
              <a:avLst/>
              <a:gdLst/>
              <a:ahLst/>
              <a:cxnLst/>
              <a:rect l="l" t="t" r="r" b="b"/>
              <a:pathLst>
                <a:path w="198754" h="151764">
                  <a:moveTo>
                    <a:pt x="198603" y="31333"/>
                  </a:moveTo>
                  <a:lnTo>
                    <a:pt x="42009" y="151377"/>
                  </a:lnTo>
                </a:path>
                <a:path w="198754" h="151764">
                  <a:moveTo>
                    <a:pt x="198603" y="31333"/>
                  </a:moveTo>
                  <a:lnTo>
                    <a:pt x="0" y="0"/>
                  </a:lnTo>
                </a:path>
              </a:pathLst>
            </a:custGeom>
            <a:ln w="5202">
              <a:solidFill>
                <a:srgbClr val="400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09495" y="5725859"/>
            <a:ext cx="82296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20" dirty="0">
                <a:latin typeface="Arial MT"/>
                <a:cs typeface="Arial MT"/>
              </a:rPr>
              <a:t>Cliente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855991" y="6284605"/>
            <a:ext cx="106870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0" dirty="0">
                <a:latin typeface="Arial MT"/>
                <a:cs typeface="Arial MT"/>
              </a:rPr>
              <a:t>Deposito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080" indent="-29464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80357"/>
              <a:buFont typeface="Segoe UI Symbol"/>
              <a:buChar char="⚫"/>
              <a:tabLst>
                <a:tab pos="306705" algn="l"/>
                <a:tab pos="307340" algn="l"/>
              </a:tabLst>
            </a:pPr>
            <a:r>
              <a:rPr spc="-5" dirty="0">
                <a:solidFill>
                  <a:srgbClr val="FF0000"/>
                </a:solidFill>
              </a:rPr>
              <a:t>Uso</a:t>
            </a:r>
            <a:r>
              <a:rPr spc="20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principal</a:t>
            </a:r>
            <a:r>
              <a:rPr spc="-10" dirty="0"/>
              <a:t>:</a:t>
            </a:r>
            <a:r>
              <a:rPr spc="30" dirty="0"/>
              <a:t> </a:t>
            </a:r>
            <a:r>
              <a:rPr spc="-5" dirty="0"/>
              <a:t>Quando</a:t>
            </a:r>
            <a:r>
              <a:rPr spc="35" dirty="0"/>
              <a:t> </a:t>
            </a:r>
            <a:r>
              <a:rPr spc="-10" dirty="0"/>
              <a:t>um</a:t>
            </a:r>
            <a:r>
              <a:rPr spc="5" dirty="0"/>
              <a:t> </a:t>
            </a:r>
            <a:r>
              <a:rPr spc="-10" dirty="0"/>
              <a:t>caso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uso</a:t>
            </a:r>
            <a:r>
              <a:rPr spc="20" dirty="0"/>
              <a:t> </a:t>
            </a:r>
            <a:r>
              <a:rPr spc="-10" dirty="0"/>
              <a:t>possui</a:t>
            </a:r>
            <a:r>
              <a:rPr spc="20" dirty="0"/>
              <a:t> </a:t>
            </a:r>
            <a:r>
              <a:rPr spc="-10" dirty="0"/>
              <a:t>um </a:t>
            </a:r>
            <a:r>
              <a:rPr spc="-5" dirty="0"/>
              <a:t> </a:t>
            </a:r>
            <a:r>
              <a:rPr spc="-15" dirty="0"/>
              <a:t>comportamento</a:t>
            </a:r>
            <a:r>
              <a:rPr spc="15" dirty="0"/>
              <a:t> </a:t>
            </a:r>
            <a:r>
              <a:rPr spc="-10" dirty="0"/>
              <a:t>parcial comum</a:t>
            </a:r>
            <a:r>
              <a:rPr spc="10" dirty="0"/>
              <a:t> </a:t>
            </a:r>
            <a:r>
              <a:rPr spc="-5" dirty="0"/>
              <a:t>a </a:t>
            </a:r>
            <a:r>
              <a:rPr spc="-10" dirty="0"/>
              <a:t>vários</a:t>
            </a:r>
            <a:r>
              <a:rPr dirty="0"/>
              <a:t> </a:t>
            </a:r>
            <a:r>
              <a:rPr spc="-15" dirty="0"/>
              <a:t>outros</a:t>
            </a:r>
            <a:r>
              <a:rPr spc="15" dirty="0"/>
              <a:t> </a:t>
            </a:r>
            <a:r>
              <a:rPr spc="-10" dirty="0"/>
              <a:t>casos</a:t>
            </a:r>
            <a:r>
              <a:rPr spc="10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0" dirty="0"/>
              <a:t>uso</a:t>
            </a:r>
          </a:p>
          <a:p>
            <a:pPr marL="622300" lvl="1" indent="-224790">
              <a:lnSpc>
                <a:spcPct val="100000"/>
              </a:lnSpc>
              <a:spcBef>
                <a:spcPts val="325"/>
              </a:spcBef>
              <a:buFont typeface="Verdana"/>
              <a:buChar char="◦"/>
              <a:tabLst>
                <a:tab pos="622935" algn="l"/>
              </a:tabLst>
            </a:pPr>
            <a:r>
              <a:rPr sz="2800" spc="-25" dirty="0">
                <a:latin typeface="Calibri"/>
                <a:cs typeface="Calibri"/>
              </a:rPr>
              <a:t>Evitar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repetir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comportamento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reuso</a:t>
            </a:r>
            <a:endParaRPr sz="2800">
              <a:latin typeface="Calibri"/>
              <a:cs typeface="Calibri"/>
            </a:endParaRPr>
          </a:p>
          <a:p>
            <a:pPr marL="622300" lvl="1" indent="-224790">
              <a:lnSpc>
                <a:spcPct val="100000"/>
              </a:lnSpc>
              <a:spcBef>
                <a:spcPts val="275"/>
              </a:spcBef>
              <a:buFont typeface="Verdana"/>
              <a:buChar char="◦"/>
              <a:tabLst>
                <a:tab pos="622935" algn="l"/>
              </a:tabLst>
            </a:pP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inclusão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outro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é </a:t>
            </a:r>
            <a:r>
              <a:rPr sz="2800" spc="-15" dirty="0">
                <a:latin typeface="Calibri"/>
                <a:cs typeface="Calibri"/>
              </a:rPr>
              <a:t>obrigatória</a:t>
            </a:r>
            <a:endParaRPr sz="2800">
              <a:latin typeface="Calibri"/>
              <a:cs typeface="Calibri"/>
            </a:endParaRPr>
          </a:p>
          <a:p>
            <a:pPr marL="306705" indent="-294640">
              <a:lnSpc>
                <a:spcPct val="100000"/>
              </a:lnSpc>
              <a:spcBef>
                <a:spcPts val="300"/>
              </a:spcBef>
              <a:buSzPct val="80357"/>
              <a:buFont typeface="Segoe UI Symbol"/>
              <a:buChar char="⚫"/>
              <a:tabLst>
                <a:tab pos="306705" algn="l"/>
                <a:tab pos="307340" algn="l"/>
              </a:tabLst>
            </a:pPr>
            <a:r>
              <a:rPr spc="-15" dirty="0"/>
              <a:t>Exemplo:</a:t>
            </a:r>
          </a:p>
          <a:p>
            <a:pPr marL="1689735" algn="ctr">
              <a:lnSpc>
                <a:spcPct val="100000"/>
              </a:lnSpc>
              <a:spcBef>
                <a:spcPts val="2190"/>
              </a:spcBef>
            </a:pPr>
            <a:r>
              <a:rPr sz="1650" spc="15" dirty="0">
                <a:latin typeface="Arial MT"/>
                <a:cs typeface="Arial MT"/>
              </a:rPr>
              <a:t>&lt;&lt;include&gt;&gt;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Arial MT"/>
              <a:cs typeface="Arial MT"/>
            </a:endParaRPr>
          </a:p>
          <a:p>
            <a:pPr marR="1423035" algn="ctr">
              <a:lnSpc>
                <a:spcPct val="100000"/>
              </a:lnSpc>
            </a:pPr>
            <a:r>
              <a:rPr sz="2050" spc="-10" dirty="0">
                <a:latin typeface="Arial MT"/>
                <a:cs typeface="Arial MT"/>
              </a:rPr>
              <a:t>Saque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50">
              <a:latin typeface="Arial MT"/>
              <a:cs typeface="Arial MT"/>
            </a:endParaRPr>
          </a:p>
          <a:p>
            <a:pPr marR="770890" algn="r">
              <a:lnSpc>
                <a:spcPct val="100000"/>
              </a:lnSpc>
              <a:spcBef>
                <a:spcPts val="5"/>
              </a:spcBef>
            </a:pPr>
            <a:r>
              <a:rPr sz="2050" spc="-30" dirty="0">
                <a:latin typeface="Arial MT"/>
                <a:cs typeface="Arial MT"/>
              </a:rPr>
              <a:t>Movimento</a:t>
            </a:r>
            <a:r>
              <a:rPr sz="2050" spc="-110" dirty="0">
                <a:latin typeface="Arial MT"/>
                <a:cs typeface="Arial MT"/>
              </a:rPr>
              <a:t> </a:t>
            </a:r>
            <a:r>
              <a:rPr sz="2050" spc="-15" dirty="0">
                <a:latin typeface="Arial MT"/>
                <a:cs typeface="Arial MT"/>
              </a:rPr>
              <a:t>Conta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99462" y="5684108"/>
            <a:ext cx="1210310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" dirty="0">
                <a:latin typeface="Arial MT"/>
                <a:cs typeface="Arial MT"/>
              </a:rPr>
              <a:t>&lt;&lt;include&gt;&gt;</a:t>
            </a:r>
            <a:endParaRPr sz="1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6435852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5779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Como</a:t>
            </a:r>
            <a:r>
              <a:rPr sz="4000" spc="-25" dirty="0"/>
              <a:t> </a:t>
            </a:r>
            <a:r>
              <a:rPr sz="4000" spc="-10" dirty="0"/>
              <a:t>identificar</a:t>
            </a:r>
            <a:r>
              <a:rPr sz="4000" spc="15" dirty="0"/>
              <a:t> </a:t>
            </a:r>
            <a:r>
              <a:rPr sz="4000" spc="-5" dirty="0"/>
              <a:t>os</a:t>
            </a:r>
            <a:r>
              <a:rPr sz="4000" spc="-15" dirty="0"/>
              <a:t> </a:t>
            </a:r>
            <a:r>
              <a:rPr sz="4000" spc="-25" dirty="0"/>
              <a:t>atores?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9300" y="1550669"/>
            <a:ext cx="8425815" cy="27000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06705" marR="619125" indent="-294640">
              <a:lnSpc>
                <a:spcPts val="3350"/>
              </a:lnSpc>
              <a:spcBef>
                <a:spcPts val="51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10" dirty="0">
                <a:latin typeface="Calibri"/>
                <a:cs typeface="Calibri"/>
              </a:rPr>
              <a:t>Observar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atentamente</a:t>
            </a:r>
            <a:r>
              <a:rPr sz="3100" spc="-5" dirty="0">
                <a:latin typeface="Calibri"/>
                <a:cs typeface="Calibri"/>
              </a:rPr>
              <a:t> quem</a:t>
            </a:r>
            <a:r>
              <a:rPr sz="3100" spc="-10" dirty="0">
                <a:latin typeface="Calibri"/>
                <a:cs typeface="Calibri"/>
              </a:rPr>
              <a:t> são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atores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que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supostamente</a:t>
            </a:r>
            <a:r>
              <a:rPr sz="3100" spc="-20" dirty="0">
                <a:latin typeface="Calibri"/>
                <a:cs typeface="Calibri"/>
              </a:rPr>
              <a:t> serão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responsáveis, </a:t>
            </a:r>
            <a:r>
              <a:rPr sz="3100" spc="-20" dirty="0">
                <a:latin typeface="Calibri"/>
                <a:cs typeface="Calibri"/>
              </a:rPr>
              <a:t>direta</a:t>
            </a:r>
            <a:r>
              <a:rPr sz="3100" spc="-10" dirty="0">
                <a:latin typeface="Calibri"/>
                <a:cs typeface="Calibri"/>
              </a:rPr>
              <a:t> ou 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indiretamente,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pela </a:t>
            </a:r>
            <a:r>
              <a:rPr sz="3100" spc="-20" dirty="0">
                <a:latin typeface="Calibri"/>
                <a:cs typeface="Calibri"/>
              </a:rPr>
              <a:t>interação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com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sistema</a:t>
            </a:r>
            <a:endParaRPr sz="3100">
              <a:latin typeface="Calibri"/>
              <a:cs typeface="Calibri"/>
            </a:endParaRPr>
          </a:p>
          <a:p>
            <a:pPr marL="306705" marR="5080" indent="-294640">
              <a:lnSpc>
                <a:spcPts val="3350"/>
              </a:lnSpc>
              <a:spcBef>
                <a:spcPts val="29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40" dirty="0">
                <a:latin typeface="Calibri"/>
                <a:cs typeface="Calibri"/>
              </a:rPr>
              <a:t>Ator</a:t>
            </a:r>
            <a:r>
              <a:rPr sz="3100" spc="25" dirty="0"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Calibri"/>
                <a:cs typeface="Calibri"/>
              </a:rPr>
              <a:t>principal</a:t>
            </a:r>
            <a:r>
              <a:rPr sz="3100" spc="-5" dirty="0">
                <a:latin typeface="Calibri"/>
                <a:cs typeface="Calibri"/>
              </a:rPr>
              <a:t>: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interage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diretamente </a:t>
            </a:r>
            <a:r>
              <a:rPr sz="3100" spc="-15" dirty="0">
                <a:latin typeface="Calibri"/>
                <a:cs typeface="Calibri"/>
              </a:rPr>
              <a:t>com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sistema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computacional</a:t>
            </a:r>
            <a:endParaRPr sz="3100">
              <a:latin typeface="Calibri"/>
              <a:cs typeface="Calibri"/>
            </a:endParaRPr>
          </a:p>
          <a:p>
            <a:pPr marL="306705" indent="-294640">
              <a:lnSpc>
                <a:spcPts val="3600"/>
              </a:lnSpc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40" dirty="0">
                <a:latin typeface="Calibri"/>
                <a:cs typeface="Calibri"/>
              </a:rPr>
              <a:t>Ator</a:t>
            </a:r>
            <a:r>
              <a:rPr sz="3100" spc="20" dirty="0">
                <a:latin typeface="Calibri"/>
                <a:cs typeface="Calibri"/>
              </a:rPr>
              <a:t> </a:t>
            </a:r>
            <a:r>
              <a:rPr sz="3100" spc="-5" dirty="0">
                <a:solidFill>
                  <a:srgbClr val="0000FF"/>
                </a:solidFill>
                <a:latin typeface="Calibri"/>
                <a:cs typeface="Calibri"/>
              </a:rPr>
              <a:t>secundário</a:t>
            </a:r>
            <a:r>
              <a:rPr sz="3100" spc="-5" dirty="0">
                <a:latin typeface="Calibri"/>
                <a:cs typeface="Calibri"/>
              </a:rPr>
              <a:t>: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interage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com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outros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atores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6265164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5603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Relacionamento</a:t>
            </a:r>
            <a:r>
              <a:rPr sz="4000" spc="-5" dirty="0"/>
              <a:t> &lt;include&gt;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17956" y="1572260"/>
            <a:ext cx="8711565" cy="223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653415" indent="-294640">
              <a:lnSpc>
                <a:spcPct val="100000"/>
              </a:lnSpc>
              <a:spcBef>
                <a:spcPts val="95"/>
              </a:spcBef>
              <a:buSzPct val="80357"/>
              <a:buFont typeface="Segoe UI Symbol"/>
              <a:buChar char="⚫"/>
              <a:tabLst>
                <a:tab pos="306705" algn="l"/>
                <a:tab pos="307340" algn="l"/>
              </a:tabLst>
            </a:pPr>
            <a:r>
              <a:rPr sz="2800" spc="-5" dirty="0">
                <a:latin typeface="Calibri"/>
                <a:cs typeface="Calibri"/>
              </a:rPr>
              <a:t>Usado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também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para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decompor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 </a:t>
            </a:r>
            <a:r>
              <a:rPr sz="2800" spc="-10" dirty="0">
                <a:latin typeface="Calibri"/>
                <a:cs typeface="Calibri"/>
              </a:rPr>
              <a:t>uso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muito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complexo</a:t>
            </a:r>
            <a:endParaRPr sz="2800">
              <a:latin typeface="Calibri"/>
              <a:cs typeface="Calibri"/>
            </a:endParaRPr>
          </a:p>
          <a:p>
            <a:pPr marL="622300" lvl="1" indent="-224790">
              <a:lnSpc>
                <a:spcPct val="100000"/>
              </a:lnSpc>
              <a:spcBef>
                <a:spcPts val="300"/>
              </a:spcBef>
              <a:buFont typeface="Verdana"/>
              <a:buChar char="◦"/>
              <a:tabLst>
                <a:tab pos="622935" algn="l"/>
                <a:tab pos="1621155" algn="l"/>
              </a:tabLst>
            </a:pPr>
            <a:r>
              <a:rPr sz="2800" spc="-5" dirty="0">
                <a:latin typeface="Calibri"/>
                <a:cs typeface="Calibri"/>
              </a:rPr>
              <a:t>Ajuda	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melhorar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compreensão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caso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spc="-10" dirty="0">
                <a:latin typeface="Calibri"/>
                <a:cs typeface="Calibri"/>
              </a:rPr>
              <a:t> uso</a:t>
            </a:r>
            <a:endParaRPr sz="2800">
              <a:latin typeface="Calibri"/>
              <a:cs typeface="Calibri"/>
            </a:endParaRPr>
          </a:p>
          <a:p>
            <a:pPr marL="622300" marR="5080" lvl="1" indent="-224154">
              <a:lnSpc>
                <a:spcPct val="100000"/>
              </a:lnSpc>
              <a:spcBef>
                <a:spcPts val="300"/>
              </a:spcBef>
              <a:buFont typeface="Verdana"/>
              <a:buChar char="◦"/>
              <a:tabLst>
                <a:tab pos="622935" algn="l"/>
              </a:tabLst>
            </a:pPr>
            <a:r>
              <a:rPr sz="2800" spc="-20" dirty="0">
                <a:latin typeface="Calibri"/>
                <a:cs typeface="Calibri"/>
              </a:rPr>
              <a:t>Atenção: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evite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uso,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menos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caso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seja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realmente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muito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complexo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956" y="3820414"/>
            <a:ext cx="16478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95"/>
              </a:spcBef>
              <a:buSzPct val="80357"/>
              <a:buFont typeface="Segoe UI Symbol"/>
              <a:buChar char="⚫"/>
              <a:tabLst>
                <a:tab pos="306705" algn="l"/>
                <a:tab pos="307340" algn="l"/>
              </a:tabLst>
            </a:pP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75" dirty="0">
                <a:latin typeface="Calibri"/>
                <a:cs typeface="Calibri"/>
              </a:rPr>
              <a:t>x</a:t>
            </a:r>
            <a:r>
              <a:rPr sz="2800" spc="-5" dirty="0">
                <a:latin typeface="Calibri"/>
                <a:cs typeface="Calibri"/>
              </a:rPr>
              <a:t>emp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o: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30438" y="4915352"/>
            <a:ext cx="372110" cy="764540"/>
            <a:chOff x="1430438" y="4915352"/>
            <a:chExt cx="372110" cy="7645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0392" y="4915352"/>
              <a:ext cx="243112" cy="4997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37567" y="5257976"/>
              <a:ext cx="357505" cy="414655"/>
            </a:xfrm>
            <a:custGeom>
              <a:avLst/>
              <a:gdLst/>
              <a:ahLst/>
              <a:cxnLst/>
              <a:rect l="l" t="t" r="r" b="b"/>
              <a:pathLst>
                <a:path w="357505" h="414654">
                  <a:moveTo>
                    <a:pt x="42814" y="0"/>
                  </a:moveTo>
                  <a:lnTo>
                    <a:pt x="314491" y="0"/>
                  </a:lnTo>
                </a:path>
                <a:path w="357505" h="414654">
                  <a:moveTo>
                    <a:pt x="171800" y="157097"/>
                  </a:moveTo>
                  <a:lnTo>
                    <a:pt x="0" y="414341"/>
                  </a:lnTo>
                </a:path>
                <a:path w="357505" h="414654">
                  <a:moveTo>
                    <a:pt x="171800" y="157097"/>
                  </a:moveTo>
                  <a:lnTo>
                    <a:pt x="357305" y="414341"/>
                  </a:lnTo>
                </a:path>
              </a:pathLst>
            </a:custGeom>
            <a:ln w="1425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17854" y="5724196"/>
            <a:ext cx="5753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0" dirty="0">
                <a:latin typeface="Tahoma"/>
                <a:cs typeface="Tahoma"/>
              </a:rPr>
              <a:t>Cliente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81235" y="4957848"/>
            <a:ext cx="1715770" cy="629285"/>
            <a:chOff x="3081235" y="4957848"/>
            <a:chExt cx="1715770" cy="629285"/>
          </a:xfrm>
        </p:grpSpPr>
        <p:sp>
          <p:nvSpPr>
            <p:cNvPr id="11" name="object 11"/>
            <p:cNvSpPr/>
            <p:nvPr/>
          </p:nvSpPr>
          <p:spPr>
            <a:xfrm>
              <a:off x="3088538" y="4965151"/>
              <a:ext cx="1701164" cy="614680"/>
            </a:xfrm>
            <a:custGeom>
              <a:avLst/>
              <a:gdLst/>
              <a:ahLst/>
              <a:cxnLst/>
              <a:rect l="l" t="t" r="r" b="b"/>
              <a:pathLst>
                <a:path w="1701164" h="614679">
                  <a:moveTo>
                    <a:pt x="843369" y="0"/>
                  </a:moveTo>
                  <a:lnTo>
                    <a:pt x="773377" y="954"/>
                  </a:lnTo>
                  <a:lnTo>
                    <a:pt x="705093" y="3773"/>
                  </a:lnTo>
                  <a:lnTo>
                    <a:pt x="638721" y="8392"/>
                  </a:lnTo>
                  <a:lnTo>
                    <a:pt x="574464" y="14748"/>
                  </a:lnTo>
                  <a:lnTo>
                    <a:pt x="512526" y="22775"/>
                  </a:lnTo>
                  <a:lnTo>
                    <a:pt x="453111" y="32410"/>
                  </a:lnTo>
                  <a:lnTo>
                    <a:pt x="396420" y="43587"/>
                  </a:lnTo>
                  <a:lnTo>
                    <a:pt x="342659" y="56242"/>
                  </a:lnTo>
                  <a:lnTo>
                    <a:pt x="292030" y="70311"/>
                  </a:lnTo>
                  <a:lnTo>
                    <a:pt x="244736" y="85730"/>
                  </a:lnTo>
                  <a:lnTo>
                    <a:pt x="200982" y="102433"/>
                  </a:lnTo>
                  <a:lnTo>
                    <a:pt x="160970" y="120356"/>
                  </a:lnTo>
                  <a:lnTo>
                    <a:pt x="124903" y="139436"/>
                  </a:lnTo>
                  <a:lnTo>
                    <a:pt x="65421" y="180804"/>
                  </a:lnTo>
                  <a:lnTo>
                    <a:pt x="24161" y="226022"/>
                  </a:lnTo>
                  <a:lnTo>
                    <a:pt x="2752" y="274575"/>
                  </a:lnTo>
                  <a:lnTo>
                    <a:pt x="0" y="299940"/>
                  </a:lnTo>
                  <a:lnTo>
                    <a:pt x="2497" y="324284"/>
                  </a:lnTo>
                  <a:lnTo>
                    <a:pt x="21954" y="371491"/>
                  </a:lnTo>
                  <a:lnTo>
                    <a:pt x="59521" y="416233"/>
                  </a:lnTo>
                  <a:lnTo>
                    <a:pt x="113793" y="457921"/>
                  </a:lnTo>
                  <a:lnTo>
                    <a:pt x="146754" y="477435"/>
                  </a:lnTo>
                  <a:lnTo>
                    <a:pt x="183364" y="495964"/>
                  </a:lnTo>
                  <a:lnTo>
                    <a:pt x="223447" y="513435"/>
                  </a:lnTo>
                  <a:lnTo>
                    <a:pt x="266828" y="529773"/>
                  </a:lnTo>
                  <a:lnTo>
                    <a:pt x="313332" y="544905"/>
                  </a:lnTo>
                  <a:lnTo>
                    <a:pt x="362781" y="558758"/>
                  </a:lnTo>
                  <a:lnTo>
                    <a:pt x="415002" y="571256"/>
                  </a:lnTo>
                  <a:lnTo>
                    <a:pt x="469817" y="582328"/>
                  </a:lnTo>
                  <a:lnTo>
                    <a:pt x="527052" y="591899"/>
                  </a:lnTo>
                  <a:lnTo>
                    <a:pt x="586531" y="599894"/>
                  </a:lnTo>
                  <a:lnTo>
                    <a:pt x="648078" y="606242"/>
                  </a:lnTo>
                  <a:lnTo>
                    <a:pt x="711517" y="610867"/>
                  </a:lnTo>
                  <a:lnTo>
                    <a:pt x="776673" y="613696"/>
                  </a:lnTo>
                  <a:lnTo>
                    <a:pt x="843369" y="614655"/>
                  </a:lnTo>
                  <a:lnTo>
                    <a:pt x="910129" y="613696"/>
                  </a:lnTo>
                  <a:lnTo>
                    <a:pt x="975527" y="610867"/>
                  </a:lnTo>
                  <a:lnTo>
                    <a:pt x="1039368" y="606242"/>
                  </a:lnTo>
                  <a:lnTo>
                    <a:pt x="1101457" y="599894"/>
                  </a:lnTo>
                  <a:lnTo>
                    <a:pt x="1161602" y="591899"/>
                  </a:lnTo>
                  <a:lnTo>
                    <a:pt x="1219607" y="582328"/>
                  </a:lnTo>
                  <a:lnTo>
                    <a:pt x="1275277" y="571256"/>
                  </a:lnTo>
                  <a:lnTo>
                    <a:pt x="1328420" y="558758"/>
                  </a:lnTo>
                  <a:lnTo>
                    <a:pt x="1378840" y="544905"/>
                  </a:lnTo>
                  <a:lnTo>
                    <a:pt x="1426343" y="529773"/>
                  </a:lnTo>
                  <a:lnTo>
                    <a:pt x="1470735" y="513435"/>
                  </a:lnTo>
                  <a:lnTo>
                    <a:pt x="1511821" y="495964"/>
                  </a:lnTo>
                  <a:lnTo>
                    <a:pt x="1549407" y="477435"/>
                  </a:lnTo>
                  <a:lnTo>
                    <a:pt x="1583299" y="457921"/>
                  </a:lnTo>
                  <a:lnTo>
                    <a:pt x="1639223" y="416233"/>
                  </a:lnTo>
                  <a:lnTo>
                    <a:pt x="1678039" y="371491"/>
                  </a:lnTo>
                  <a:lnTo>
                    <a:pt x="1698192" y="324284"/>
                  </a:lnTo>
                  <a:lnTo>
                    <a:pt x="1700784" y="299940"/>
                  </a:lnTo>
                  <a:lnTo>
                    <a:pt x="1698192" y="275767"/>
                  </a:lnTo>
                  <a:lnTo>
                    <a:pt x="1678039" y="229386"/>
                  </a:lnTo>
                  <a:lnTo>
                    <a:pt x="1639223" y="185995"/>
                  </a:lnTo>
                  <a:lnTo>
                    <a:pt x="1583299" y="146041"/>
                  </a:lnTo>
                  <a:lnTo>
                    <a:pt x="1549407" y="127492"/>
                  </a:lnTo>
                  <a:lnTo>
                    <a:pt x="1511821" y="109969"/>
                  </a:lnTo>
                  <a:lnTo>
                    <a:pt x="1470735" y="93527"/>
                  </a:lnTo>
                  <a:lnTo>
                    <a:pt x="1426343" y="78223"/>
                  </a:lnTo>
                  <a:lnTo>
                    <a:pt x="1378840" y="64113"/>
                  </a:lnTo>
                  <a:lnTo>
                    <a:pt x="1328420" y="51251"/>
                  </a:lnTo>
                  <a:lnTo>
                    <a:pt x="1275277" y="39694"/>
                  </a:lnTo>
                  <a:lnTo>
                    <a:pt x="1219607" y="29497"/>
                  </a:lnTo>
                  <a:lnTo>
                    <a:pt x="1161602" y="20716"/>
                  </a:lnTo>
                  <a:lnTo>
                    <a:pt x="1101457" y="13406"/>
                  </a:lnTo>
                  <a:lnTo>
                    <a:pt x="1039368" y="7624"/>
                  </a:lnTo>
                  <a:lnTo>
                    <a:pt x="975527" y="3425"/>
                  </a:lnTo>
                  <a:lnTo>
                    <a:pt x="910129" y="865"/>
                  </a:lnTo>
                  <a:lnTo>
                    <a:pt x="843369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88538" y="4965151"/>
              <a:ext cx="1701164" cy="614680"/>
            </a:xfrm>
            <a:custGeom>
              <a:avLst/>
              <a:gdLst/>
              <a:ahLst/>
              <a:cxnLst/>
              <a:rect l="l" t="t" r="r" b="b"/>
              <a:pathLst>
                <a:path w="1701164" h="614679">
                  <a:moveTo>
                    <a:pt x="0" y="299940"/>
                  </a:moveTo>
                  <a:lnTo>
                    <a:pt x="9874" y="348158"/>
                  </a:lnTo>
                  <a:lnTo>
                    <a:pt x="38562" y="394207"/>
                  </a:lnTo>
                  <a:lnTo>
                    <a:pt x="84657" y="437496"/>
                  </a:lnTo>
                  <a:lnTo>
                    <a:pt x="146754" y="477435"/>
                  </a:lnTo>
                  <a:lnTo>
                    <a:pt x="183364" y="495964"/>
                  </a:lnTo>
                  <a:lnTo>
                    <a:pt x="223447" y="513435"/>
                  </a:lnTo>
                  <a:lnTo>
                    <a:pt x="266828" y="529773"/>
                  </a:lnTo>
                  <a:lnTo>
                    <a:pt x="313332" y="544905"/>
                  </a:lnTo>
                  <a:lnTo>
                    <a:pt x="362781" y="558758"/>
                  </a:lnTo>
                  <a:lnTo>
                    <a:pt x="415002" y="571256"/>
                  </a:lnTo>
                  <a:lnTo>
                    <a:pt x="469817" y="582328"/>
                  </a:lnTo>
                  <a:lnTo>
                    <a:pt x="527052" y="591899"/>
                  </a:lnTo>
                  <a:lnTo>
                    <a:pt x="586531" y="599894"/>
                  </a:lnTo>
                  <a:lnTo>
                    <a:pt x="648078" y="606242"/>
                  </a:lnTo>
                  <a:lnTo>
                    <a:pt x="711517" y="610867"/>
                  </a:lnTo>
                  <a:lnTo>
                    <a:pt x="776673" y="613696"/>
                  </a:lnTo>
                  <a:lnTo>
                    <a:pt x="843369" y="614655"/>
                  </a:lnTo>
                  <a:lnTo>
                    <a:pt x="910129" y="613696"/>
                  </a:lnTo>
                  <a:lnTo>
                    <a:pt x="975527" y="610867"/>
                  </a:lnTo>
                  <a:lnTo>
                    <a:pt x="1039368" y="606242"/>
                  </a:lnTo>
                  <a:lnTo>
                    <a:pt x="1101457" y="599894"/>
                  </a:lnTo>
                  <a:lnTo>
                    <a:pt x="1161602" y="591899"/>
                  </a:lnTo>
                  <a:lnTo>
                    <a:pt x="1219607" y="582328"/>
                  </a:lnTo>
                  <a:lnTo>
                    <a:pt x="1275277" y="571256"/>
                  </a:lnTo>
                  <a:lnTo>
                    <a:pt x="1328420" y="558758"/>
                  </a:lnTo>
                  <a:lnTo>
                    <a:pt x="1378840" y="544905"/>
                  </a:lnTo>
                  <a:lnTo>
                    <a:pt x="1426343" y="529773"/>
                  </a:lnTo>
                  <a:lnTo>
                    <a:pt x="1470735" y="513435"/>
                  </a:lnTo>
                  <a:lnTo>
                    <a:pt x="1511821" y="495964"/>
                  </a:lnTo>
                  <a:lnTo>
                    <a:pt x="1549407" y="477435"/>
                  </a:lnTo>
                  <a:lnTo>
                    <a:pt x="1583299" y="457921"/>
                  </a:lnTo>
                  <a:lnTo>
                    <a:pt x="1639223" y="416233"/>
                  </a:lnTo>
                  <a:lnTo>
                    <a:pt x="1678039" y="371491"/>
                  </a:lnTo>
                  <a:lnTo>
                    <a:pt x="1698192" y="324284"/>
                  </a:lnTo>
                  <a:lnTo>
                    <a:pt x="1700784" y="299940"/>
                  </a:lnTo>
                  <a:lnTo>
                    <a:pt x="1698192" y="275767"/>
                  </a:lnTo>
                  <a:lnTo>
                    <a:pt x="1678039" y="229386"/>
                  </a:lnTo>
                  <a:lnTo>
                    <a:pt x="1639223" y="185995"/>
                  </a:lnTo>
                  <a:lnTo>
                    <a:pt x="1583299" y="146041"/>
                  </a:lnTo>
                  <a:lnTo>
                    <a:pt x="1549407" y="127492"/>
                  </a:lnTo>
                  <a:lnTo>
                    <a:pt x="1511821" y="109969"/>
                  </a:lnTo>
                  <a:lnTo>
                    <a:pt x="1470735" y="93527"/>
                  </a:lnTo>
                  <a:lnTo>
                    <a:pt x="1426343" y="78223"/>
                  </a:lnTo>
                  <a:lnTo>
                    <a:pt x="1378840" y="64113"/>
                  </a:lnTo>
                  <a:lnTo>
                    <a:pt x="1328420" y="51251"/>
                  </a:lnTo>
                  <a:lnTo>
                    <a:pt x="1275277" y="39694"/>
                  </a:lnTo>
                  <a:lnTo>
                    <a:pt x="1219607" y="29497"/>
                  </a:lnTo>
                  <a:lnTo>
                    <a:pt x="1161602" y="20716"/>
                  </a:lnTo>
                  <a:lnTo>
                    <a:pt x="1101457" y="13406"/>
                  </a:lnTo>
                  <a:lnTo>
                    <a:pt x="1039368" y="7624"/>
                  </a:lnTo>
                  <a:lnTo>
                    <a:pt x="975527" y="3425"/>
                  </a:lnTo>
                  <a:lnTo>
                    <a:pt x="910129" y="865"/>
                  </a:lnTo>
                  <a:lnTo>
                    <a:pt x="843369" y="0"/>
                  </a:lnTo>
                  <a:lnTo>
                    <a:pt x="773377" y="954"/>
                  </a:lnTo>
                  <a:lnTo>
                    <a:pt x="705093" y="3773"/>
                  </a:lnTo>
                  <a:lnTo>
                    <a:pt x="638721" y="8392"/>
                  </a:lnTo>
                  <a:lnTo>
                    <a:pt x="574464" y="14748"/>
                  </a:lnTo>
                  <a:lnTo>
                    <a:pt x="512526" y="22775"/>
                  </a:lnTo>
                  <a:lnTo>
                    <a:pt x="453111" y="32410"/>
                  </a:lnTo>
                  <a:lnTo>
                    <a:pt x="396420" y="43587"/>
                  </a:lnTo>
                  <a:lnTo>
                    <a:pt x="342659" y="56242"/>
                  </a:lnTo>
                  <a:lnTo>
                    <a:pt x="292030" y="70311"/>
                  </a:lnTo>
                  <a:lnTo>
                    <a:pt x="244736" y="85730"/>
                  </a:lnTo>
                  <a:lnTo>
                    <a:pt x="200982" y="102433"/>
                  </a:lnTo>
                  <a:lnTo>
                    <a:pt x="160970" y="120356"/>
                  </a:lnTo>
                  <a:lnTo>
                    <a:pt x="124903" y="139436"/>
                  </a:lnTo>
                  <a:lnTo>
                    <a:pt x="65421" y="180804"/>
                  </a:lnTo>
                  <a:lnTo>
                    <a:pt x="24161" y="226022"/>
                  </a:lnTo>
                  <a:lnTo>
                    <a:pt x="2752" y="274575"/>
                  </a:lnTo>
                  <a:lnTo>
                    <a:pt x="0" y="299940"/>
                  </a:lnTo>
                  <a:close/>
                </a:path>
              </a:pathLst>
            </a:custGeom>
            <a:ln w="1423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433075" y="5181244"/>
            <a:ext cx="10350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25" dirty="0">
                <a:latin typeface="Tahoma"/>
                <a:cs typeface="Tahoma"/>
              </a:rPr>
              <a:t>Alugar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b="1" spc="25" dirty="0">
                <a:latin typeface="Tahoma"/>
                <a:cs typeface="Tahoma"/>
              </a:rPr>
              <a:t>Carro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45296" y="5350841"/>
            <a:ext cx="5738495" cy="1493520"/>
            <a:chOff x="2245296" y="5350841"/>
            <a:chExt cx="5738495" cy="1493520"/>
          </a:xfrm>
        </p:grpSpPr>
        <p:sp>
          <p:nvSpPr>
            <p:cNvPr id="15" name="object 15"/>
            <p:cNvSpPr/>
            <p:nvPr/>
          </p:nvSpPr>
          <p:spPr>
            <a:xfrm>
              <a:off x="2252598" y="5358144"/>
              <a:ext cx="843280" cy="57150"/>
            </a:xfrm>
            <a:custGeom>
              <a:avLst/>
              <a:gdLst/>
              <a:ahLst/>
              <a:cxnLst/>
              <a:rect l="l" t="t" r="r" b="b"/>
              <a:pathLst>
                <a:path w="843280" h="57150">
                  <a:moveTo>
                    <a:pt x="0" y="56929"/>
                  </a:moveTo>
                  <a:lnTo>
                    <a:pt x="842962" y="0"/>
                  </a:lnTo>
                </a:path>
              </a:pathLst>
            </a:custGeom>
            <a:ln w="1423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61564" y="6222385"/>
              <a:ext cx="1515110" cy="614680"/>
            </a:xfrm>
            <a:custGeom>
              <a:avLst/>
              <a:gdLst/>
              <a:ahLst/>
              <a:cxnLst/>
              <a:rect l="l" t="t" r="r" b="b"/>
              <a:pathLst>
                <a:path w="1515109" h="614679">
                  <a:moveTo>
                    <a:pt x="757288" y="0"/>
                  </a:moveTo>
                  <a:lnTo>
                    <a:pt x="692501" y="1056"/>
                  </a:lnTo>
                  <a:lnTo>
                    <a:pt x="629138" y="4175"/>
                  </a:lnTo>
                  <a:lnTo>
                    <a:pt x="567436" y="9283"/>
                  </a:lnTo>
                  <a:lnTo>
                    <a:pt x="507633" y="16304"/>
                  </a:lnTo>
                  <a:lnTo>
                    <a:pt x="449966" y="25164"/>
                  </a:lnTo>
                  <a:lnTo>
                    <a:pt x="394673" y="35788"/>
                  </a:lnTo>
                  <a:lnTo>
                    <a:pt x="341992" y="48102"/>
                  </a:lnTo>
                  <a:lnTo>
                    <a:pt x="292159" y="62031"/>
                  </a:lnTo>
                  <a:lnTo>
                    <a:pt x="245414" y="77500"/>
                  </a:lnTo>
                  <a:lnTo>
                    <a:pt x="201993" y="94435"/>
                  </a:lnTo>
                  <a:lnTo>
                    <a:pt x="162133" y="112761"/>
                  </a:lnTo>
                  <a:lnTo>
                    <a:pt x="126074" y="132403"/>
                  </a:lnTo>
                  <a:lnTo>
                    <a:pt x="94051" y="153286"/>
                  </a:lnTo>
                  <a:lnTo>
                    <a:pt x="43067" y="198480"/>
                  </a:lnTo>
                  <a:lnTo>
                    <a:pt x="11083" y="247745"/>
                  </a:lnTo>
                  <a:lnTo>
                    <a:pt x="0" y="300482"/>
                  </a:lnTo>
                  <a:lnTo>
                    <a:pt x="2810" y="327278"/>
                  </a:lnTo>
                  <a:lnTo>
                    <a:pt x="24582" y="379049"/>
                  </a:lnTo>
                  <a:lnTo>
                    <a:pt x="66303" y="427727"/>
                  </a:lnTo>
                  <a:lnTo>
                    <a:pt x="126074" y="472512"/>
                  </a:lnTo>
                  <a:lnTo>
                    <a:pt x="162133" y="493194"/>
                  </a:lnTo>
                  <a:lnTo>
                    <a:pt x="201993" y="512602"/>
                  </a:lnTo>
                  <a:lnTo>
                    <a:pt x="245414" y="530637"/>
                  </a:lnTo>
                  <a:lnTo>
                    <a:pt x="292159" y="547199"/>
                  </a:lnTo>
                  <a:lnTo>
                    <a:pt x="341992" y="562187"/>
                  </a:lnTo>
                  <a:lnTo>
                    <a:pt x="394673" y="575501"/>
                  </a:lnTo>
                  <a:lnTo>
                    <a:pt x="449966" y="587041"/>
                  </a:lnTo>
                  <a:lnTo>
                    <a:pt x="507633" y="596707"/>
                  </a:lnTo>
                  <a:lnTo>
                    <a:pt x="567436" y="604399"/>
                  </a:lnTo>
                  <a:lnTo>
                    <a:pt x="629138" y="610018"/>
                  </a:lnTo>
                  <a:lnTo>
                    <a:pt x="692501" y="613462"/>
                  </a:lnTo>
                  <a:lnTo>
                    <a:pt x="757288" y="614633"/>
                  </a:lnTo>
                  <a:lnTo>
                    <a:pt x="822109" y="613462"/>
                  </a:lnTo>
                  <a:lnTo>
                    <a:pt x="885502" y="610018"/>
                  </a:lnTo>
                  <a:lnTo>
                    <a:pt x="947231" y="604399"/>
                  </a:lnTo>
                  <a:lnTo>
                    <a:pt x="1007058" y="596707"/>
                  </a:lnTo>
                  <a:lnTo>
                    <a:pt x="1064746" y="587041"/>
                  </a:lnTo>
                  <a:lnTo>
                    <a:pt x="1120057" y="575501"/>
                  </a:lnTo>
                  <a:lnTo>
                    <a:pt x="1172754" y="562187"/>
                  </a:lnTo>
                  <a:lnTo>
                    <a:pt x="1222599" y="547199"/>
                  </a:lnTo>
                  <a:lnTo>
                    <a:pt x="1269356" y="530637"/>
                  </a:lnTo>
                  <a:lnTo>
                    <a:pt x="1312786" y="512602"/>
                  </a:lnTo>
                  <a:lnTo>
                    <a:pt x="1352653" y="493194"/>
                  </a:lnTo>
                  <a:lnTo>
                    <a:pt x="1388718" y="472512"/>
                  </a:lnTo>
                  <a:lnTo>
                    <a:pt x="1420745" y="450656"/>
                  </a:lnTo>
                  <a:lnTo>
                    <a:pt x="1471733" y="403825"/>
                  </a:lnTo>
                  <a:lnTo>
                    <a:pt x="1503719" y="353500"/>
                  </a:lnTo>
                  <a:lnTo>
                    <a:pt x="1514803" y="300482"/>
                  </a:lnTo>
                  <a:lnTo>
                    <a:pt x="1511993" y="273717"/>
                  </a:lnTo>
                  <a:lnTo>
                    <a:pt x="1490220" y="222641"/>
                  </a:lnTo>
                  <a:lnTo>
                    <a:pt x="1448496" y="175337"/>
                  </a:lnTo>
                  <a:lnTo>
                    <a:pt x="1388718" y="132403"/>
                  </a:lnTo>
                  <a:lnTo>
                    <a:pt x="1352653" y="112761"/>
                  </a:lnTo>
                  <a:lnTo>
                    <a:pt x="1312786" y="94435"/>
                  </a:lnTo>
                  <a:lnTo>
                    <a:pt x="1269356" y="77500"/>
                  </a:lnTo>
                  <a:lnTo>
                    <a:pt x="1222599" y="62031"/>
                  </a:lnTo>
                  <a:lnTo>
                    <a:pt x="1172754" y="48102"/>
                  </a:lnTo>
                  <a:lnTo>
                    <a:pt x="1120057" y="35788"/>
                  </a:lnTo>
                  <a:lnTo>
                    <a:pt x="1064746" y="25164"/>
                  </a:lnTo>
                  <a:lnTo>
                    <a:pt x="1007058" y="16304"/>
                  </a:lnTo>
                  <a:lnTo>
                    <a:pt x="947231" y="9283"/>
                  </a:lnTo>
                  <a:lnTo>
                    <a:pt x="885502" y="4175"/>
                  </a:lnTo>
                  <a:lnTo>
                    <a:pt x="822109" y="1056"/>
                  </a:lnTo>
                  <a:lnTo>
                    <a:pt x="757288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61564" y="6222385"/>
              <a:ext cx="1515110" cy="614680"/>
            </a:xfrm>
            <a:custGeom>
              <a:avLst/>
              <a:gdLst/>
              <a:ahLst/>
              <a:cxnLst/>
              <a:rect l="l" t="t" r="r" b="b"/>
              <a:pathLst>
                <a:path w="1515109" h="614679">
                  <a:moveTo>
                    <a:pt x="0" y="300482"/>
                  </a:moveTo>
                  <a:lnTo>
                    <a:pt x="11083" y="353500"/>
                  </a:lnTo>
                  <a:lnTo>
                    <a:pt x="43067" y="403825"/>
                  </a:lnTo>
                  <a:lnTo>
                    <a:pt x="94051" y="450656"/>
                  </a:lnTo>
                  <a:lnTo>
                    <a:pt x="126074" y="472512"/>
                  </a:lnTo>
                  <a:lnTo>
                    <a:pt x="162133" y="493194"/>
                  </a:lnTo>
                  <a:lnTo>
                    <a:pt x="201993" y="512602"/>
                  </a:lnTo>
                  <a:lnTo>
                    <a:pt x="245414" y="530637"/>
                  </a:lnTo>
                  <a:lnTo>
                    <a:pt x="292159" y="547199"/>
                  </a:lnTo>
                  <a:lnTo>
                    <a:pt x="341992" y="562187"/>
                  </a:lnTo>
                  <a:lnTo>
                    <a:pt x="394673" y="575501"/>
                  </a:lnTo>
                  <a:lnTo>
                    <a:pt x="449966" y="587041"/>
                  </a:lnTo>
                  <a:lnTo>
                    <a:pt x="507633" y="596707"/>
                  </a:lnTo>
                  <a:lnTo>
                    <a:pt x="567436" y="604399"/>
                  </a:lnTo>
                  <a:lnTo>
                    <a:pt x="629138" y="610018"/>
                  </a:lnTo>
                  <a:lnTo>
                    <a:pt x="692501" y="613462"/>
                  </a:lnTo>
                  <a:lnTo>
                    <a:pt x="757288" y="614633"/>
                  </a:lnTo>
                  <a:lnTo>
                    <a:pt x="822109" y="613462"/>
                  </a:lnTo>
                  <a:lnTo>
                    <a:pt x="885502" y="610018"/>
                  </a:lnTo>
                  <a:lnTo>
                    <a:pt x="947231" y="604399"/>
                  </a:lnTo>
                  <a:lnTo>
                    <a:pt x="1007058" y="596707"/>
                  </a:lnTo>
                  <a:lnTo>
                    <a:pt x="1064746" y="587041"/>
                  </a:lnTo>
                  <a:lnTo>
                    <a:pt x="1120057" y="575501"/>
                  </a:lnTo>
                  <a:lnTo>
                    <a:pt x="1172754" y="562187"/>
                  </a:lnTo>
                  <a:lnTo>
                    <a:pt x="1222599" y="547199"/>
                  </a:lnTo>
                  <a:lnTo>
                    <a:pt x="1269356" y="530637"/>
                  </a:lnTo>
                  <a:lnTo>
                    <a:pt x="1312786" y="512602"/>
                  </a:lnTo>
                  <a:lnTo>
                    <a:pt x="1352653" y="493194"/>
                  </a:lnTo>
                  <a:lnTo>
                    <a:pt x="1388718" y="472512"/>
                  </a:lnTo>
                  <a:lnTo>
                    <a:pt x="1420745" y="450656"/>
                  </a:lnTo>
                  <a:lnTo>
                    <a:pt x="1471733" y="403825"/>
                  </a:lnTo>
                  <a:lnTo>
                    <a:pt x="1503719" y="353500"/>
                  </a:lnTo>
                  <a:lnTo>
                    <a:pt x="1514803" y="300482"/>
                  </a:lnTo>
                  <a:lnTo>
                    <a:pt x="1511993" y="273717"/>
                  </a:lnTo>
                  <a:lnTo>
                    <a:pt x="1490220" y="222641"/>
                  </a:lnTo>
                  <a:lnTo>
                    <a:pt x="1448496" y="175337"/>
                  </a:lnTo>
                  <a:lnTo>
                    <a:pt x="1388718" y="132403"/>
                  </a:lnTo>
                  <a:lnTo>
                    <a:pt x="1352653" y="112761"/>
                  </a:lnTo>
                  <a:lnTo>
                    <a:pt x="1312786" y="94435"/>
                  </a:lnTo>
                  <a:lnTo>
                    <a:pt x="1269356" y="77500"/>
                  </a:lnTo>
                  <a:lnTo>
                    <a:pt x="1222599" y="62031"/>
                  </a:lnTo>
                  <a:lnTo>
                    <a:pt x="1172754" y="48102"/>
                  </a:lnTo>
                  <a:lnTo>
                    <a:pt x="1120057" y="35788"/>
                  </a:lnTo>
                  <a:lnTo>
                    <a:pt x="1064746" y="25164"/>
                  </a:lnTo>
                  <a:lnTo>
                    <a:pt x="1007058" y="16304"/>
                  </a:lnTo>
                  <a:lnTo>
                    <a:pt x="947231" y="9283"/>
                  </a:lnTo>
                  <a:lnTo>
                    <a:pt x="885502" y="4175"/>
                  </a:lnTo>
                  <a:lnTo>
                    <a:pt x="822109" y="1056"/>
                  </a:lnTo>
                  <a:lnTo>
                    <a:pt x="757288" y="0"/>
                  </a:lnTo>
                  <a:lnTo>
                    <a:pt x="692501" y="1056"/>
                  </a:lnTo>
                  <a:lnTo>
                    <a:pt x="629138" y="4175"/>
                  </a:lnTo>
                  <a:lnTo>
                    <a:pt x="567436" y="9283"/>
                  </a:lnTo>
                  <a:lnTo>
                    <a:pt x="507633" y="16304"/>
                  </a:lnTo>
                  <a:lnTo>
                    <a:pt x="449966" y="25164"/>
                  </a:lnTo>
                  <a:lnTo>
                    <a:pt x="394673" y="35788"/>
                  </a:lnTo>
                  <a:lnTo>
                    <a:pt x="341992" y="48102"/>
                  </a:lnTo>
                  <a:lnTo>
                    <a:pt x="292159" y="62031"/>
                  </a:lnTo>
                  <a:lnTo>
                    <a:pt x="245414" y="77500"/>
                  </a:lnTo>
                  <a:lnTo>
                    <a:pt x="201993" y="94435"/>
                  </a:lnTo>
                  <a:lnTo>
                    <a:pt x="162133" y="112761"/>
                  </a:lnTo>
                  <a:lnTo>
                    <a:pt x="126074" y="132403"/>
                  </a:lnTo>
                  <a:lnTo>
                    <a:pt x="94051" y="153286"/>
                  </a:lnTo>
                  <a:lnTo>
                    <a:pt x="43067" y="198480"/>
                  </a:lnTo>
                  <a:lnTo>
                    <a:pt x="11083" y="247745"/>
                  </a:lnTo>
                  <a:lnTo>
                    <a:pt x="0" y="300482"/>
                  </a:lnTo>
                  <a:close/>
                </a:path>
              </a:pathLst>
            </a:custGeom>
            <a:ln w="1423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77559" y="6438455"/>
            <a:ext cx="90360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30" dirty="0">
                <a:latin typeface="Tahoma"/>
                <a:cs typeface="Tahoma"/>
              </a:rPr>
              <a:t>Pagar</a:t>
            </a:r>
            <a:r>
              <a:rPr sz="1200" b="1" spc="-50" dirty="0">
                <a:latin typeface="Tahoma"/>
                <a:cs typeface="Tahoma"/>
              </a:rPr>
              <a:t> </a:t>
            </a:r>
            <a:r>
              <a:rPr sz="1200" b="1" spc="50" dirty="0">
                <a:latin typeface="Tahoma"/>
                <a:cs typeface="Tahoma"/>
              </a:rPr>
              <a:t>taxa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25467" y="3871967"/>
            <a:ext cx="3131185" cy="629920"/>
            <a:chOff x="6225467" y="3871967"/>
            <a:chExt cx="3131185" cy="629920"/>
          </a:xfrm>
        </p:grpSpPr>
        <p:sp>
          <p:nvSpPr>
            <p:cNvPr id="20" name="object 20"/>
            <p:cNvSpPr/>
            <p:nvPr/>
          </p:nvSpPr>
          <p:spPr>
            <a:xfrm>
              <a:off x="6232769" y="3879270"/>
              <a:ext cx="3116580" cy="615315"/>
            </a:xfrm>
            <a:custGeom>
              <a:avLst/>
              <a:gdLst/>
              <a:ahLst/>
              <a:cxnLst/>
              <a:rect l="l" t="t" r="r" b="b"/>
              <a:pathLst>
                <a:path w="3116579" h="615314">
                  <a:moveTo>
                    <a:pt x="1558070" y="0"/>
                  </a:moveTo>
                  <a:lnTo>
                    <a:pt x="1482799" y="331"/>
                  </a:lnTo>
                  <a:lnTo>
                    <a:pt x="1408429" y="1316"/>
                  </a:lnTo>
                  <a:lnTo>
                    <a:pt x="1335043" y="2943"/>
                  </a:lnTo>
                  <a:lnTo>
                    <a:pt x="1262724" y="5197"/>
                  </a:lnTo>
                  <a:lnTo>
                    <a:pt x="1191554" y="8067"/>
                  </a:lnTo>
                  <a:lnTo>
                    <a:pt x="1121617" y="11538"/>
                  </a:lnTo>
                  <a:lnTo>
                    <a:pt x="1052995" y="15598"/>
                  </a:lnTo>
                  <a:lnTo>
                    <a:pt x="985771" y="20234"/>
                  </a:lnTo>
                  <a:lnTo>
                    <a:pt x="920028" y="25432"/>
                  </a:lnTo>
                  <a:lnTo>
                    <a:pt x="855848" y="31180"/>
                  </a:lnTo>
                  <a:lnTo>
                    <a:pt x="793316" y="37464"/>
                  </a:lnTo>
                  <a:lnTo>
                    <a:pt x="732512" y="44272"/>
                  </a:lnTo>
                  <a:lnTo>
                    <a:pt x="673521" y="51590"/>
                  </a:lnTo>
                  <a:lnTo>
                    <a:pt x="616425" y="59405"/>
                  </a:lnTo>
                  <a:lnTo>
                    <a:pt x="561306" y="67705"/>
                  </a:lnTo>
                  <a:lnTo>
                    <a:pt x="508249" y="76475"/>
                  </a:lnTo>
                  <a:lnTo>
                    <a:pt x="457335" y="85704"/>
                  </a:lnTo>
                  <a:lnTo>
                    <a:pt x="408647" y="95378"/>
                  </a:lnTo>
                  <a:lnTo>
                    <a:pt x="362268" y="105483"/>
                  </a:lnTo>
                  <a:lnTo>
                    <a:pt x="318281" y="116008"/>
                  </a:lnTo>
                  <a:lnTo>
                    <a:pt x="276769" y="126938"/>
                  </a:lnTo>
                  <a:lnTo>
                    <a:pt x="237814" y="138261"/>
                  </a:lnTo>
                  <a:lnTo>
                    <a:pt x="201500" y="149963"/>
                  </a:lnTo>
                  <a:lnTo>
                    <a:pt x="137125" y="174455"/>
                  </a:lnTo>
                  <a:lnTo>
                    <a:pt x="84305" y="200308"/>
                  </a:lnTo>
                  <a:lnTo>
                    <a:pt x="43702" y="227418"/>
                  </a:lnTo>
                  <a:lnTo>
                    <a:pt x="15981" y="255681"/>
                  </a:lnTo>
                  <a:lnTo>
                    <a:pt x="0" y="300008"/>
                  </a:lnTo>
                  <a:lnTo>
                    <a:pt x="1803" y="315080"/>
                  </a:lnTo>
                  <a:lnTo>
                    <a:pt x="28190" y="359228"/>
                  </a:lnTo>
                  <a:lnTo>
                    <a:pt x="62435" y="387595"/>
                  </a:lnTo>
                  <a:lnTo>
                    <a:pt x="109229" y="414948"/>
                  </a:lnTo>
                  <a:lnTo>
                    <a:pt x="167909" y="441147"/>
                  </a:lnTo>
                  <a:lnTo>
                    <a:pt x="237814" y="466052"/>
                  </a:lnTo>
                  <a:lnTo>
                    <a:pt x="276769" y="477975"/>
                  </a:lnTo>
                  <a:lnTo>
                    <a:pt x="318281" y="489524"/>
                  </a:lnTo>
                  <a:lnTo>
                    <a:pt x="362268" y="500678"/>
                  </a:lnTo>
                  <a:lnTo>
                    <a:pt x="408647" y="511423"/>
                  </a:lnTo>
                  <a:lnTo>
                    <a:pt x="457335" y="521739"/>
                  </a:lnTo>
                  <a:lnTo>
                    <a:pt x="508249" y="531609"/>
                  </a:lnTo>
                  <a:lnTo>
                    <a:pt x="561306" y="541017"/>
                  </a:lnTo>
                  <a:lnTo>
                    <a:pt x="616425" y="549944"/>
                  </a:lnTo>
                  <a:lnTo>
                    <a:pt x="673521" y="558373"/>
                  </a:lnTo>
                  <a:lnTo>
                    <a:pt x="732512" y="566286"/>
                  </a:lnTo>
                  <a:lnTo>
                    <a:pt x="793316" y="573667"/>
                  </a:lnTo>
                  <a:lnTo>
                    <a:pt x="855848" y="580498"/>
                  </a:lnTo>
                  <a:lnTo>
                    <a:pt x="920028" y="586761"/>
                  </a:lnTo>
                  <a:lnTo>
                    <a:pt x="985771" y="592439"/>
                  </a:lnTo>
                  <a:lnTo>
                    <a:pt x="1052995" y="597514"/>
                  </a:lnTo>
                  <a:lnTo>
                    <a:pt x="1121617" y="601969"/>
                  </a:lnTo>
                  <a:lnTo>
                    <a:pt x="1191554" y="605786"/>
                  </a:lnTo>
                  <a:lnTo>
                    <a:pt x="1262724" y="608949"/>
                  </a:lnTo>
                  <a:lnTo>
                    <a:pt x="1335043" y="611439"/>
                  </a:lnTo>
                  <a:lnTo>
                    <a:pt x="1408429" y="613239"/>
                  </a:lnTo>
                  <a:lnTo>
                    <a:pt x="1482799" y="614332"/>
                  </a:lnTo>
                  <a:lnTo>
                    <a:pt x="1558070" y="614701"/>
                  </a:lnTo>
                  <a:lnTo>
                    <a:pt x="1633285" y="614332"/>
                  </a:lnTo>
                  <a:lnTo>
                    <a:pt x="1707605" y="613239"/>
                  </a:lnTo>
                  <a:lnTo>
                    <a:pt x="1780948" y="611439"/>
                  </a:lnTo>
                  <a:lnTo>
                    <a:pt x="1853230" y="608949"/>
                  </a:lnTo>
                  <a:lnTo>
                    <a:pt x="1924369" y="605786"/>
                  </a:lnTo>
                  <a:lnTo>
                    <a:pt x="1994280" y="601969"/>
                  </a:lnTo>
                  <a:lnTo>
                    <a:pt x="2062881" y="597514"/>
                  </a:lnTo>
                  <a:lnTo>
                    <a:pt x="2130090" y="592439"/>
                  </a:lnTo>
                  <a:lnTo>
                    <a:pt x="2195821" y="586761"/>
                  </a:lnTo>
                  <a:lnTo>
                    <a:pt x="2259994" y="580498"/>
                  </a:lnTo>
                  <a:lnTo>
                    <a:pt x="2322523" y="573667"/>
                  </a:lnTo>
                  <a:lnTo>
                    <a:pt x="2383327" y="566286"/>
                  </a:lnTo>
                  <a:lnTo>
                    <a:pt x="2442322" y="558373"/>
                  </a:lnTo>
                  <a:lnTo>
                    <a:pt x="2499425" y="549944"/>
                  </a:lnTo>
                  <a:lnTo>
                    <a:pt x="2554553" y="541017"/>
                  </a:lnTo>
                  <a:lnTo>
                    <a:pt x="2607623" y="531609"/>
                  </a:lnTo>
                  <a:lnTo>
                    <a:pt x="2658551" y="521739"/>
                  </a:lnTo>
                  <a:lnTo>
                    <a:pt x="2707255" y="511423"/>
                  </a:lnTo>
                  <a:lnTo>
                    <a:pt x="2753651" y="500678"/>
                  </a:lnTo>
                  <a:lnTo>
                    <a:pt x="2797656" y="489524"/>
                  </a:lnTo>
                  <a:lnTo>
                    <a:pt x="2839188" y="477975"/>
                  </a:lnTo>
                  <a:lnTo>
                    <a:pt x="2878162" y="466052"/>
                  </a:lnTo>
                  <a:lnTo>
                    <a:pt x="2914496" y="453770"/>
                  </a:lnTo>
                  <a:lnTo>
                    <a:pt x="2978911" y="428200"/>
                  </a:lnTo>
                  <a:lnTo>
                    <a:pt x="3031768" y="401407"/>
                  </a:lnTo>
                  <a:lnTo>
                    <a:pt x="3072401" y="373529"/>
                  </a:lnTo>
                  <a:lnTo>
                    <a:pt x="3100145" y="344707"/>
                  </a:lnTo>
                  <a:lnTo>
                    <a:pt x="3116141" y="300008"/>
                  </a:lnTo>
                  <a:lnTo>
                    <a:pt x="3114336" y="284992"/>
                  </a:lnTo>
                  <a:lnTo>
                    <a:pt x="3087926" y="241412"/>
                  </a:lnTo>
                  <a:lnTo>
                    <a:pt x="3053654" y="213713"/>
                  </a:lnTo>
                  <a:lnTo>
                    <a:pt x="3006826" y="187218"/>
                  </a:lnTo>
                  <a:lnTo>
                    <a:pt x="2948107" y="162032"/>
                  </a:lnTo>
                  <a:lnTo>
                    <a:pt x="2878162" y="138261"/>
                  </a:lnTo>
                  <a:lnTo>
                    <a:pt x="2839188" y="126938"/>
                  </a:lnTo>
                  <a:lnTo>
                    <a:pt x="2797656" y="116008"/>
                  </a:lnTo>
                  <a:lnTo>
                    <a:pt x="2753651" y="105483"/>
                  </a:lnTo>
                  <a:lnTo>
                    <a:pt x="2707255" y="95378"/>
                  </a:lnTo>
                  <a:lnTo>
                    <a:pt x="2658551" y="85704"/>
                  </a:lnTo>
                  <a:lnTo>
                    <a:pt x="2607623" y="76475"/>
                  </a:lnTo>
                  <a:lnTo>
                    <a:pt x="2554553" y="67705"/>
                  </a:lnTo>
                  <a:lnTo>
                    <a:pt x="2499425" y="59405"/>
                  </a:lnTo>
                  <a:lnTo>
                    <a:pt x="2442322" y="51590"/>
                  </a:lnTo>
                  <a:lnTo>
                    <a:pt x="2383327" y="44272"/>
                  </a:lnTo>
                  <a:lnTo>
                    <a:pt x="2322523" y="37464"/>
                  </a:lnTo>
                  <a:lnTo>
                    <a:pt x="2259994" y="31180"/>
                  </a:lnTo>
                  <a:lnTo>
                    <a:pt x="2195821" y="25432"/>
                  </a:lnTo>
                  <a:lnTo>
                    <a:pt x="2130090" y="20234"/>
                  </a:lnTo>
                  <a:lnTo>
                    <a:pt x="2062881" y="15598"/>
                  </a:lnTo>
                  <a:lnTo>
                    <a:pt x="1994280" y="11538"/>
                  </a:lnTo>
                  <a:lnTo>
                    <a:pt x="1924369" y="8067"/>
                  </a:lnTo>
                  <a:lnTo>
                    <a:pt x="1853230" y="5197"/>
                  </a:lnTo>
                  <a:lnTo>
                    <a:pt x="1780948" y="2943"/>
                  </a:lnTo>
                  <a:lnTo>
                    <a:pt x="1707605" y="1316"/>
                  </a:lnTo>
                  <a:lnTo>
                    <a:pt x="1633285" y="331"/>
                  </a:lnTo>
                  <a:lnTo>
                    <a:pt x="1558070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32769" y="3879270"/>
              <a:ext cx="3116580" cy="615315"/>
            </a:xfrm>
            <a:custGeom>
              <a:avLst/>
              <a:gdLst/>
              <a:ahLst/>
              <a:cxnLst/>
              <a:rect l="l" t="t" r="r" b="b"/>
              <a:pathLst>
                <a:path w="3116579" h="615314">
                  <a:moveTo>
                    <a:pt x="0" y="300008"/>
                  </a:moveTo>
                  <a:lnTo>
                    <a:pt x="15981" y="344707"/>
                  </a:lnTo>
                  <a:lnTo>
                    <a:pt x="43702" y="373529"/>
                  </a:lnTo>
                  <a:lnTo>
                    <a:pt x="84305" y="401407"/>
                  </a:lnTo>
                  <a:lnTo>
                    <a:pt x="137125" y="428200"/>
                  </a:lnTo>
                  <a:lnTo>
                    <a:pt x="201500" y="453770"/>
                  </a:lnTo>
                  <a:lnTo>
                    <a:pt x="237814" y="466052"/>
                  </a:lnTo>
                  <a:lnTo>
                    <a:pt x="276769" y="477975"/>
                  </a:lnTo>
                  <a:lnTo>
                    <a:pt x="318281" y="489524"/>
                  </a:lnTo>
                  <a:lnTo>
                    <a:pt x="362268" y="500678"/>
                  </a:lnTo>
                  <a:lnTo>
                    <a:pt x="408647" y="511423"/>
                  </a:lnTo>
                  <a:lnTo>
                    <a:pt x="457335" y="521739"/>
                  </a:lnTo>
                  <a:lnTo>
                    <a:pt x="508249" y="531609"/>
                  </a:lnTo>
                  <a:lnTo>
                    <a:pt x="561306" y="541017"/>
                  </a:lnTo>
                  <a:lnTo>
                    <a:pt x="616425" y="549944"/>
                  </a:lnTo>
                  <a:lnTo>
                    <a:pt x="673521" y="558373"/>
                  </a:lnTo>
                  <a:lnTo>
                    <a:pt x="732512" y="566286"/>
                  </a:lnTo>
                  <a:lnTo>
                    <a:pt x="793316" y="573667"/>
                  </a:lnTo>
                  <a:lnTo>
                    <a:pt x="855848" y="580498"/>
                  </a:lnTo>
                  <a:lnTo>
                    <a:pt x="920028" y="586761"/>
                  </a:lnTo>
                  <a:lnTo>
                    <a:pt x="985771" y="592439"/>
                  </a:lnTo>
                  <a:lnTo>
                    <a:pt x="1052995" y="597514"/>
                  </a:lnTo>
                  <a:lnTo>
                    <a:pt x="1121617" y="601969"/>
                  </a:lnTo>
                  <a:lnTo>
                    <a:pt x="1191554" y="605786"/>
                  </a:lnTo>
                  <a:lnTo>
                    <a:pt x="1262724" y="608949"/>
                  </a:lnTo>
                  <a:lnTo>
                    <a:pt x="1335043" y="611439"/>
                  </a:lnTo>
                  <a:lnTo>
                    <a:pt x="1408429" y="613239"/>
                  </a:lnTo>
                  <a:lnTo>
                    <a:pt x="1482799" y="614332"/>
                  </a:lnTo>
                  <a:lnTo>
                    <a:pt x="1558070" y="614701"/>
                  </a:lnTo>
                  <a:lnTo>
                    <a:pt x="1633285" y="614332"/>
                  </a:lnTo>
                  <a:lnTo>
                    <a:pt x="1707605" y="613239"/>
                  </a:lnTo>
                  <a:lnTo>
                    <a:pt x="1780948" y="611439"/>
                  </a:lnTo>
                  <a:lnTo>
                    <a:pt x="1853230" y="608949"/>
                  </a:lnTo>
                  <a:lnTo>
                    <a:pt x="1924369" y="605786"/>
                  </a:lnTo>
                  <a:lnTo>
                    <a:pt x="1994280" y="601969"/>
                  </a:lnTo>
                  <a:lnTo>
                    <a:pt x="2062881" y="597514"/>
                  </a:lnTo>
                  <a:lnTo>
                    <a:pt x="2130090" y="592439"/>
                  </a:lnTo>
                  <a:lnTo>
                    <a:pt x="2195821" y="586761"/>
                  </a:lnTo>
                  <a:lnTo>
                    <a:pt x="2259994" y="580498"/>
                  </a:lnTo>
                  <a:lnTo>
                    <a:pt x="2322523" y="573667"/>
                  </a:lnTo>
                  <a:lnTo>
                    <a:pt x="2383327" y="566286"/>
                  </a:lnTo>
                  <a:lnTo>
                    <a:pt x="2442322" y="558373"/>
                  </a:lnTo>
                  <a:lnTo>
                    <a:pt x="2499425" y="549944"/>
                  </a:lnTo>
                  <a:lnTo>
                    <a:pt x="2554553" y="541017"/>
                  </a:lnTo>
                  <a:lnTo>
                    <a:pt x="2607623" y="531609"/>
                  </a:lnTo>
                  <a:lnTo>
                    <a:pt x="2658551" y="521739"/>
                  </a:lnTo>
                  <a:lnTo>
                    <a:pt x="2707255" y="511423"/>
                  </a:lnTo>
                  <a:lnTo>
                    <a:pt x="2753651" y="500678"/>
                  </a:lnTo>
                  <a:lnTo>
                    <a:pt x="2797656" y="489524"/>
                  </a:lnTo>
                  <a:lnTo>
                    <a:pt x="2839188" y="477975"/>
                  </a:lnTo>
                  <a:lnTo>
                    <a:pt x="2878162" y="466052"/>
                  </a:lnTo>
                  <a:lnTo>
                    <a:pt x="2914496" y="453770"/>
                  </a:lnTo>
                  <a:lnTo>
                    <a:pt x="2978911" y="428200"/>
                  </a:lnTo>
                  <a:lnTo>
                    <a:pt x="3031768" y="401407"/>
                  </a:lnTo>
                  <a:lnTo>
                    <a:pt x="3072401" y="373529"/>
                  </a:lnTo>
                  <a:lnTo>
                    <a:pt x="3100145" y="344707"/>
                  </a:lnTo>
                  <a:lnTo>
                    <a:pt x="3116141" y="300008"/>
                  </a:lnTo>
                  <a:lnTo>
                    <a:pt x="3114336" y="284992"/>
                  </a:lnTo>
                  <a:lnTo>
                    <a:pt x="3087926" y="241412"/>
                  </a:lnTo>
                  <a:lnTo>
                    <a:pt x="3053654" y="213713"/>
                  </a:lnTo>
                  <a:lnTo>
                    <a:pt x="3006826" y="187218"/>
                  </a:lnTo>
                  <a:lnTo>
                    <a:pt x="2948107" y="162032"/>
                  </a:lnTo>
                  <a:lnTo>
                    <a:pt x="2878162" y="138261"/>
                  </a:lnTo>
                  <a:lnTo>
                    <a:pt x="2839188" y="126938"/>
                  </a:lnTo>
                  <a:lnTo>
                    <a:pt x="2797656" y="116008"/>
                  </a:lnTo>
                  <a:lnTo>
                    <a:pt x="2753651" y="105483"/>
                  </a:lnTo>
                  <a:lnTo>
                    <a:pt x="2707255" y="95378"/>
                  </a:lnTo>
                  <a:lnTo>
                    <a:pt x="2658551" y="85704"/>
                  </a:lnTo>
                  <a:lnTo>
                    <a:pt x="2607623" y="76475"/>
                  </a:lnTo>
                  <a:lnTo>
                    <a:pt x="2554553" y="67705"/>
                  </a:lnTo>
                  <a:lnTo>
                    <a:pt x="2499425" y="59405"/>
                  </a:lnTo>
                  <a:lnTo>
                    <a:pt x="2442322" y="51590"/>
                  </a:lnTo>
                  <a:lnTo>
                    <a:pt x="2383327" y="44272"/>
                  </a:lnTo>
                  <a:lnTo>
                    <a:pt x="2322523" y="37464"/>
                  </a:lnTo>
                  <a:lnTo>
                    <a:pt x="2259994" y="31180"/>
                  </a:lnTo>
                  <a:lnTo>
                    <a:pt x="2195821" y="25432"/>
                  </a:lnTo>
                  <a:lnTo>
                    <a:pt x="2130090" y="20234"/>
                  </a:lnTo>
                  <a:lnTo>
                    <a:pt x="2062881" y="15598"/>
                  </a:lnTo>
                  <a:lnTo>
                    <a:pt x="1994280" y="11538"/>
                  </a:lnTo>
                  <a:lnTo>
                    <a:pt x="1924369" y="8067"/>
                  </a:lnTo>
                  <a:lnTo>
                    <a:pt x="1853230" y="5197"/>
                  </a:lnTo>
                  <a:lnTo>
                    <a:pt x="1780948" y="2943"/>
                  </a:lnTo>
                  <a:lnTo>
                    <a:pt x="1707605" y="1316"/>
                  </a:lnTo>
                  <a:lnTo>
                    <a:pt x="1633285" y="331"/>
                  </a:lnTo>
                  <a:lnTo>
                    <a:pt x="1558070" y="0"/>
                  </a:lnTo>
                  <a:lnTo>
                    <a:pt x="1482799" y="331"/>
                  </a:lnTo>
                  <a:lnTo>
                    <a:pt x="1408429" y="1316"/>
                  </a:lnTo>
                  <a:lnTo>
                    <a:pt x="1335043" y="2943"/>
                  </a:lnTo>
                  <a:lnTo>
                    <a:pt x="1262724" y="5197"/>
                  </a:lnTo>
                  <a:lnTo>
                    <a:pt x="1191554" y="8067"/>
                  </a:lnTo>
                  <a:lnTo>
                    <a:pt x="1121617" y="11538"/>
                  </a:lnTo>
                  <a:lnTo>
                    <a:pt x="1052995" y="15598"/>
                  </a:lnTo>
                  <a:lnTo>
                    <a:pt x="985771" y="20234"/>
                  </a:lnTo>
                  <a:lnTo>
                    <a:pt x="920028" y="25432"/>
                  </a:lnTo>
                  <a:lnTo>
                    <a:pt x="855848" y="31180"/>
                  </a:lnTo>
                  <a:lnTo>
                    <a:pt x="793316" y="37464"/>
                  </a:lnTo>
                  <a:lnTo>
                    <a:pt x="732512" y="44272"/>
                  </a:lnTo>
                  <a:lnTo>
                    <a:pt x="673521" y="51590"/>
                  </a:lnTo>
                  <a:lnTo>
                    <a:pt x="616425" y="59405"/>
                  </a:lnTo>
                  <a:lnTo>
                    <a:pt x="561306" y="67705"/>
                  </a:lnTo>
                  <a:lnTo>
                    <a:pt x="508249" y="76475"/>
                  </a:lnTo>
                  <a:lnTo>
                    <a:pt x="457335" y="85704"/>
                  </a:lnTo>
                  <a:lnTo>
                    <a:pt x="408647" y="95378"/>
                  </a:lnTo>
                  <a:lnTo>
                    <a:pt x="362268" y="105483"/>
                  </a:lnTo>
                  <a:lnTo>
                    <a:pt x="318281" y="116008"/>
                  </a:lnTo>
                  <a:lnTo>
                    <a:pt x="276769" y="126938"/>
                  </a:lnTo>
                  <a:lnTo>
                    <a:pt x="237814" y="138261"/>
                  </a:lnTo>
                  <a:lnTo>
                    <a:pt x="201500" y="149963"/>
                  </a:lnTo>
                  <a:lnTo>
                    <a:pt x="137125" y="174455"/>
                  </a:lnTo>
                  <a:lnTo>
                    <a:pt x="84305" y="200308"/>
                  </a:lnTo>
                  <a:lnTo>
                    <a:pt x="43702" y="227418"/>
                  </a:lnTo>
                  <a:lnTo>
                    <a:pt x="15981" y="255681"/>
                  </a:lnTo>
                  <a:lnTo>
                    <a:pt x="0" y="300008"/>
                  </a:lnTo>
                  <a:close/>
                </a:path>
              </a:pathLst>
            </a:custGeom>
            <a:ln w="14231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49015" y="4095339"/>
            <a:ext cx="210248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0" dirty="0">
                <a:latin typeface="Tahoma"/>
                <a:cs typeface="Tahoma"/>
              </a:rPr>
              <a:t>Conferir</a:t>
            </a:r>
            <a:r>
              <a:rPr sz="1200" b="1" dirty="0">
                <a:latin typeface="Tahoma"/>
                <a:cs typeface="Tahoma"/>
              </a:rPr>
              <a:t> </a:t>
            </a:r>
            <a:r>
              <a:rPr sz="1200" b="1" spc="25" dirty="0">
                <a:latin typeface="Tahoma"/>
                <a:cs typeface="Tahoma"/>
              </a:rPr>
              <a:t>Dados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30" dirty="0">
                <a:latin typeface="Tahoma"/>
                <a:cs typeface="Tahoma"/>
              </a:rPr>
              <a:t>Cadastrais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740142" y="4900942"/>
            <a:ext cx="2044700" cy="800100"/>
            <a:chOff x="6740142" y="4900942"/>
            <a:chExt cx="2044700" cy="800100"/>
          </a:xfrm>
        </p:grpSpPr>
        <p:sp>
          <p:nvSpPr>
            <p:cNvPr id="24" name="object 24"/>
            <p:cNvSpPr/>
            <p:nvPr/>
          </p:nvSpPr>
          <p:spPr>
            <a:xfrm>
              <a:off x="6747444" y="4908244"/>
              <a:ext cx="2030095" cy="785495"/>
            </a:xfrm>
            <a:custGeom>
              <a:avLst/>
              <a:gdLst/>
              <a:ahLst/>
              <a:cxnLst/>
              <a:rect l="l" t="t" r="r" b="b"/>
              <a:pathLst>
                <a:path w="2030095" h="785495">
                  <a:moveTo>
                    <a:pt x="1014852" y="0"/>
                  </a:moveTo>
                  <a:lnTo>
                    <a:pt x="948432" y="814"/>
                  </a:lnTo>
                  <a:lnTo>
                    <a:pt x="883114" y="3223"/>
                  </a:lnTo>
                  <a:lnTo>
                    <a:pt x="819036" y="7179"/>
                  </a:lnTo>
                  <a:lnTo>
                    <a:pt x="756334" y="12631"/>
                  </a:lnTo>
                  <a:lnTo>
                    <a:pt x="695145" y="19532"/>
                  </a:lnTo>
                  <a:lnTo>
                    <a:pt x="635606" y="27831"/>
                  </a:lnTo>
                  <a:lnTo>
                    <a:pt x="577854" y="37480"/>
                  </a:lnTo>
                  <a:lnTo>
                    <a:pt x="522027" y="48429"/>
                  </a:lnTo>
                  <a:lnTo>
                    <a:pt x="468260" y="60629"/>
                  </a:lnTo>
                  <a:lnTo>
                    <a:pt x="416691" y="74031"/>
                  </a:lnTo>
                  <a:lnTo>
                    <a:pt x="367457" y="88586"/>
                  </a:lnTo>
                  <a:lnTo>
                    <a:pt x="320694" y="104244"/>
                  </a:lnTo>
                  <a:lnTo>
                    <a:pt x="276540" y="120957"/>
                  </a:lnTo>
                  <a:lnTo>
                    <a:pt x="235132" y="138675"/>
                  </a:lnTo>
                  <a:lnTo>
                    <a:pt x="196605" y="157349"/>
                  </a:lnTo>
                  <a:lnTo>
                    <a:pt x="161099" y="176930"/>
                  </a:lnTo>
                  <a:lnTo>
                    <a:pt x="128748" y="197369"/>
                  </a:lnTo>
                  <a:lnTo>
                    <a:pt x="74064" y="240622"/>
                  </a:lnTo>
                  <a:lnTo>
                    <a:pt x="33647" y="286717"/>
                  </a:lnTo>
                  <a:lnTo>
                    <a:pt x="8594" y="335258"/>
                  </a:lnTo>
                  <a:lnTo>
                    <a:pt x="0" y="385854"/>
                  </a:lnTo>
                  <a:lnTo>
                    <a:pt x="2171" y="411388"/>
                  </a:lnTo>
                  <a:lnTo>
                    <a:pt x="19132" y="461395"/>
                  </a:lnTo>
                  <a:lnTo>
                    <a:pt x="52003" y="509586"/>
                  </a:lnTo>
                  <a:lnTo>
                    <a:pt x="99691" y="555479"/>
                  </a:lnTo>
                  <a:lnTo>
                    <a:pt x="161099" y="598590"/>
                  </a:lnTo>
                  <a:lnTo>
                    <a:pt x="196605" y="618951"/>
                  </a:lnTo>
                  <a:lnTo>
                    <a:pt x="235132" y="638436"/>
                  </a:lnTo>
                  <a:lnTo>
                    <a:pt x="276540" y="656985"/>
                  </a:lnTo>
                  <a:lnTo>
                    <a:pt x="320694" y="674536"/>
                  </a:lnTo>
                  <a:lnTo>
                    <a:pt x="367457" y="691030"/>
                  </a:lnTo>
                  <a:lnTo>
                    <a:pt x="416691" y="706406"/>
                  </a:lnTo>
                  <a:lnTo>
                    <a:pt x="468260" y="720605"/>
                  </a:lnTo>
                  <a:lnTo>
                    <a:pt x="522027" y="733564"/>
                  </a:lnTo>
                  <a:lnTo>
                    <a:pt x="577854" y="745226"/>
                  </a:lnTo>
                  <a:lnTo>
                    <a:pt x="635606" y="755528"/>
                  </a:lnTo>
                  <a:lnTo>
                    <a:pt x="695145" y="764410"/>
                  </a:lnTo>
                  <a:lnTo>
                    <a:pt x="756334" y="771813"/>
                  </a:lnTo>
                  <a:lnTo>
                    <a:pt x="819036" y="777676"/>
                  </a:lnTo>
                  <a:lnTo>
                    <a:pt x="883114" y="781938"/>
                  </a:lnTo>
                  <a:lnTo>
                    <a:pt x="948432" y="784540"/>
                  </a:lnTo>
                  <a:lnTo>
                    <a:pt x="1014852" y="785421"/>
                  </a:lnTo>
                  <a:lnTo>
                    <a:pt x="1081197" y="784540"/>
                  </a:lnTo>
                  <a:lnTo>
                    <a:pt x="1146452" y="781938"/>
                  </a:lnTo>
                  <a:lnTo>
                    <a:pt x="1210479" y="777676"/>
                  </a:lnTo>
                  <a:lnTo>
                    <a:pt x="1273141" y="771813"/>
                  </a:lnTo>
                  <a:lnTo>
                    <a:pt x="1334299" y="764410"/>
                  </a:lnTo>
                  <a:lnTo>
                    <a:pt x="1393816" y="755528"/>
                  </a:lnTo>
                  <a:lnTo>
                    <a:pt x="1451554" y="745226"/>
                  </a:lnTo>
                  <a:lnTo>
                    <a:pt x="1507376" y="733564"/>
                  </a:lnTo>
                  <a:lnTo>
                    <a:pt x="1561144" y="720605"/>
                  </a:lnTo>
                  <a:lnTo>
                    <a:pt x="1612720" y="706406"/>
                  </a:lnTo>
                  <a:lnTo>
                    <a:pt x="1661967" y="691030"/>
                  </a:lnTo>
                  <a:lnTo>
                    <a:pt x="1708746" y="674536"/>
                  </a:lnTo>
                  <a:lnTo>
                    <a:pt x="1752920" y="656985"/>
                  </a:lnTo>
                  <a:lnTo>
                    <a:pt x="1794352" y="638436"/>
                  </a:lnTo>
                  <a:lnTo>
                    <a:pt x="1832903" y="618951"/>
                  </a:lnTo>
                  <a:lnTo>
                    <a:pt x="1868437" y="598590"/>
                  </a:lnTo>
                  <a:lnTo>
                    <a:pt x="1900814" y="577412"/>
                  </a:lnTo>
                  <a:lnTo>
                    <a:pt x="1955552" y="532850"/>
                  </a:lnTo>
                  <a:lnTo>
                    <a:pt x="1996014" y="485748"/>
                  </a:lnTo>
                  <a:lnTo>
                    <a:pt x="2021099" y="436588"/>
                  </a:lnTo>
                  <a:lnTo>
                    <a:pt x="2029705" y="385854"/>
                  </a:lnTo>
                  <a:lnTo>
                    <a:pt x="2027531" y="360324"/>
                  </a:lnTo>
                  <a:lnTo>
                    <a:pt x="2010547" y="310706"/>
                  </a:lnTo>
                  <a:lnTo>
                    <a:pt x="1977636" y="263339"/>
                  </a:lnTo>
                  <a:lnTo>
                    <a:pt x="1929899" y="218616"/>
                  </a:lnTo>
                  <a:lnTo>
                    <a:pt x="1868437" y="176930"/>
                  </a:lnTo>
                  <a:lnTo>
                    <a:pt x="1832903" y="157349"/>
                  </a:lnTo>
                  <a:lnTo>
                    <a:pt x="1794352" y="138675"/>
                  </a:lnTo>
                  <a:lnTo>
                    <a:pt x="1752920" y="120957"/>
                  </a:lnTo>
                  <a:lnTo>
                    <a:pt x="1708746" y="104244"/>
                  </a:lnTo>
                  <a:lnTo>
                    <a:pt x="1661967" y="88586"/>
                  </a:lnTo>
                  <a:lnTo>
                    <a:pt x="1612720" y="74031"/>
                  </a:lnTo>
                  <a:lnTo>
                    <a:pt x="1561144" y="60629"/>
                  </a:lnTo>
                  <a:lnTo>
                    <a:pt x="1507376" y="48429"/>
                  </a:lnTo>
                  <a:lnTo>
                    <a:pt x="1451554" y="37480"/>
                  </a:lnTo>
                  <a:lnTo>
                    <a:pt x="1393816" y="27831"/>
                  </a:lnTo>
                  <a:lnTo>
                    <a:pt x="1334299" y="19532"/>
                  </a:lnTo>
                  <a:lnTo>
                    <a:pt x="1273141" y="12631"/>
                  </a:lnTo>
                  <a:lnTo>
                    <a:pt x="1210479" y="7179"/>
                  </a:lnTo>
                  <a:lnTo>
                    <a:pt x="1146452" y="3223"/>
                  </a:lnTo>
                  <a:lnTo>
                    <a:pt x="1081197" y="814"/>
                  </a:lnTo>
                  <a:lnTo>
                    <a:pt x="1014852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47444" y="4908244"/>
              <a:ext cx="2030095" cy="785495"/>
            </a:xfrm>
            <a:custGeom>
              <a:avLst/>
              <a:gdLst/>
              <a:ahLst/>
              <a:cxnLst/>
              <a:rect l="l" t="t" r="r" b="b"/>
              <a:pathLst>
                <a:path w="2030095" h="785495">
                  <a:moveTo>
                    <a:pt x="0" y="385854"/>
                  </a:moveTo>
                  <a:lnTo>
                    <a:pt x="8594" y="436588"/>
                  </a:lnTo>
                  <a:lnTo>
                    <a:pt x="33647" y="485748"/>
                  </a:lnTo>
                  <a:lnTo>
                    <a:pt x="74064" y="532850"/>
                  </a:lnTo>
                  <a:lnTo>
                    <a:pt x="128748" y="577412"/>
                  </a:lnTo>
                  <a:lnTo>
                    <a:pt x="161099" y="598590"/>
                  </a:lnTo>
                  <a:lnTo>
                    <a:pt x="196605" y="618951"/>
                  </a:lnTo>
                  <a:lnTo>
                    <a:pt x="235132" y="638436"/>
                  </a:lnTo>
                  <a:lnTo>
                    <a:pt x="276540" y="656985"/>
                  </a:lnTo>
                  <a:lnTo>
                    <a:pt x="320694" y="674536"/>
                  </a:lnTo>
                  <a:lnTo>
                    <a:pt x="367457" y="691030"/>
                  </a:lnTo>
                  <a:lnTo>
                    <a:pt x="416691" y="706406"/>
                  </a:lnTo>
                  <a:lnTo>
                    <a:pt x="468260" y="720605"/>
                  </a:lnTo>
                  <a:lnTo>
                    <a:pt x="522027" y="733564"/>
                  </a:lnTo>
                  <a:lnTo>
                    <a:pt x="577854" y="745226"/>
                  </a:lnTo>
                  <a:lnTo>
                    <a:pt x="635606" y="755528"/>
                  </a:lnTo>
                  <a:lnTo>
                    <a:pt x="695145" y="764410"/>
                  </a:lnTo>
                  <a:lnTo>
                    <a:pt x="756334" y="771813"/>
                  </a:lnTo>
                  <a:lnTo>
                    <a:pt x="819036" y="777676"/>
                  </a:lnTo>
                  <a:lnTo>
                    <a:pt x="883114" y="781938"/>
                  </a:lnTo>
                  <a:lnTo>
                    <a:pt x="948432" y="784540"/>
                  </a:lnTo>
                  <a:lnTo>
                    <a:pt x="1014852" y="785421"/>
                  </a:lnTo>
                  <a:lnTo>
                    <a:pt x="1081197" y="784540"/>
                  </a:lnTo>
                  <a:lnTo>
                    <a:pt x="1146452" y="781938"/>
                  </a:lnTo>
                  <a:lnTo>
                    <a:pt x="1210479" y="777676"/>
                  </a:lnTo>
                  <a:lnTo>
                    <a:pt x="1273141" y="771813"/>
                  </a:lnTo>
                  <a:lnTo>
                    <a:pt x="1334299" y="764410"/>
                  </a:lnTo>
                  <a:lnTo>
                    <a:pt x="1393816" y="755528"/>
                  </a:lnTo>
                  <a:lnTo>
                    <a:pt x="1451554" y="745226"/>
                  </a:lnTo>
                  <a:lnTo>
                    <a:pt x="1507376" y="733564"/>
                  </a:lnTo>
                  <a:lnTo>
                    <a:pt x="1561144" y="720605"/>
                  </a:lnTo>
                  <a:lnTo>
                    <a:pt x="1612720" y="706406"/>
                  </a:lnTo>
                  <a:lnTo>
                    <a:pt x="1661967" y="691030"/>
                  </a:lnTo>
                  <a:lnTo>
                    <a:pt x="1708746" y="674536"/>
                  </a:lnTo>
                  <a:lnTo>
                    <a:pt x="1752920" y="656985"/>
                  </a:lnTo>
                  <a:lnTo>
                    <a:pt x="1794352" y="638436"/>
                  </a:lnTo>
                  <a:lnTo>
                    <a:pt x="1832903" y="618951"/>
                  </a:lnTo>
                  <a:lnTo>
                    <a:pt x="1868437" y="598590"/>
                  </a:lnTo>
                  <a:lnTo>
                    <a:pt x="1900814" y="577412"/>
                  </a:lnTo>
                  <a:lnTo>
                    <a:pt x="1955552" y="532850"/>
                  </a:lnTo>
                  <a:lnTo>
                    <a:pt x="1996014" y="485748"/>
                  </a:lnTo>
                  <a:lnTo>
                    <a:pt x="2021099" y="436588"/>
                  </a:lnTo>
                  <a:lnTo>
                    <a:pt x="2029705" y="385854"/>
                  </a:lnTo>
                  <a:lnTo>
                    <a:pt x="2027531" y="360324"/>
                  </a:lnTo>
                  <a:lnTo>
                    <a:pt x="2010547" y="310706"/>
                  </a:lnTo>
                  <a:lnTo>
                    <a:pt x="1977636" y="263339"/>
                  </a:lnTo>
                  <a:lnTo>
                    <a:pt x="1929899" y="218616"/>
                  </a:lnTo>
                  <a:lnTo>
                    <a:pt x="1868437" y="176930"/>
                  </a:lnTo>
                  <a:lnTo>
                    <a:pt x="1832903" y="157349"/>
                  </a:lnTo>
                  <a:lnTo>
                    <a:pt x="1794352" y="138675"/>
                  </a:lnTo>
                  <a:lnTo>
                    <a:pt x="1752920" y="120957"/>
                  </a:lnTo>
                  <a:lnTo>
                    <a:pt x="1708746" y="104244"/>
                  </a:lnTo>
                  <a:lnTo>
                    <a:pt x="1661967" y="88586"/>
                  </a:lnTo>
                  <a:lnTo>
                    <a:pt x="1612720" y="74031"/>
                  </a:lnTo>
                  <a:lnTo>
                    <a:pt x="1561144" y="60629"/>
                  </a:lnTo>
                  <a:lnTo>
                    <a:pt x="1507376" y="48429"/>
                  </a:lnTo>
                  <a:lnTo>
                    <a:pt x="1451554" y="37480"/>
                  </a:lnTo>
                  <a:lnTo>
                    <a:pt x="1393816" y="27831"/>
                  </a:lnTo>
                  <a:lnTo>
                    <a:pt x="1334299" y="19532"/>
                  </a:lnTo>
                  <a:lnTo>
                    <a:pt x="1273141" y="12631"/>
                  </a:lnTo>
                  <a:lnTo>
                    <a:pt x="1210479" y="7179"/>
                  </a:lnTo>
                  <a:lnTo>
                    <a:pt x="1146452" y="3223"/>
                  </a:lnTo>
                  <a:lnTo>
                    <a:pt x="1081197" y="814"/>
                  </a:lnTo>
                  <a:lnTo>
                    <a:pt x="1014852" y="0"/>
                  </a:lnTo>
                  <a:lnTo>
                    <a:pt x="948432" y="814"/>
                  </a:lnTo>
                  <a:lnTo>
                    <a:pt x="883114" y="3223"/>
                  </a:lnTo>
                  <a:lnTo>
                    <a:pt x="819036" y="7179"/>
                  </a:lnTo>
                  <a:lnTo>
                    <a:pt x="756334" y="12631"/>
                  </a:lnTo>
                  <a:lnTo>
                    <a:pt x="695145" y="19532"/>
                  </a:lnTo>
                  <a:lnTo>
                    <a:pt x="635606" y="27831"/>
                  </a:lnTo>
                  <a:lnTo>
                    <a:pt x="577854" y="37480"/>
                  </a:lnTo>
                  <a:lnTo>
                    <a:pt x="522027" y="48429"/>
                  </a:lnTo>
                  <a:lnTo>
                    <a:pt x="468260" y="60629"/>
                  </a:lnTo>
                  <a:lnTo>
                    <a:pt x="416691" y="74031"/>
                  </a:lnTo>
                  <a:lnTo>
                    <a:pt x="367457" y="88586"/>
                  </a:lnTo>
                  <a:lnTo>
                    <a:pt x="320694" y="104244"/>
                  </a:lnTo>
                  <a:lnTo>
                    <a:pt x="276540" y="120957"/>
                  </a:lnTo>
                  <a:lnTo>
                    <a:pt x="235132" y="138675"/>
                  </a:lnTo>
                  <a:lnTo>
                    <a:pt x="196605" y="157349"/>
                  </a:lnTo>
                  <a:lnTo>
                    <a:pt x="161099" y="176930"/>
                  </a:lnTo>
                  <a:lnTo>
                    <a:pt x="128748" y="197369"/>
                  </a:lnTo>
                  <a:lnTo>
                    <a:pt x="74064" y="240622"/>
                  </a:lnTo>
                  <a:lnTo>
                    <a:pt x="33647" y="286717"/>
                  </a:lnTo>
                  <a:lnTo>
                    <a:pt x="8594" y="335258"/>
                  </a:lnTo>
                  <a:lnTo>
                    <a:pt x="0" y="385854"/>
                  </a:lnTo>
                  <a:close/>
                </a:path>
              </a:pathLst>
            </a:custGeom>
            <a:ln w="1423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06253" y="5209708"/>
            <a:ext cx="133477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latin typeface="Tahoma"/>
                <a:cs typeface="Tahoma"/>
              </a:rPr>
              <a:t>Escolher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b="1" spc="35" dirty="0">
                <a:latin typeface="Tahoma"/>
                <a:cs typeface="Tahoma"/>
              </a:rPr>
              <a:t>modelo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96291" y="4493671"/>
            <a:ext cx="1894839" cy="550545"/>
            <a:chOff x="4796291" y="4493671"/>
            <a:chExt cx="1894839" cy="550545"/>
          </a:xfrm>
        </p:grpSpPr>
        <p:sp>
          <p:nvSpPr>
            <p:cNvPr id="28" name="object 28"/>
            <p:cNvSpPr/>
            <p:nvPr/>
          </p:nvSpPr>
          <p:spPr>
            <a:xfrm>
              <a:off x="4803594" y="4508203"/>
              <a:ext cx="1872614" cy="528955"/>
            </a:xfrm>
            <a:custGeom>
              <a:avLst/>
              <a:gdLst/>
              <a:ahLst/>
              <a:cxnLst/>
              <a:rect l="l" t="t" r="r" b="b"/>
              <a:pathLst>
                <a:path w="1872615" h="528954">
                  <a:moveTo>
                    <a:pt x="0" y="528651"/>
                  </a:moveTo>
                  <a:lnTo>
                    <a:pt x="1872494" y="0"/>
                  </a:lnTo>
                </a:path>
              </a:pathLst>
            </a:custGeom>
            <a:ln w="14233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539944" y="4500974"/>
              <a:ext cx="143510" cy="99695"/>
            </a:xfrm>
            <a:custGeom>
              <a:avLst/>
              <a:gdLst/>
              <a:ahLst/>
              <a:cxnLst/>
              <a:rect l="l" t="t" r="r" b="b"/>
              <a:pathLst>
                <a:path w="143509" h="99695">
                  <a:moveTo>
                    <a:pt x="28542" y="99626"/>
                  </a:moveTo>
                  <a:lnTo>
                    <a:pt x="143393" y="14232"/>
                  </a:lnTo>
                  <a:lnTo>
                    <a:pt x="0" y="0"/>
                  </a:lnTo>
                </a:path>
              </a:pathLst>
            </a:custGeom>
            <a:ln w="1424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62402" y="4266579"/>
            <a:ext cx="95376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20" dirty="0">
                <a:latin typeface="Tahoma"/>
                <a:cs typeface="Tahoma"/>
              </a:rPr>
              <a:t>&lt;&lt;</a:t>
            </a:r>
            <a:r>
              <a:rPr sz="1200" spc="-5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nc</a:t>
            </a:r>
            <a:r>
              <a:rPr sz="1200" spc="-55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5" dirty="0">
                <a:latin typeface="Tahoma"/>
                <a:cs typeface="Tahoma"/>
              </a:rPr>
              <a:t>d</a:t>
            </a:r>
            <a:r>
              <a:rPr sz="1200" spc="40" dirty="0">
                <a:latin typeface="Tahoma"/>
                <a:cs typeface="Tahoma"/>
              </a:rPr>
              <a:t>e</a:t>
            </a:r>
            <a:r>
              <a:rPr sz="1200" spc="20" dirty="0">
                <a:latin typeface="Tahoma"/>
                <a:cs typeface="Tahoma"/>
              </a:rPr>
              <a:t>&gt;</a:t>
            </a:r>
            <a:r>
              <a:rPr sz="1200" spc="25" dirty="0">
                <a:latin typeface="Tahoma"/>
                <a:cs typeface="Tahoma"/>
              </a:rPr>
              <a:t>&gt;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796291" y="5236441"/>
            <a:ext cx="1965960" cy="129539"/>
            <a:chOff x="4796291" y="5236441"/>
            <a:chExt cx="1965960" cy="129539"/>
          </a:xfrm>
        </p:grpSpPr>
        <p:sp>
          <p:nvSpPr>
            <p:cNvPr id="32" name="object 32"/>
            <p:cNvSpPr/>
            <p:nvPr/>
          </p:nvSpPr>
          <p:spPr>
            <a:xfrm>
              <a:off x="4803594" y="5279324"/>
              <a:ext cx="1944370" cy="15240"/>
            </a:xfrm>
            <a:custGeom>
              <a:avLst/>
              <a:gdLst/>
              <a:ahLst/>
              <a:cxnLst/>
              <a:rect l="l" t="t" r="r" b="b"/>
              <a:pathLst>
                <a:path w="1944370" h="15239">
                  <a:moveTo>
                    <a:pt x="0" y="0"/>
                  </a:moveTo>
                  <a:lnTo>
                    <a:pt x="1943850" y="14774"/>
                  </a:lnTo>
                </a:path>
              </a:pathLst>
            </a:custGeom>
            <a:ln w="14230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11300" y="5243743"/>
              <a:ext cx="143510" cy="114935"/>
            </a:xfrm>
            <a:custGeom>
              <a:avLst/>
              <a:gdLst/>
              <a:ahLst/>
              <a:cxnLst/>
              <a:rect l="l" t="t" r="r" b="b"/>
              <a:pathLst>
                <a:path w="143509" h="114935">
                  <a:moveTo>
                    <a:pt x="0" y="114400"/>
                  </a:moveTo>
                  <a:lnTo>
                    <a:pt x="143393" y="57471"/>
                  </a:lnTo>
                  <a:lnTo>
                    <a:pt x="0" y="0"/>
                  </a:lnTo>
                </a:path>
              </a:pathLst>
            </a:custGeom>
            <a:ln w="1424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305569" y="5024168"/>
            <a:ext cx="95376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20" dirty="0">
                <a:latin typeface="Tahoma"/>
                <a:cs typeface="Tahoma"/>
              </a:rPr>
              <a:t>&lt;&lt;</a:t>
            </a:r>
            <a:r>
              <a:rPr sz="1200" spc="-5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nc</a:t>
            </a:r>
            <a:r>
              <a:rPr sz="1200" spc="-55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5" dirty="0">
                <a:latin typeface="Tahoma"/>
                <a:cs typeface="Tahoma"/>
              </a:rPr>
              <a:t>d</a:t>
            </a:r>
            <a:r>
              <a:rPr sz="1200" spc="40" dirty="0">
                <a:latin typeface="Tahoma"/>
                <a:cs typeface="Tahoma"/>
              </a:rPr>
              <a:t>e</a:t>
            </a:r>
            <a:r>
              <a:rPr sz="1200" spc="20" dirty="0">
                <a:latin typeface="Tahoma"/>
                <a:cs typeface="Tahoma"/>
              </a:rPr>
              <a:t>&gt;</a:t>
            </a:r>
            <a:r>
              <a:rPr sz="1200" spc="25" dirty="0">
                <a:latin typeface="Tahoma"/>
                <a:cs typeface="Tahoma"/>
              </a:rPr>
              <a:t>&gt;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53662" y="5586922"/>
            <a:ext cx="1722755" cy="678815"/>
            <a:chOff x="4753662" y="5586922"/>
            <a:chExt cx="1722755" cy="678815"/>
          </a:xfrm>
        </p:grpSpPr>
        <p:sp>
          <p:nvSpPr>
            <p:cNvPr id="36" name="object 36"/>
            <p:cNvSpPr/>
            <p:nvPr/>
          </p:nvSpPr>
          <p:spPr>
            <a:xfrm>
              <a:off x="4760779" y="5594039"/>
              <a:ext cx="1701164" cy="657860"/>
            </a:xfrm>
            <a:custGeom>
              <a:avLst/>
              <a:gdLst/>
              <a:ahLst/>
              <a:cxnLst/>
              <a:rect l="l" t="t" r="r" b="b"/>
              <a:pathLst>
                <a:path w="1701164" h="657860">
                  <a:moveTo>
                    <a:pt x="0" y="0"/>
                  </a:moveTo>
                  <a:lnTo>
                    <a:pt x="1700784" y="657352"/>
                  </a:lnTo>
                </a:path>
              </a:pathLst>
            </a:custGeom>
            <a:ln w="14235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26099" y="6158340"/>
              <a:ext cx="142875" cy="100330"/>
            </a:xfrm>
            <a:custGeom>
              <a:avLst/>
              <a:gdLst/>
              <a:ahLst/>
              <a:cxnLst/>
              <a:rect l="l" t="t" r="r" b="b"/>
              <a:pathLst>
                <a:path w="142875" h="100329">
                  <a:moveTo>
                    <a:pt x="0" y="100168"/>
                  </a:moveTo>
                  <a:lnTo>
                    <a:pt x="142713" y="100168"/>
                  </a:lnTo>
                  <a:lnTo>
                    <a:pt x="42814" y="0"/>
                  </a:lnTo>
                </a:path>
              </a:pathLst>
            </a:custGeom>
            <a:ln w="14243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277026" y="5424255"/>
            <a:ext cx="95376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20" dirty="0">
                <a:latin typeface="Tahoma"/>
                <a:cs typeface="Tahoma"/>
              </a:rPr>
              <a:t>&lt;&lt;</a:t>
            </a:r>
            <a:r>
              <a:rPr sz="1200" spc="-55" dirty="0">
                <a:latin typeface="Tahoma"/>
                <a:cs typeface="Tahoma"/>
              </a:rPr>
              <a:t>i</a:t>
            </a:r>
            <a:r>
              <a:rPr sz="1200" dirty="0">
                <a:latin typeface="Tahoma"/>
                <a:cs typeface="Tahoma"/>
              </a:rPr>
              <a:t>nc</a:t>
            </a:r>
            <a:r>
              <a:rPr sz="1200" spc="-55" dirty="0">
                <a:latin typeface="Tahoma"/>
                <a:cs typeface="Tahoma"/>
              </a:rPr>
              <a:t>l</a:t>
            </a:r>
            <a:r>
              <a:rPr sz="1200" dirty="0">
                <a:latin typeface="Tahoma"/>
                <a:cs typeface="Tahoma"/>
              </a:rPr>
              <a:t>u</a:t>
            </a:r>
            <a:r>
              <a:rPr sz="1200" spc="5" dirty="0">
                <a:latin typeface="Tahoma"/>
                <a:cs typeface="Tahoma"/>
              </a:rPr>
              <a:t>d</a:t>
            </a:r>
            <a:r>
              <a:rPr sz="1200" spc="40" dirty="0">
                <a:latin typeface="Tahoma"/>
                <a:cs typeface="Tahoma"/>
              </a:rPr>
              <a:t>e</a:t>
            </a:r>
            <a:r>
              <a:rPr sz="1200" spc="20" dirty="0">
                <a:latin typeface="Tahoma"/>
                <a:cs typeface="Tahoma"/>
              </a:rPr>
              <a:t>&gt;</a:t>
            </a:r>
            <a:r>
              <a:rPr sz="1200" spc="25" dirty="0">
                <a:latin typeface="Tahoma"/>
                <a:cs typeface="Tahoma"/>
              </a:rPr>
              <a:t>&gt;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043" y="73152"/>
            <a:ext cx="9401810" cy="1576070"/>
            <a:chOff x="352043" y="73152"/>
            <a:chExt cx="9401810" cy="1576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3" y="73152"/>
              <a:ext cx="9401556" cy="10271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043" y="621792"/>
              <a:ext cx="4247387" cy="10271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Como </a:t>
            </a:r>
            <a:r>
              <a:rPr spc="-20" dirty="0"/>
              <a:t>mostrar </a:t>
            </a:r>
            <a:r>
              <a:rPr dirty="0"/>
              <a:t>o </a:t>
            </a:r>
            <a:r>
              <a:rPr spc="-15" dirty="0"/>
              <a:t>relacionamento</a:t>
            </a:r>
            <a:r>
              <a:rPr dirty="0"/>
              <a:t> </a:t>
            </a:r>
            <a:r>
              <a:rPr spc="-5" dirty="0"/>
              <a:t>&lt;include&gt;</a:t>
            </a:r>
            <a:r>
              <a:rPr spc="5" dirty="0"/>
              <a:t> </a:t>
            </a:r>
            <a:r>
              <a:rPr dirty="0"/>
              <a:t>no </a:t>
            </a:r>
            <a:r>
              <a:rPr spc="-795" dirty="0"/>
              <a:t> </a:t>
            </a:r>
            <a:r>
              <a:rPr spc="-5" dirty="0"/>
              <a:t>caso </a:t>
            </a:r>
            <a:r>
              <a:rPr dirty="0"/>
              <a:t>de uso</a:t>
            </a:r>
            <a:r>
              <a:rPr spc="5" dirty="0"/>
              <a:t> </a:t>
            </a:r>
            <a:r>
              <a:rPr spc="-20" dirty="0"/>
              <a:t>textual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60628" y="1608581"/>
            <a:ext cx="873379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4505" algn="ctr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Arial"/>
                <a:cs typeface="Arial"/>
              </a:rPr>
              <a:t>Caso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Uso: Saque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.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.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9017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Cenário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Sucesso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Principal:</a:t>
            </a:r>
            <a:endParaRPr sz="2200">
              <a:latin typeface="Arial MT"/>
              <a:cs typeface="Arial MT"/>
            </a:endParaRPr>
          </a:p>
          <a:p>
            <a:pPr marL="12700" marR="215900" indent="77470">
              <a:lnSpc>
                <a:spcPct val="100000"/>
              </a:lnSpc>
              <a:buAutoNum type="arabicPeriod"/>
              <a:tabLst>
                <a:tab pos="789305" algn="l"/>
                <a:tab pos="789940" algn="l"/>
              </a:tabLst>
            </a:pP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Cliente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chega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balcão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Caixa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solicita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quantia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dinheiro.</a:t>
            </a:r>
            <a:endParaRPr sz="2200">
              <a:latin typeface="Arial MT"/>
              <a:cs typeface="Arial MT"/>
            </a:endParaRPr>
          </a:p>
          <a:p>
            <a:pPr marL="1548765" indent="-544830">
              <a:lnSpc>
                <a:spcPct val="100000"/>
              </a:lnSpc>
              <a:buAutoNum type="arabicPeriod"/>
              <a:tabLst>
                <a:tab pos="1548765" algn="l"/>
                <a:tab pos="1549400" algn="l"/>
              </a:tabLst>
            </a:pP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Cliente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entrega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Caixa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seu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cartão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magnético.</a:t>
            </a:r>
            <a:endParaRPr sz="2200">
              <a:latin typeface="Arial MT"/>
              <a:cs typeface="Arial MT"/>
            </a:endParaRPr>
          </a:p>
          <a:p>
            <a:pPr marL="12700" marR="682625" indent="991869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548765" algn="l"/>
                <a:tab pos="1549400" algn="l"/>
              </a:tabLst>
            </a:pP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Caixa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escolhe 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opção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saque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passa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cartão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magnético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pela leitora.</a:t>
            </a:r>
            <a:endParaRPr sz="2200">
              <a:latin typeface="Arial MT"/>
              <a:cs typeface="Arial MT"/>
            </a:endParaRPr>
          </a:p>
          <a:p>
            <a:pPr marL="12700" marR="228600" indent="991869">
              <a:lnSpc>
                <a:spcPct val="100000"/>
              </a:lnSpc>
              <a:buAutoNum type="arabicPeriod"/>
              <a:tabLst>
                <a:tab pos="1548765" algn="l"/>
                <a:tab pos="1549400" algn="l"/>
              </a:tabLst>
            </a:pP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Sistema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exibe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 nome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cliente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mensagem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informando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saldo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é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suficiente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para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sacar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quantia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solicitada.</a:t>
            </a:r>
            <a:endParaRPr sz="2200">
              <a:latin typeface="Arial MT"/>
              <a:cs typeface="Arial MT"/>
            </a:endParaRPr>
          </a:p>
          <a:p>
            <a:pPr marL="1626235" indent="-622300">
              <a:lnSpc>
                <a:spcPct val="100000"/>
              </a:lnSpc>
              <a:buAutoNum type="arabicPeriod"/>
              <a:tabLst>
                <a:tab pos="1626235" algn="l"/>
                <a:tab pos="1626870" algn="l"/>
              </a:tabLst>
            </a:pPr>
            <a:r>
              <a:rPr sz="2200" dirty="0">
                <a:latin typeface="Arial MT"/>
                <a:cs typeface="Arial MT"/>
              </a:rPr>
              <a:t>Caso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haja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saldo suficiente,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Caixa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entrega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dinheiro </a:t>
            </a:r>
            <a:r>
              <a:rPr sz="2200" spc="-5" dirty="0">
                <a:latin typeface="Arial MT"/>
                <a:cs typeface="Arial MT"/>
              </a:rPr>
              <a:t>ao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cliente.</a:t>
            </a:r>
            <a:endParaRPr sz="2200">
              <a:latin typeface="Arial MT"/>
              <a:cs typeface="Arial MT"/>
            </a:endParaRPr>
          </a:p>
          <a:p>
            <a:pPr marL="1626235" indent="-622300">
              <a:lnSpc>
                <a:spcPct val="100000"/>
              </a:lnSpc>
              <a:buAutoNum type="arabicPeriod" startAt="6"/>
              <a:tabLst>
                <a:tab pos="1626235" algn="l"/>
                <a:tab pos="1626870" algn="l"/>
              </a:tabLst>
            </a:pPr>
            <a:r>
              <a:rPr sz="2200" spc="-5" dirty="0">
                <a:latin typeface="Arial MT"/>
                <a:cs typeface="Arial MT"/>
              </a:rPr>
              <a:t>Incluir o </a:t>
            </a:r>
            <a:r>
              <a:rPr sz="2200" dirty="0">
                <a:latin typeface="Arial MT"/>
                <a:cs typeface="Arial MT"/>
              </a:rPr>
              <a:t>caso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uso: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Arial MT"/>
                <a:cs typeface="Arial MT"/>
              </a:rPr>
              <a:t>Movimento</a:t>
            </a:r>
            <a:r>
              <a:rPr sz="2200" spc="3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FF"/>
                </a:solidFill>
                <a:latin typeface="Arial MT"/>
                <a:cs typeface="Arial MT"/>
              </a:rPr>
              <a:t>Conta</a:t>
            </a:r>
            <a:r>
              <a:rPr sz="2200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1626235" indent="-622300">
              <a:lnSpc>
                <a:spcPct val="100000"/>
              </a:lnSpc>
              <a:buAutoNum type="arabicPeriod" startAt="6"/>
              <a:tabLst>
                <a:tab pos="1626235" algn="l"/>
                <a:tab pos="1626870" algn="l"/>
              </a:tabLst>
            </a:pP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Cliente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sai com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dinheiro.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6181344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5518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Relacionamento</a:t>
            </a:r>
            <a:r>
              <a:rPr sz="4000" spc="-5" dirty="0"/>
              <a:t> </a:t>
            </a:r>
            <a:r>
              <a:rPr sz="4000" spc="-20" dirty="0"/>
              <a:t>&lt;extend&gt;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2127" y="1739645"/>
            <a:ext cx="8738235" cy="41478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06705" marR="1129665" indent="-294640">
              <a:lnSpc>
                <a:spcPts val="3350"/>
              </a:lnSpc>
              <a:spcBef>
                <a:spcPts val="51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Um </a:t>
            </a:r>
            <a:r>
              <a:rPr sz="3100" spc="-10" dirty="0">
                <a:latin typeface="Calibri"/>
                <a:cs typeface="Calibri"/>
              </a:rPr>
              <a:t>caso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 </a:t>
            </a:r>
            <a:r>
              <a:rPr sz="3100" spc="-10" dirty="0">
                <a:latin typeface="Calibri"/>
                <a:cs typeface="Calibri"/>
              </a:rPr>
              <a:t>uso </a:t>
            </a:r>
            <a:r>
              <a:rPr sz="3100" spc="-15" dirty="0">
                <a:latin typeface="Calibri"/>
                <a:cs typeface="Calibri"/>
              </a:rPr>
              <a:t>estende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outro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se ele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adiciona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comportamento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caso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uso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base.</a:t>
            </a:r>
            <a:endParaRPr sz="3100">
              <a:latin typeface="Calibri"/>
              <a:cs typeface="Calibri"/>
            </a:endParaRPr>
          </a:p>
          <a:p>
            <a:pPr marL="622300" marR="182880" lvl="1" indent="-224154">
              <a:lnSpc>
                <a:spcPts val="2920"/>
              </a:lnSpc>
              <a:spcBef>
                <a:spcPts val="315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dirty="0">
                <a:latin typeface="Calibri"/>
                <a:cs typeface="Calibri"/>
              </a:rPr>
              <a:t>Quando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um </a:t>
            </a:r>
            <a:r>
              <a:rPr sz="2700" spc="-20" dirty="0">
                <a:latin typeface="Calibri"/>
                <a:cs typeface="Calibri"/>
              </a:rPr>
              <a:t>fluxo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alternativo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é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complexo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merece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maior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detalhamento, </a:t>
            </a:r>
            <a:r>
              <a:rPr sz="2700" spc="-5" dirty="0">
                <a:latin typeface="Calibri"/>
                <a:cs typeface="Calibri"/>
              </a:rPr>
              <a:t>pode-se </a:t>
            </a:r>
            <a:r>
              <a:rPr sz="2700" spc="-10" dirty="0">
                <a:latin typeface="Calibri"/>
                <a:cs typeface="Calibri"/>
              </a:rPr>
              <a:t>escrevê-lo </a:t>
            </a:r>
            <a:r>
              <a:rPr sz="2700" spc="-5" dirty="0">
                <a:latin typeface="Calibri"/>
                <a:cs typeface="Calibri"/>
              </a:rPr>
              <a:t>na </a:t>
            </a:r>
            <a:r>
              <a:rPr sz="2700" spc="-15" dirty="0">
                <a:latin typeface="Calibri"/>
                <a:cs typeface="Calibri"/>
              </a:rPr>
              <a:t>forma </a:t>
            </a:r>
            <a:r>
              <a:rPr sz="2700" spc="-5" dirty="0">
                <a:latin typeface="Calibri"/>
                <a:cs typeface="Calibri"/>
              </a:rPr>
              <a:t>de uma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extensão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caso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uso base.</a:t>
            </a:r>
            <a:endParaRPr sz="2700">
              <a:latin typeface="Calibri"/>
              <a:cs typeface="Calibri"/>
            </a:endParaRPr>
          </a:p>
          <a:p>
            <a:pPr marL="622300" lvl="1" indent="-224790">
              <a:lnSpc>
                <a:spcPts val="3155"/>
              </a:lnSpc>
              <a:buFont typeface="Verdana"/>
              <a:buChar char="◦"/>
              <a:tabLst>
                <a:tab pos="622935" algn="l"/>
              </a:tabLst>
            </a:pPr>
            <a:r>
              <a:rPr sz="2700" dirty="0">
                <a:latin typeface="Calibri"/>
                <a:cs typeface="Calibri"/>
              </a:rPr>
              <a:t>Ou</a:t>
            </a:r>
            <a:endParaRPr sz="2700">
              <a:latin typeface="Calibri"/>
              <a:cs typeface="Calibri"/>
            </a:endParaRPr>
          </a:p>
          <a:p>
            <a:pPr marL="622300" marR="5080" lvl="1" indent="-224154">
              <a:lnSpc>
                <a:spcPts val="2920"/>
              </a:lnSpc>
              <a:spcBef>
                <a:spcPts val="355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dirty="0">
                <a:latin typeface="Calibri"/>
                <a:cs typeface="Calibri"/>
              </a:rPr>
              <a:t>Quando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uma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modificação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é</a:t>
            </a:r>
            <a:r>
              <a:rPr sz="2700" spc="-5" dirty="0">
                <a:latin typeface="Calibri"/>
                <a:cs typeface="Calibri"/>
              </a:rPr>
              <a:t> necessária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em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um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caso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uso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não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se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quer</a:t>
            </a:r>
            <a:r>
              <a:rPr sz="2700" spc="-25" dirty="0">
                <a:latin typeface="Calibri"/>
                <a:cs typeface="Calibri"/>
              </a:rPr>
              <a:t> mexer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no </a:t>
            </a:r>
            <a:r>
              <a:rPr sz="2700" spc="-10" dirty="0">
                <a:latin typeface="Calibri"/>
                <a:cs typeface="Calibri"/>
              </a:rPr>
              <a:t>caso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uso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base</a:t>
            </a:r>
            <a:endParaRPr sz="2700">
              <a:latin typeface="Calibri"/>
              <a:cs typeface="Calibri"/>
            </a:endParaRPr>
          </a:p>
          <a:p>
            <a:pPr marL="306705" marR="1193800" indent="-294640">
              <a:lnSpc>
                <a:spcPts val="3350"/>
              </a:lnSpc>
              <a:spcBef>
                <a:spcPts val="270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O</a:t>
            </a:r>
            <a:r>
              <a:rPr sz="3100" spc="-10" dirty="0">
                <a:latin typeface="Calibri"/>
                <a:cs typeface="Calibri"/>
              </a:rPr>
              <a:t> caso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spc="-10" dirty="0">
                <a:latin typeface="Calibri"/>
                <a:cs typeface="Calibri"/>
              </a:rPr>
              <a:t> uso </a:t>
            </a:r>
            <a:r>
              <a:rPr sz="3100" spc="-5" dirty="0">
                <a:latin typeface="Calibri"/>
                <a:cs typeface="Calibri"/>
              </a:rPr>
              <a:t>de </a:t>
            </a:r>
            <a:r>
              <a:rPr sz="3100" spc="-15" dirty="0">
                <a:latin typeface="Calibri"/>
                <a:cs typeface="Calibri"/>
              </a:rPr>
              <a:t>extensão</a:t>
            </a:r>
            <a:r>
              <a:rPr sz="3100" spc="20" dirty="0">
                <a:latin typeface="Calibri"/>
                <a:cs typeface="Calibri"/>
              </a:rPr>
              <a:t> </a:t>
            </a:r>
            <a:r>
              <a:rPr sz="3100" b="1" spc="-5" dirty="0">
                <a:solidFill>
                  <a:srgbClr val="FF0000"/>
                </a:solidFill>
                <a:latin typeface="Calibri"/>
                <a:cs typeface="Calibri"/>
              </a:rPr>
              <a:t>não</a:t>
            </a:r>
            <a:r>
              <a:rPr sz="31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tem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execução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obrigatória,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mas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opcional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6181344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5518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Relacionamento</a:t>
            </a:r>
            <a:r>
              <a:rPr sz="4000" spc="-5" dirty="0"/>
              <a:t> </a:t>
            </a:r>
            <a:r>
              <a:rPr sz="4000" spc="-20" dirty="0"/>
              <a:t>&lt;extend&gt;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223007" y="2258390"/>
            <a:ext cx="2220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95"/>
              </a:spcBef>
              <a:buSzPct val="80000"/>
              <a:buFont typeface="Segoe UI Symbol"/>
              <a:buChar char="⚫"/>
              <a:tabLst>
                <a:tab pos="307340" algn="l"/>
              </a:tabLst>
            </a:pPr>
            <a:r>
              <a:rPr sz="4000" spc="-20" dirty="0">
                <a:latin typeface="Calibri"/>
                <a:cs typeface="Calibri"/>
              </a:rPr>
              <a:t>Exemplo: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96192" y="2696790"/>
            <a:ext cx="6817359" cy="1456055"/>
            <a:chOff x="1596192" y="2696790"/>
            <a:chExt cx="6817359" cy="1456055"/>
          </a:xfrm>
        </p:grpSpPr>
        <p:sp>
          <p:nvSpPr>
            <p:cNvPr id="6" name="object 6"/>
            <p:cNvSpPr/>
            <p:nvPr/>
          </p:nvSpPr>
          <p:spPr>
            <a:xfrm>
              <a:off x="1836317" y="3313611"/>
              <a:ext cx="235585" cy="262255"/>
            </a:xfrm>
            <a:custGeom>
              <a:avLst/>
              <a:gdLst/>
              <a:ahLst/>
              <a:cxnLst/>
              <a:rect l="l" t="t" r="r" b="b"/>
              <a:pathLst>
                <a:path w="235585" h="262254">
                  <a:moveTo>
                    <a:pt x="0" y="234510"/>
                  </a:moveTo>
                  <a:lnTo>
                    <a:pt x="40534" y="254788"/>
                  </a:lnTo>
                  <a:lnTo>
                    <a:pt x="87576" y="262036"/>
                  </a:lnTo>
                  <a:lnTo>
                    <a:pt x="134847" y="254788"/>
                  </a:lnTo>
                  <a:lnTo>
                    <a:pt x="175524" y="234510"/>
                  </a:lnTo>
                  <a:lnTo>
                    <a:pt x="207360" y="203398"/>
                  </a:lnTo>
                  <a:lnTo>
                    <a:pt x="228109" y="163653"/>
                  </a:lnTo>
                  <a:lnTo>
                    <a:pt x="235525" y="117471"/>
                  </a:lnTo>
                  <a:lnTo>
                    <a:pt x="228109" y="71154"/>
                  </a:lnTo>
                  <a:lnTo>
                    <a:pt x="207360" y="31255"/>
                  </a:lnTo>
                  <a:lnTo>
                    <a:pt x="175524" y="0"/>
                  </a:lnTo>
                </a:path>
              </a:pathLst>
            </a:custGeom>
            <a:ln w="11456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9367" y="3570020"/>
              <a:ext cx="638175" cy="579755"/>
            </a:xfrm>
            <a:custGeom>
              <a:avLst/>
              <a:gdLst/>
              <a:ahLst/>
              <a:cxnLst/>
              <a:rect l="l" t="t" r="r" b="b"/>
              <a:pathLst>
                <a:path w="638175" h="579754">
                  <a:moveTo>
                    <a:pt x="318804" y="0"/>
                  </a:moveTo>
                  <a:lnTo>
                    <a:pt x="318804" y="266427"/>
                  </a:lnTo>
                </a:path>
                <a:path w="638175" h="579754">
                  <a:moveTo>
                    <a:pt x="88288" y="75484"/>
                  </a:moveTo>
                  <a:lnTo>
                    <a:pt x="549320" y="75484"/>
                  </a:lnTo>
                </a:path>
                <a:path w="638175" h="579754">
                  <a:moveTo>
                    <a:pt x="0" y="579619"/>
                  </a:moveTo>
                  <a:lnTo>
                    <a:pt x="318804" y="266427"/>
                  </a:lnTo>
                  <a:lnTo>
                    <a:pt x="637609" y="579619"/>
                  </a:lnTo>
                </a:path>
              </a:pathLst>
            </a:custGeom>
            <a:ln w="572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52832" y="3293225"/>
              <a:ext cx="194945" cy="282575"/>
            </a:xfrm>
            <a:custGeom>
              <a:avLst/>
              <a:gdLst/>
              <a:ahLst/>
              <a:cxnLst/>
              <a:rect l="l" t="t" r="r" b="b"/>
              <a:pathLst>
                <a:path w="194945" h="282575">
                  <a:moveTo>
                    <a:pt x="0" y="275174"/>
                  </a:moveTo>
                  <a:lnTo>
                    <a:pt x="47267" y="282422"/>
                  </a:lnTo>
                  <a:lnTo>
                    <a:pt x="94346" y="275174"/>
                  </a:lnTo>
                  <a:lnTo>
                    <a:pt x="134916" y="254895"/>
                  </a:lnTo>
                  <a:lnTo>
                    <a:pt x="166708" y="223784"/>
                  </a:lnTo>
                  <a:lnTo>
                    <a:pt x="187449" y="184039"/>
                  </a:lnTo>
                  <a:lnTo>
                    <a:pt x="194867" y="137857"/>
                  </a:lnTo>
                  <a:lnTo>
                    <a:pt x="187449" y="91540"/>
                  </a:lnTo>
                  <a:lnTo>
                    <a:pt x="166708" y="51641"/>
                  </a:lnTo>
                  <a:lnTo>
                    <a:pt x="134916" y="20385"/>
                  </a:lnTo>
                  <a:lnTo>
                    <a:pt x="94346" y="0"/>
                  </a:lnTo>
                </a:path>
              </a:pathLst>
            </a:custGeom>
            <a:ln w="11455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75030" y="3570020"/>
              <a:ext cx="638175" cy="579755"/>
            </a:xfrm>
            <a:custGeom>
              <a:avLst/>
              <a:gdLst/>
              <a:ahLst/>
              <a:cxnLst/>
              <a:rect l="l" t="t" r="r" b="b"/>
              <a:pathLst>
                <a:path w="638175" h="579754">
                  <a:moveTo>
                    <a:pt x="318862" y="0"/>
                  </a:moveTo>
                  <a:lnTo>
                    <a:pt x="318862" y="266427"/>
                  </a:lnTo>
                </a:path>
                <a:path w="638175" h="579754">
                  <a:moveTo>
                    <a:pt x="88831" y="75484"/>
                  </a:moveTo>
                  <a:lnTo>
                    <a:pt x="549475" y="75484"/>
                  </a:lnTo>
                </a:path>
                <a:path w="638175" h="579754">
                  <a:moveTo>
                    <a:pt x="0" y="579619"/>
                  </a:moveTo>
                  <a:lnTo>
                    <a:pt x="318862" y="266427"/>
                  </a:lnTo>
                  <a:lnTo>
                    <a:pt x="638113" y="579619"/>
                  </a:lnTo>
                </a:path>
              </a:pathLst>
            </a:custGeom>
            <a:ln w="572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19904" y="2702822"/>
              <a:ext cx="1187450" cy="615950"/>
            </a:xfrm>
            <a:custGeom>
              <a:avLst/>
              <a:gdLst/>
              <a:ahLst/>
              <a:cxnLst/>
              <a:rect l="l" t="t" r="r" b="b"/>
              <a:pathLst>
                <a:path w="1187450" h="615950">
                  <a:moveTo>
                    <a:pt x="593697" y="0"/>
                  </a:moveTo>
                  <a:lnTo>
                    <a:pt x="533396" y="1585"/>
                  </a:lnTo>
                  <a:lnTo>
                    <a:pt x="474745" y="6237"/>
                  </a:lnTo>
                  <a:lnTo>
                    <a:pt x="418053" y="13797"/>
                  </a:lnTo>
                  <a:lnTo>
                    <a:pt x="363630" y="24107"/>
                  </a:lnTo>
                  <a:lnTo>
                    <a:pt x="311784" y="37008"/>
                  </a:lnTo>
                  <a:lnTo>
                    <a:pt x="262824" y="52341"/>
                  </a:lnTo>
                  <a:lnTo>
                    <a:pt x="217061" y="69949"/>
                  </a:lnTo>
                  <a:lnTo>
                    <a:pt x="174802" y="89674"/>
                  </a:lnTo>
                  <a:lnTo>
                    <a:pt x="136357" y="111356"/>
                  </a:lnTo>
                  <a:lnTo>
                    <a:pt x="102035" y="134838"/>
                  </a:lnTo>
                  <a:lnTo>
                    <a:pt x="72146" y="159961"/>
                  </a:lnTo>
                  <a:lnTo>
                    <a:pt x="26899" y="214498"/>
                  </a:lnTo>
                  <a:lnTo>
                    <a:pt x="3091" y="273699"/>
                  </a:lnTo>
                  <a:lnTo>
                    <a:pt x="0" y="304654"/>
                  </a:lnTo>
                  <a:lnTo>
                    <a:pt x="3091" y="336701"/>
                  </a:lnTo>
                  <a:lnTo>
                    <a:pt x="26899" y="397689"/>
                  </a:lnTo>
                  <a:lnTo>
                    <a:pt x="72146" y="453539"/>
                  </a:lnTo>
                  <a:lnTo>
                    <a:pt x="102035" y="479164"/>
                  </a:lnTo>
                  <a:lnTo>
                    <a:pt x="136357" y="503056"/>
                  </a:lnTo>
                  <a:lnTo>
                    <a:pt x="174802" y="525068"/>
                  </a:lnTo>
                  <a:lnTo>
                    <a:pt x="217061" y="545048"/>
                  </a:lnTo>
                  <a:lnTo>
                    <a:pt x="262824" y="562849"/>
                  </a:lnTo>
                  <a:lnTo>
                    <a:pt x="311784" y="578320"/>
                  </a:lnTo>
                  <a:lnTo>
                    <a:pt x="363630" y="591314"/>
                  </a:lnTo>
                  <a:lnTo>
                    <a:pt x="418053" y="601679"/>
                  </a:lnTo>
                  <a:lnTo>
                    <a:pt x="474745" y="609268"/>
                  </a:lnTo>
                  <a:lnTo>
                    <a:pt x="533396" y="613930"/>
                  </a:lnTo>
                  <a:lnTo>
                    <a:pt x="593697" y="615518"/>
                  </a:lnTo>
                  <a:lnTo>
                    <a:pt x="653998" y="613930"/>
                  </a:lnTo>
                  <a:lnTo>
                    <a:pt x="712649" y="609268"/>
                  </a:lnTo>
                  <a:lnTo>
                    <a:pt x="769341" y="601679"/>
                  </a:lnTo>
                  <a:lnTo>
                    <a:pt x="823764" y="591313"/>
                  </a:lnTo>
                  <a:lnTo>
                    <a:pt x="875610" y="578320"/>
                  </a:lnTo>
                  <a:lnTo>
                    <a:pt x="924570" y="562849"/>
                  </a:lnTo>
                  <a:lnTo>
                    <a:pt x="970333" y="545048"/>
                  </a:lnTo>
                  <a:lnTo>
                    <a:pt x="1012592" y="525067"/>
                  </a:lnTo>
                  <a:lnTo>
                    <a:pt x="1051037" y="503056"/>
                  </a:lnTo>
                  <a:lnTo>
                    <a:pt x="1085359" y="479164"/>
                  </a:lnTo>
                  <a:lnTo>
                    <a:pt x="1115248" y="453539"/>
                  </a:lnTo>
                  <a:lnTo>
                    <a:pt x="1160494" y="397689"/>
                  </a:lnTo>
                  <a:lnTo>
                    <a:pt x="1184302" y="336701"/>
                  </a:lnTo>
                  <a:lnTo>
                    <a:pt x="1187394" y="304654"/>
                  </a:lnTo>
                  <a:lnTo>
                    <a:pt x="1184302" y="273699"/>
                  </a:lnTo>
                  <a:lnTo>
                    <a:pt x="1160494" y="214498"/>
                  </a:lnTo>
                  <a:lnTo>
                    <a:pt x="1115248" y="159961"/>
                  </a:lnTo>
                  <a:lnTo>
                    <a:pt x="1085359" y="134838"/>
                  </a:lnTo>
                  <a:lnTo>
                    <a:pt x="1051037" y="111356"/>
                  </a:lnTo>
                  <a:lnTo>
                    <a:pt x="1012592" y="89674"/>
                  </a:lnTo>
                  <a:lnTo>
                    <a:pt x="970333" y="69949"/>
                  </a:lnTo>
                  <a:lnTo>
                    <a:pt x="924570" y="52341"/>
                  </a:lnTo>
                  <a:lnTo>
                    <a:pt x="875610" y="37008"/>
                  </a:lnTo>
                  <a:lnTo>
                    <a:pt x="823764" y="24107"/>
                  </a:lnTo>
                  <a:lnTo>
                    <a:pt x="769341" y="13797"/>
                  </a:lnTo>
                  <a:lnTo>
                    <a:pt x="712649" y="6237"/>
                  </a:lnTo>
                  <a:lnTo>
                    <a:pt x="653998" y="1585"/>
                  </a:lnTo>
                  <a:lnTo>
                    <a:pt x="59369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19904" y="2702822"/>
              <a:ext cx="1187450" cy="615950"/>
            </a:xfrm>
            <a:custGeom>
              <a:avLst/>
              <a:gdLst/>
              <a:ahLst/>
              <a:cxnLst/>
              <a:rect l="l" t="t" r="r" b="b"/>
              <a:pathLst>
                <a:path w="1187450" h="615950">
                  <a:moveTo>
                    <a:pt x="593697" y="0"/>
                  </a:moveTo>
                  <a:lnTo>
                    <a:pt x="533396" y="1585"/>
                  </a:lnTo>
                  <a:lnTo>
                    <a:pt x="474745" y="6237"/>
                  </a:lnTo>
                  <a:lnTo>
                    <a:pt x="418053" y="13797"/>
                  </a:lnTo>
                  <a:lnTo>
                    <a:pt x="363630" y="24107"/>
                  </a:lnTo>
                  <a:lnTo>
                    <a:pt x="311784" y="37008"/>
                  </a:lnTo>
                  <a:lnTo>
                    <a:pt x="262824" y="52341"/>
                  </a:lnTo>
                  <a:lnTo>
                    <a:pt x="217061" y="69949"/>
                  </a:lnTo>
                  <a:lnTo>
                    <a:pt x="174802" y="89674"/>
                  </a:lnTo>
                  <a:lnTo>
                    <a:pt x="136357" y="111356"/>
                  </a:lnTo>
                  <a:lnTo>
                    <a:pt x="102035" y="134838"/>
                  </a:lnTo>
                  <a:lnTo>
                    <a:pt x="72146" y="159961"/>
                  </a:lnTo>
                  <a:lnTo>
                    <a:pt x="26899" y="214498"/>
                  </a:lnTo>
                  <a:lnTo>
                    <a:pt x="3091" y="273699"/>
                  </a:lnTo>
                  <a:lnTo>
                    <a:pt x="0" y="304654"/>
                  </a:lnTo>
                  <a:lnTo>
                    <a:pt x="3091" y="336701"/>
                  </a:lnTo>
                  <a:lnTo>
                    <a:pt x="26899" y="397689"/>
                  </a:lnTo>
                  <a:lnTo>
                    <a:pt x="72146" y="453539"/>
                  </a:lnTo>
                  <a:lnTo>
                    <a:pt x="102035" y="479164"/>
                  </a:lnTo>
                  <a:lnTo>
                    <a:pt x="136357" y="503056"/>
                  </a:lnTo>
                  <a:lnTo>
                    <a:pt x="174802" y="525068"/>
                  </a:lnTo>
                  <a:lnTo>
                    <a:pt x="217061" y="545048"/>
                  </a:lnTo>
                  <a:lnTo>
                    <a:pt x="262824" y="562849"/>
                  </a:lnTo>
                  <a:lnTo>
                    <a:pt x="311784" y="578320"/>
                  </a:lnTo>
                  <a:lnTo>
                    <a:pt x="363630" y="591314"/>
                  </a:lnTo>
                  <a:lnTo>
                    <a:pt x="418053" y="601679"/>
                  </a:lnTo>
                  <a:lnTo>
                    <a:pt x="474745" y="609268"/>
                  </a:lnTo>
                  <a:lnTo>
                    <a:pt x="533396" y="613930"/>
                  </a:lnTo>
                  <a:lnTo>
                    <a:pt x="593697" y="615518"/>
                  </a:lnTo>
                  <a:lnTo>
                    <a:pt x="653998" y="613930"/>
                  </a:lnTo>
                  <a:lnTo>
                    <a:pt x="712649" y="609268"/>
                  </a:lnTo>
                  <a:lnTo>
                    <a:pt x="769341" y="601679"/>
                  </a:lnTo>
                  <a:lnTo>
                    <a:pt x="823764" y="591313"/>
                  </a:lnTo>
                  <a:lnTo>
                    <a:pt x="875610" y="578320"/>
                  </a:lnTo>
                  <a:lnTo>
                    <a:pt x="924570" y="562849"/>
                  </a:lnTo>
                  <a:lnTo>
                    <a:pt x="970333" y="545048"/>
                  </a:lnTo>
                  <a:lnTo>
                    <a:pt x="1012592" y="525067"/>
                  </a:lnTo>
                  <a:lnTo>
                    <a:pt x="1051037" y="503056"/>
                  </a:lnTo>
                  <a:lnTo>
                    <a:pt x="1085359" y="479164"/>
                  </a:lnTo>
                  <a:lnTo>
                    <a:pt x="1115248" y="453539"/>
                  </a:lnTo>
                  <a:lnTo>
                    <a:pt x="1160494" y="397689"/>
                  </a:lnTo>
                  <a:lnTo>
                    <a:pt x="1184302" y="336701"/>
                  </a:lnTo>
                  <a:lnTo>
                    <a:pt x="1187394" y="304654"/>
                  </a:lnTo>
                  <a:lnTo>
                    <a:pt x="1184302" y="273699"/>
                  </a:lnTo>
                  <a:lnTo>
                    <a:pt x="1160494" y="214498"/>
                  </a:lnTo>
                  <a:lnTo>
                    <a:pt x="1115248" y="159961"/>
                  </a:lnTo>
                  <a:lnTo>
                    <a:pt x="1085359" y="134838"/>
                  </a:lnTo>
                  <a:lnTo>
                    <a:pt x="1051037" y="111356"/>
                  </a:lnTo>
                  <a:lnTo>
                    <a:pt x="1012592" y="89674"/>
                  </a:lnTo>
                  <a:lnTo>
                    <a:pt x="970333" y="69949"/>
                  </a:lnTo>
                  <a:lnTo>
                    <a:pt x="924570" y="52341"/>
                  </a:lnTo>
                  <a:lnTo>
                    <a:pt x="875610" y="37008"/>
                  </a:lnTo>
                  <a:lnTo>
                    <a:pt x="823764" y="24107"/>
                  </a:lnTo>
                  <a:lnTo>
                    <a:pt x="769341" y="13797"/>
                  </a:lnTo>
                  <a:lnTo>
                    <a:pt x="712649" y="6237"/>
                  </a:lnTo>
                  <a:lnTo>
                    <a:pt x="653998" y="1585"/>
                  </a:lnTo>
                  <a:lnTo>
                    <a:pt x="593697" y="0"/>
                  </a:lnTo>
                </a:path>
              </a:pathLst>
            </a:custGeom>
            <a:ln w="1145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30559" y="4291129"/>
            <a:ext cx="582930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-5" dirty="0">
                <a:latin typeface="Arial MT"/>
                <a:cs typeface="Arial MT"/>
              </a:rPr>
              <a:t>Leitor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5342" y="3465652"/>
            <a:ext cx="1684655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 MT"/>
                <a:cs typeface="Arial MT"/>
              </a:rPr>
              <a:t>Emprestar</a:t>
            </a:r>
            <a:r>
              <a:rPr sz="1750" spc="-70" dirty="0">
                <a:latin typeface="Arial MT"/>
                <a:cs typeface="Arial MT"/>
              </a:rPr>
              <a:t> </a:t>
            </a:r>
            <a:r>
              <a:rPr sz="1750" spc="-45" dirty="0">
                <a:latin typeface="Arial MT"/>
                <a:cs typeface="Arial MT"/>
              </a:rPr>
              <a:t>Livros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5357" y="4291129"/>
            <a:ext cx="1044575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dirty="0">
                <a:latin typeface="Arial MT"/>
                <a:cs typeface="Arial MT"/>
              </a:rPr>
              <a:t>Atendente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46034" y="3115652"/>
            <a:ext cx="6167120" cy="3025140"/>
            <a:chOff x="2246034" y="3115652"/>
            <a:chExt cx="6167120" cy="3025140"/>
          </a:xfrm>
        </p:grpSpPr>
        <p:sp>
          <p:nvSpPr>
            <p:cNvPr id="16" name="object 16"/>
            <p:cNvSpPr/>
            <p:nvPr/>
          </p:nvSpPr>
          <p:spPr>
            <a:xfrm>
              <a:off x="2246034" y="3118278"/>
              <a:ext cx="4966335" cy="605155"/>
            </a:xfrm>
            <a:custGeom>
              <a:avLst/>
              <a:gdLst/>
              <a:ahLst/>
              <a:cxnLst/>
              <a:rect l="l" t="t" r="r" b="b"/>
              <a:pathLst>
                <a:path w="4966334" h="605154">
                  <a:moveTo>
                    <a:pt x="857554" y="605039"/>
                  </a:moveTo>
                  <a:lnTo>
                    <a:pt x="1715807" y="605039"/>
                  </a:lnTo>
                </a:path>
                <a:path w="4966334" h="605154">
                  <a:moveTo>
                    <a:pt x="857554" y="605039"/>
                  </a:moveTo>
                  <a:lnTo>
                    <a:pt x="0" y="605039"/>
                  </a:lnTo>
                </a:path>
                <a:path w="4966334" h="605154">
                  <a:moveTo>
                    <a:pt x="3668162" y="258859"/>
                  </a:moveTo>
                  <a:lnTo>
                    <a:pt x="4965724" y="0"/>
                  </a:lnTo>
                </a:path>
                <a:path w="4966334" h="605154">
                  <a:moveTo>
                    <a:pt x="3668162" y="258859"/>
                  </a:moveTo>
                  <a:lnTo>
                    <a:pt x="2375837" y="522763"/>
                  </a:lnTo>
                </a:path>
              </a:pathLst>
            </a:custGeom>
            <a:ln w="525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19904" y="5520002"/>
              <a:ext cx="1187450" cy="615315"/>
            </a:xfrm>
            <a:custGeom>
              <a:avLst/>
              <a:gdLst/>
              <a:ahLst/>
              <a:cxnLst/>
              <a:rect l="l" t="t" r="r" b="b"/>
              <a:pathLst>
                <a:path w="1187450" h="615314">
                  <a:moveTo>
                    <a:pt x="593697" y="0"/>
                  </a:moveTo>
                  <a:lnTo>
                    <a:pt x="533396" y="1579"/>
                  </a:lnTo>
                  <a:lnTo>
                    <a:pt x="474745" y="6215"/>
                  </a:lnTo>
                  <a:lnTo>
                    <a:pt x="418053" y="13751"/>
                  </a:lnTo>
                  <a:lnTo>
                    <a:pt x="363630" y="24030"/>
                  </a:lnTo>
                  <a:lnTo>
                    <a:pt x="311784" y="36898"/>
                  </a:lnTo>
                  <a:lnTo>
                    <a:pt x="262824" y="52197"/>
                  </a:lnTo>
                  <a:lnTo>
                    <a:pt x="217061" y="69772"/>
                  </a:lnTo>
                  <a:lnTo>
                    <a:pt x="174802" y="89467"/>
                  </a:lnTo>
                  <a:lnTo>
                    <a:pt x="136357" y="111127"/>
                  </a:lnTo>
                  <a:lnTo>
                    <a:pt x="102035" y="134594"/>
                  </a:lnTo>
                  <a:lnTo>
                    <a:pt x="72146" y="159714"/>
                  </a:lnTo>
                  <a:lnTo>
                    <a:pt x="26899" y="214285"/>
                  </a:lnTo>
                  <a:lnTo>
                    <a:pt x="3091" y="273594"/>
                  </a:lnTo>
                  <a:lnTo>
                    <a:pt x="0" y="304635"/>
                  </a:lnTo>
                  <a:lnTo>
                    <a:pt x="3091" y="336606"/>
                  </a:lnTo>
                  <a:lnTo>
                    <a:pt x="26899" y="397465"/>
                  </a:lnTo>
                  <a:lnTo>
                    <a:pt x="72146" y="453213"/>
                  </a:lnTo>
                  <a:lnTo>
                    <a:pt x="102035" y="478797"/>
                  </a:lnTo>
                  <a:lnTo>
                    <a:pt x="136357" y="502654"/>
                  </a:lnTo>
                  <a:lnTo>
                    <a:pt x="174802" y="524636"/>
                  </a:lnTo>
                  <a:lnTo>
                    <a:pt x="217061" y="544592"/>
                  </a:lnTo>
                  <a:lnTo>
                    <a:pt x="262824" y="562372"/>
                  </a:lnTo>
                  <a:lnTo>
                    <a:pt x="311784" y="577827"/>
                  </a:lnTo>
                  <a:lnTo>
                    <a:pt x="363630" y="590808"/>
                  </a:lnTo>
                  <a:lnTo>
                    <a:pt x="418053" y="601165"/>
                  </a:lnTo>
                  <a:lnTo>
                    <a:pt x="474745" y="608748"/>
                  </a:lnTo>
                  <a:lnTo>
                    <a:pt x="533396" y="613408"/>
                  </a:lnTo>
                  <a:lnTo>
                    <a:pt x="593697" y="614994"/>
                  </a:lnTo>
                  <a:lnTo>
                    <a:pt x="653998" y="613408"/>
                  </a:lnTo>
                  <a:lnTo>
                    <a:pt x="712649" y="608748"/>
                  </a:lnTo>
                  <a:lnTo>
                    <a:pt x="769341" y="601165"/>
                  </a:lnTo>
                  <a:lnTo>
                    <a:pt x="823764" y="590808"/>
                  </a:lnTo>
                  <a:lnTo>
                    <a:pt x="875610" y="577827"/>
                  </a:lnTo>
                  <a:lnTo>
                    <a:pt x="924570" y="562372"/>
                  </a:lnTo>
                  <a:lnTo>
                    <a:pt x="970333" y="544592"/>
                  </a:lnTo>
                  <a:lnTo>
                    <a:pt x="1012592" y="524636"/>
                  </a:lnTo>
                  <a:lnTo>
                    <a:pt x="1051037" y="502654"/>
                  </a:lnTo>
                  <a:lnTo>
                    <a:pt x="1085359" y="478797"/>
                  </a:lnTo>
                  <a:lnTo>
                    <a:pt x="1115248" y="453213"/>
                  </a:lnTo>
                  <a:lnTo>
                    <a:pt x="1160494" y="397465"/>
                  </a:lnTo>
                  <a:lnTo>
                    <a:pt x="1184302" y="336606"/>
                  </a:lnTo>
                  <a:lnTo>
                    <a:pt x="1187394" y="304635"/>
                  </a:lnTo>
                  <a:lnTo>
                    <a:pt x="1184302" y="273594"/>
                  </a:lnTo>
                  <a:lnTo>
                    <a:pt x="1160494" y="214285"/>
                  </a:lnTo>
                  <a:lnTo>
                    <a:pt x="1115248" y="159714"/>
                  </a:lnTo>
                  <a:lnTo>
                    <a:pt x="1085359" y="134594"/>
                  </a:lnTo>
                  <a:lnTo>
                    <a:pt x="1051037" y="111127"/>
                  </a:lnTo>
                  <a:lnTo>
                    <a:pt x="1012592" y="89467"/>
                  </a:lnTo>
                  <a:lnTo>
                    <a:pt x="970333" y="69772"/>
                  </a:lnTo>
                  <a:lnTo>
                    <a:pt x="924570" y="52197"/>
                  </a:lnTo>
                  <a:lnTo>
                    <a:pt x="875610" y="36898"/>
                  </a:lnTo>
                  <a:lnTo>
                    <a:pt x="823764" y="24030"/>
                  </a:lnTo>
                  <a:lnTo>
                    <a:pt x="769341" y="13751"/>
                  </a:lnTo>
                  <a:lnTo>
                    <a:pt x="712649" y="6215"/>
                  </a:lnTo>
                  <a:lnTo>
                    <a:pt x="653998" y="1579"/>
                  </a:lnTo>
                  <a:lnTo>
                    <a:pt x="59369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19904" y="5520002"/>
              <a:ext cx="1187450" cy="615315"/>
            </a:xfrm>
            <a:custGeom>
              <a:avLst/>
              <a:gdLst/>
              <a:ahLst/>
              <a:cxnLst/>
              <a:rect l="l" t="t" r="r" b="b"/>
              <a:pathLst>
                <a:path w="1187450" h="615314">
                  <a:moveTo>
                    <a:pt x="593697" y="0"/>
                  </a:moveTo>
                  <a:lnTo>
                    <a:pt x="533396" y="1579"/>
                  </a:lnTo>
                  <a:lnTo>
                    <a:pt x="474745" y="6215"/>
                  </a:lnTo>
                  <a:lnTo>
                    <a:pt x="418053" y="13751"/>
                  </a:lnTo>
                  <a:lnTo>
                    <a:pt x="363630" y="24030"/>
                  </a:lnTo>
                  <a:lnTo>
                    <a:pt x="311784" y="36898"/>
                  </a:lnTo>
                  <a:lnTo>
                    <a:pt x="262824" y="52197"/>
                  </a:lnTo>
                  <a:lnTo>
                    <a:pt x="217061" y="69772"/>
                  </a:lnTo>
                  <a:lnTo>
                    <a:pt x="174802" y="89467"/>
                  </a:lnTo>
                  <a:lnTo>
                    <a:pt x="136357" y="111127"/>
                  </a:lnTo>
                  <a:lnTo>
                    <a:pt x="102035" y="134594"/>
                  </a:lnTo>
                  <a:lnTo>
                    <a:pt x="72146" y="159714"/>
                  </a:lnTo>
                  <a:lnTo>
                    <a:pt x="26899" y="214285"/>
                  </a:lnTo>
                  <a:lnTo>
                    <a:pt x="3091" y="273594"/>
                  </a:lnTo>
                  <a:lnTo>
                    <a:pt x="0" y="304635"/>
                  </a:lnTo>
                  <a:lnTo>
                    <a:pt x="3091" y="336606"/>
                  </a:lnTo>
                  <a:lnTo>
                    <a:pt x="26899" y="397465"/>
                  </a:lnTo>
                  <a:lnTo>
                    <a:pt x="72146" y="453213"/>
                  </a:lnTo>
                  <a:lnTo>
                    <a:pt x="102035" y="478797"/>
                  </a:lnTo>
                  <a:lnTo>
                    <a:pt x="136357" y="502654"/>
                  </a:lnTo>
                  <a:lnTo>
                    <a:pt x="174802" y="524636"/>
                  </a:lnTo>
                  <a:lnTo>
                    <a:pt x="217061" y="544592"/>
                  </a:lnTo>
                  <a:lnTo>
                    <a:pt x="262824" y="562372"/>
                  </a:lnTo>
                  <a:lnTo>
                    <a:pt x="311784" y="577827"/>
                  </a:lnTo>
                  <a:lnTo>
                    <a:pt x="363630" y="590808"/>
                  </a:lnTo>
                  <a:lnTo>
                    <a:pt x="418053" y="601165"/>
                  </a:lnTo>
                  <a:lnTo>
                    <a:pt x="474745" y="608748"/>
                  </a:lnTo>
                  <a:lnTo>
                    <a:pt x="533396" y="613408"/>
                  </a:lnTo>
                  <a:lnTo>
                    <a:pt x="593697" y="614994"/>
                  </a:lnTo>
                  <a:lnTo>
                    <a:pt x="653998" y="613408"/>
                  </a:lnTo>
                  <a:lnTo>
                    <a:pt x="712649" y="608748"/>
                  </a:lnTo>
                  <a:lnTo>
                    <a:pt x="769341" y="601165"/>
                  </a:lnTo>
                  <a:lnTo>
                    <a:pt x="823764" y="590808"/>
                  </a:lnTo>
                  <a:lnTo>
                    <a:pt x="875610" y="577827"/>
                  </a:lnTo>
                  <a:lnTo>
                    <a:pt x="924570" y="562372"/>
                  </a:lnTo>
                  <a:lnTo>
                    <a:pt x="970333" y="544592"/>
                  </a:lnTo>
                  <a:lnTo>
                    <a:pt x="1012592" y="524636"/>
                  </a:lnTo>
                  <a:lnTo>
                    <a:pt x="1051037" y="502654"/>
                  </a:lnTo>
                  <a:lnTo>
                    <a:pt x="1085359" y="478797"/>
                  </a:lnTo>
                  <a:lnTo>
                    <a:pt x="1115248" y="453213"/>
                  </a:lnTo>
                  <a:lnTo>
                    <a:pt x="1160494" y="397465"/>
                  </a:lnTo>
                  <a:lnTo>
                    <a:pt x="1184302" y="336606"/>
                  </a:lnTo>
                  <a:lnTo>
                    <a:pt x="1187394" y="304635"/>
                  </a:lnTo>
                  <a:lnTo>
                    <a:pt x="1184302" y="273594"/>
                  </a:lnTo>
                  <a:lnTo>
                    <a:pt x="1160494" y="214285"/>
                  </a:lnTo>
                  <a:lnTo>
                    <a:pt x="1115248" y="159714"/>
                  </a:lnTo>
                  <a:lnTo>
                    <a:pt x="1085359" y="134594"/>
                  </a:lnTo>
                  <a:lnTo>
                    <a:pt x="1051037" y="111127"/>
                  </a:lnTo>
                  <a:lnTo>
                    <a:pt x="1012592" y="89467"/>
                  </a:lnTo>
                  <a:lnTo>
                    <a:pt x="970333" y="69772"/>
                  </a:lnTo>
                  <a:lnTo>
                    <a:pt x="924570" y="52197"/>
                  </a:lnTo>
                  <a:lnTo>
                    <a:pt x="875610" y="36898"/>
                  </a:lnTo>
                  <a:lnTo>
                    <a:pt x="823764" y="24030"/>
                  </a:lnTo>
                  <a:lnTo>
                    <a:pt x="769341" y="13751"/>
                  </a:lnTo>
                  <a:lnTo>
                    <a:pt x="712649" y="6215"/>
                  </a:lnTo>
                  <a:lnTo>
                    <a:pt x="653998" y="1579"/>
                  </a:lnTo>
                  <a:lnTo>
                    <a:pt x="593697" y="0"/>
                  </a:lnTo>
                </a:path>
              </a:pathLst>
            </a:custGeom>
            <a:ln w="11458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21871" y="3905140"/>
              <a:ext cx="2684145" cy="1612265"/>
            </a:xfrm>
            <a:custGeom>
              <a:avLst/>
              <a:gdLst/>
              <a:ahLst/>
              <a:cxnLst/>
              <a:rect l="l" t="t" r="r" b="b"/>
              <a:pathLst>
                <a:path w="2684145" h="1612264">
                  <a:moveTo>
                    <a:pt x="1341395" y="803162"/>
                  </a:moveTo>
                  <a:lnTo>
                    <a:pt x="2683567" y="1612010"/>
                  </a:lnTo>
                </a:path>
                <a:path w="2684145" h="1612264">
                  <a:moveTo>
                    <a:pt x="1341395" y="803162"/>
                  </a:moveTo>
                  <a:lnTo>
                    <a:pt x="0" y="0"/>
                  </a:lnTo>
                </a:path>
              </a:pathLst>
            </a:custGeom>
            <a:ln w="525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13601" y="3907469"/>
              <a:ext cx="0" cy="1601470"/>
            </a:xfrm>
            <a:custGeom>
              <a:avLst/>
              <a:gdLst/>
              <a:ahLst/>
              <a:cxnLst/>
              <a:rect l="l" t="t" r="r" b="b"/>
              <a:pathLst>
                <a:path h="1601470">
                  <a:moveTo>
                    <a:pt x="0" y="160108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9900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39704" y="3916201"/>
              <a:ext cx="165100" cy="192405"/>
            </a:xfrm>
            <a:custGeom>
              <a:avLst/>
              <a:gdLst/>
              <a:ahLst/>
              <a:cxnLst/>
              <a:rect l="l" t="t" r="r" b="b"/>
              <a:pathLst>
                <a:path w="165100" h="192404">
                  <a:moveTo>
                    <a:pt x="82625" y="0"/>
                  </a:moveTo>
                  <a:lnTo>
                    <a:pt x="165056" y="192300"/>
                  </a:lnTo>
                </a:path>
                <a:path w="165100" h="192404">
                  <a:moveTo>
                    <a:pt x="82625" y="0"/>
                  </a:moveTo>
                  <a:lnTo>
                    <a:pt x="0" y="192300"/>
                  </a:lnTo>
                </a:path>
              </a:pathLst>
            </a:custGeom>
            <a:ln w="5251">
              <a:solidFill>
                <a:srgbClr val="9900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86660" y="6282735"/>
            <a:ext cx="2655570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5" dirty="0">
                <a:latin typeface="Arial MT"/>
                <a:cs typeface="Arial MT"/>
              </a:rPr>
              <a:t>Emprestar</a:t>
            </a:r>
            <a:r>
              <a:rPr sz="1750" spc="-25" dirty="0">
                <a:latin typeface="Arial MT"/>
                <a:cs typeface="Arial MT"/>
              </a:rPr>
              <a:t> </a:t>
            </a:r>
            <a:r>
              <a:rPr sz="1750" spc="20" dirty="0">
                <a:latin typeface="Arial MT"/>
                <a:cs typeface="Arial MT"/>
              </a:rPr>
              <a:t>sem</a:t>
            </a:r>
            <a:r>
              <a:rPr sz="1750" spc="5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carteirinha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7569901" y="4472564"/>
            <a:ext cx="1237615" cy="2959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50" spc="15" dirty="0">
                <a:latin typeface="Arial MT"/>
                <a:cs typeface="Arial MT"/>
              </a:rPr>
              <a:t>&lt;&lt;extend&gt;&gt;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043" y="73152"/>
            <a:ext cx="9324340" cy="1576070"/>
            <a:chOff x="352043" y="73152"/>
            <a:chExt cx="9324340" cy="1576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3" y="73152"/>
              <a:ext cx="7091172" cy="10271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7520" y="73152"/>
              <a:ext cx="1921764" cy="10271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3587" y="73152"/>
              <a:ext cx="1542288" cy="102717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2043" y="621792"/>
              <a:ext cx="2919984" cy="10271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6332" y="621792"/>
              <a:ext cx="1943099" cy="10271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Como </a:t>
            </a:r>
            <a:r>
              <a:rPr spc="-20" dirty="0"/>
              <a:t>mostrar </a:t>
            </a:r>
            <a:r>
              <a:rPr dirty="0"/>
              <a:t>o </a:t>
            </a:r>
            <a:r>
              <a:rPr spc="-15" dirty="0"/>
              <a:t>relacionamento</a:t>
            </a:r>
            <a:r>
              <a:rPr dirty="0"/>
              <a:t> </a:t>
            </a:r>
            <a:r>
              <a:rPr spc="-15" dirty="0"/>
              <a:t>&lt;extend&gt;</a:t>
            </a:r>
            <a:r>
              <a:rPr spc="-5" dirty="0"/>
              <a:t> </a:t>
            </a:r>
            <a:r>
              <a:rPr dirty="0"/>
              <a:t>no </a:t>
            </a:r>
            <a:r>
              <a:rPr spc="-800" dirty="0"/>
              <a:t> </a:t>
            </a:r>
            <a:r>
              <a:rPr spc="-5" dirty="0"/>
              <a:t>caso </a:t>
            </a:r>
            <a:r>
              <a:rPr dirty="0"/>
              <a:t>de uso</a:t>
            </a:r>
            <a:r>
              <a:rPr spc="-5" dirty="0"/>
              <a:t> </a:t>
            </a:r>
            <a:r>
              <a:rPr spc="-20" dirty="0">
                <a:solidFill>
                  <a:srgbClr val="FF0000"/>
                </a:solidFill>
              </a:rPr>
              <a:t>textual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27736" y="2315032"/>
            <a:ext cx="9126855" cy="2159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382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MT"/>
                <a:cs typeface="Arial MT"/>
              </a:rPr>
              <a:t>Caso</a:t>
            </a:r>
            <a:r>
              <a:rPr sz="2800" spc="-5" dirty="0">
                <a:latin typeface="Arial MT"/>
                <a:cs typeface="Arial MT"/>
              </a:rPr>
              <a:t> de</a:t>
            </a:r>
            <a:r>
              <a:rPr sz="2800" dirty="0">
                <a:latin typeface="Arial MT"/>
                <a:cs typeface="Arial MT"/>
              </a:rPr>
              <a:t> Uso: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Emprestar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sem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Carteirinha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Arial MT"/>
                <a:cs typeface="Arial MT"/>
              </a:rPr>
              <a:t>.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.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  <a:p>
            <a:pPr marL="12700" marR="5080" indent="99060">
              <a:lnSpc>
                <a:spcPct val="100000"/>
              </a:lnSpc>
            </a:pPr>
            <a:r>
              <a:rPr sz="2800" b="1" spc="-5" dirty="0">
                <a:latin typeface="Arial"/>
                <a:cs typeface="Arial"/>
              </a:rPr>
              <a:t>Referências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Cruzadas:</a:t>
            </a:r>
            <a:r>
              <a:rPr sz="2800" b="1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 MT"/>
                <a:cs typeface="Arial MT"/>
              </a:rPr>
              <a:t>Extensão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Caso </a:t>
            </a:r>
            <a:r>
              <a:rPr sz="2800" dirty="0">
                <a:latin typeface="Arial MT"/>
                <a:cs typeface="Arial MT"/>
              </a:rPr>
              <a:t>de </a:t>
            </a:r>
            <a:r>
              <a:rPr sz="2800" spc="-5" dirty="0">
                <a:latin typeface="Arial MT"/>
                <a:cs typeface="Arial MT"/>
              </a:rPr>
              <a:t>Uso 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Emprestar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Livro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permitir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outra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forma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identificação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dirty="0">
                <a:latin typeface="Arial MT"/>
                <a:cs typeface="Arial MT"/>
              </a:rPr>
              <a:t> leitor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8077200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7416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Outro</a:t>
            </a:r>
            <a:r>
              <a:rPr sz="4000" spc="10" dirty="0"/>
              <a:t> </a:t>
            </a:r>
            <a:r>
              <a:rPr sz="4000" spc="-20" dirty="0"/>
              <a:t>Exemplo</a:t>
            </a:r>
            <a:r>
              <a:rPr sz="4000" spc="-5" dirty="0"/>
              <a:t> de</a:t>
            </a:r>
            <a:r>
              <a:rPr sz="4000" dirty="0"/>
              <a:t> </a:t>
            </a:r>
            <a:r>
              <a:rPr sz="4000" spc="-5" dirty="0"/>
              <a:t>include</a:t>
            </a:r>
            <a:r>
              <a:rPr sz="4000" spc="15" dirty="0"/>
              <a:t> </a:t>
            </a:r>
            <a:r>
              <a:rPr sz="4000" spc="-5" dirty="0"/>
              <a:t>e </a:t>
            </a:r>
            <a:r>
              <a:rPr sz="4000" spc="-30" dirty="0"/>
              <a:t>extend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999201" y="2470576"/>
            <a:ext cx="433070" cy="891540"/>
            <a:chOff x="999201" y="2470576"/>
            <a:chExt cx="433070" cy="891540"/>
          </a:xfrm>
        </p:grpSpPr>
        <p:sp>
          <p:nvSpPr>
            <p:cNvPr id="5" name="object 5"/>
            <p:cNvSpPr/>
            <p:nvPr/>
          </p:nvSpPr>
          <p:spPr>
            <a:xfrm>
              <a:off x="1066366" y="2478886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044" y="0"/>
                  </a:moveTo>
                  <a:lnTo>
                    <a:pt x="84186" y="11418"/>
                  </a:lnTo>
                  <a:lnTo>
                    <a:pt x="41571" y="41522"/>
                  </a:lnTo>
                  <a:lnTo>
                    <a:pt x="11431" y="84083"/>
                  </a:lnTo>
                  <a:lnTo>
                    <a:pt x="0" y="132873"/>
                  </a:lnTo>
                  <a:lnTo>
                    <a:pt x="11431" y="182119"/>
                  </a:lnTo>
                  <a:lnTo>
                    <a:pt x="41571" y="224915"/>
                  </a:lnTo>
                  <a:lnTo>
                    <a:pt x="84186" y="255105"/>
                  </a:lnTo>
                  <a:lnTo>
                    <a:pt x="133044" y="266536"/>
                  </a:lnTo>
                  <a:lnTo>
                    <a:pt x="181902" y="255105"/>
                  </a:lnTo>
                  <a:lnTo>
                    <a:pt x="224518" y="224915"/>
                  </a:lnTo>
                  <a:lnTo>
                    <a:pt x="254658" y="182119"/>
                  </a:lnTo>
                  <a:lnTo>
                    <a:pt x="266089" y="132873"/>
                  </a:lnTo>
                  <a:lnTo>
                    <a:pt x="254658" y="84083"/>
                  </a:lnTo>
                  <a:lnTo>
                    <a:pt x="224518" y="41522"/>
                  </a:lnTo>
                  <a:lnTo>
                    <a:pt x="181902" y="11418"/>
                  </a:lnTo>
                  <a:lnTo>
                    <a:pt x="133044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7513" y="2478886"/>
              <a:ext cx="416559" cy="875030"/>
            </a:xfrm>
            <a:custGeom>
              <a:avLst/>
              <a:gdLst/>
              <a:ahLst/>
              <a:cxnLst/>
              <a:rect l="l" t="t" r="r" b="b"/>
              <a:pathLst>
                <a:path w="416559" h="875029">
                  <a:moveTo>
                    <a:pt x="58852" y="132873"/>
                  </a:moveTo>
                  <a:lnTo>
                    <a:pt x="70284" y="182119"/>
                  </a:lnTo>
                  <a:lnTo>
                    <a:pt x="100423" y="224915"/>
                  </a:lnTo>
                  <a:lnTo>
                    <a:pt x="143039" y="255105"/>
                  </a:lnTo>
                  <a:lnTo>
                    <a:pt x="191897" y="266536"/>
                  </a:lnTo>
                  <a:lnTo>
                    <a:pt x="240755" y="255105"/>
                  </a:lnTo>
                  <a:lnTo>
                    <a:pt x="283370" y="224915"/>
                  </a:lnTo>
                  <a:lnTo>
                    <a:pt x="313510" y="182119"/>
                  </a:lnTo>
                  <a:lnTo>
                    <a:pt x="324942" y="132873"/>
                  </a:lnTo>
                  <a:lnTo>
                    <a:pt x="313510" y="84083"/>
                  </a:lnTo>
                  <a:lnTo>
                    <a:pt x="283370" y="41522"/>
                  </a:lnTo>
                  <a:lnTo>
                    <a:pt x="240755" y="11418"/>
                  </a:lnTo>
                  <a:lnTo>
                    <a:pt x="191897" y="0"/>
                  </a:lnTo>
                  <a:lnTo>
                    <a:pt x="143039" y="11418"/>
                  </a:lnTo>
                  <a:lnTo>
                    <a:pt x="100423" y="41522"/>
                  </a:lnTo>
                  <a:lnTo>
                    <a:pt x="70284" y="84083"/>
                  </a:lnTo>
                  <a:lnTo>
                    <a:pt x="58852" y="132873"/>
                  </a:lnTo>
                  <a:close/>
                </a:path>
                <a:path w="416559" h="875029">
                  <a:moveTo>
                    <a:pt x="200214" y="291318"/>
                  </a:moveTo>
                  <a:lnTo>
                    <a:pt x="200214" y="574992"/>
                  </a:lnTo>
                </a:path>
                <a:path w="416559" h="875029">
                  <a:moveTo>
                    <a:pt x="50535" y="391764"/>
                  </a:moveTo>
                  <a:lnTo>
                    <a:pt x="366527" y="391764"/>
                  </a:lnTo>
                </a:path>
                <a:path w="416559" h="875029">
                  <a:moveTo>
                    <a:pt x="200214" y="574992"/>
                  </a:moveTo>
                  <a:lnTo>
                    <a:pt x="0" y="874483"/>
                  </a:lnTo>
                </a:path>
                <a:path w="416559" h="875029">
                  <a:moveTo>
                    <a:pt x="200214" y="574992"/>
                  </a:moveTo>
                  <a:lnTo>
                    <a:pt x="416428" y="874483"/>
                  </a:lnTo>
                </a:path>
              </a:pathLst>
            </a:custGeom>
            <a:ln w="1661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36595" y="3415453"/>
            <a:ext cx="55435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50" dirty="0">
                <a:latin typeface="Tahoma"/>
                <a:cs typeface="Tahoma"/>
              </a:rPr>
              <a:t>A</a:t>
            </a:r>
            <a:r>
              <a:rPr sz="1450" b="1" spc="-50" dirty="0">
                <a:latin typeface="Tahoma"/>
                <a:cs typeface="Tahoma"/>
              </a:rPr>
              <a:t>l</a:t>
            </a:r>
            <a:r>
              <a:rPr sz="1450" b="1" spc="-15" dirty="0">
                <a:latin typeface="Tahoma"/>
                <a:cs typeface="Tahoma"/>
              </a:rPr>
              <a:t>un</a:t>
            </a:r>
            <a:r>
              <a:rPr sz="1450" b="1" spc="-5" dirty="0">
                <a:latin typeface="Tahoma"/>
                <a:cs typeface="Tahoma"/>
              </a:rPr>
              <a:t>o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22840" y="2720241"/>
            <a:ext cx="4215130" cy="734060"/>
            <a:chOff x="3922840" y="2720241"/>
            <a:chExt cx="4215130" cy="734060"/>
          </a:xfrm>
        </p:grpSpPr>
        <p:sp>
          <p:nvSpPr>
            <p:cNvPr id="9" name="object 9"/>
            <p:cNvSpPr/>
            <p:nvPr/>
          </p:nvSpPr>
          <p:spPr>
            <a:xfrm>
              <a:off x="3931412" y="2728814"/>
              <a:ext cx="4197985" cy="716915"/>
            </a:xfrm>
            <a:custGeom>
              <a:avLst/>
              <a:gdLst/>
              <a:ahLst/>
              <a:cxnLst/>
              <a:rect l="l" t="t" r="r" b="b"/>
              <a:pathLst>
                <a:path w="4197984" h="716914">
                  <a:moveTo>
                    <a:pt x="2098777" y="0"/>
                  </a:moveTo>
                  <a:lnTo>
                    <a:pt x="1944759" y="880"/>
                  </a:lnTo>
                  <a:lnTo>
                    <a:pt x="1793873" y="3485"/>
                  </a:lnTo>
                  <a:lnTo>
                    <a:pt x="1646487" y="7763"/>
                  </a:lnTo>
                  <a:lnTo>
                    <a:pt x="1502969" y="13660"/>
                  </a:lnTo>
                  <a:lnTo>
                    <a:pt x="1363689" y="21124"/>
                  </a:lnTo>
                  <a:lnTo>
                    <a:pt x="1229015" y="30102"/>
                  </a:lnTo>
                  <a:lnTo>
                    <a:pt x="1099315" y="40541"/>
                  </a:lnTo>
                  <a:lnTo>
                    <a:pt x="974959" y="52389"/>
                  </a:lnTo>
                  <a:lnTo>
                    <a:pt x="856314" y="65592"/>
                  </a:lnTo>
                  <a:lnTo>
                    <a:pt x="743749" y="80099"/>
                  </a:lnTo>
                  <a:lnTo>
                    <a:pt x="689861" y="87824"/>
                  </a:lnTo>
                  <a:lnTo>
                    <a:pt x="637632" y="95855"/>
                  </a:lnTo>
                  <a:lnTo>
                    <a:pt x="587108" y="104186"/>
                  </a:lnTo>
                  <a:lnTo>
                    <a:pt x="538333" y="112810"/>
                  </a:lnTo>
                  <a:lnTo>
                    <a:pt x="491355" y="121719"/>
                  </a:lnTo>
                  <a:lnTo>
                    <a:pt x="446220" y="130908"/>
                  </a:lnTo>
                  <a:lnTo>
                    <a:pt x="402973" y="140370"/>
                  </a:lnTo>
                  <a:lnTo>
                    <a:pt x="361661" y="150099"/>
                  </a:lnTo>
                  <a:lnTo>
                    <a:pt x="322330" y="160087"/>
                  </a:lnTo>
                  <a:lnTo>
                    <a:pt x="285025" y="170328"/>
                  </a:lnTo>
                  <a:lnTo>
                    <a:pt x="216681" y="191544"/>
                  </a:lnTo>
                  <a:lnTo>
                    <a:pt x="156996" y="213694"/>
                  </a:lnTo>
                  <a:lnTo>
                    <a:pt x="106340" y="236724"/>
                  </a:lnTo>
                  <a:lnTo>
                    <a:pt x="65082" y="260583"/>
                  </a:lnTo>
                  <a:lnTo>
                    <a:pt x="33589" y="285216"/>
                  </a:lnTo>
                  <a:lnTo>
                    <a:pt x="5466" y="323505"/>
                  </a:lnTo>
                  <a:lnTo>
                    <a:pt x="0" y="349846"/>
                  </a:lnTo>
                  <a:lnTo>
                    <a:pt x="1315" y="362847"/>
                  </a:lnTo>
                  <a:lnTo>
                    <a:pt x="20700" y="401199"/>
                  </a:lnTo>
                  <a:lnTo>
                    <a:pt x="62338" y="438401"/>
                  </a:lnTo>
                  <a:lnTo>
                    <a:pt x="101884" y="462454"/>
                  </a:lnTo>
                  <a:lnTo>
                    <a:pt x="150457" y="485832"/>
                  </a:lnTo>
                  <a:lnTo>
                    <a:pt x="207713" y="508469"/>
                  </a:lnTo>
                  <a:lnTo>
                    <a:pt x="273307" y="530299"/>
                  </a:lnTo>
                  <a:lnTo>
                    <a:pt x="346892" y="551257"/>
                  </a:lnTo>
                  <a:lnTo>
                    <a:pt x="386575" y="561389"/>
                  </a:lnTo>
                  <a:lnTo>
                    <a:pt x="428126" y="571278"/>
                  </a:lnTo>
                  <a:lnTo>
                    <a:pt x="471502" y="580916"/>
                  </a:lnTo>
                  <a:lnTo>
                    <a:pt x="516661" y="590295"/>
                  </a:lnTo>
                  <a:lnTo>
                    <a:pt x="563560" y="599407"/>
                  </a:lnTo>
                  <a:lnTo>
                    <a:pt x="612154" y="608243"/>
                  </a:lnTo>
                  <a:lnTo>
                    <a:pt x="662402" y="616795"/>
                  </a:lnTo>
                  <a:lnTo>
                    <a:pt x="714259" y="625056"/>
                  </a:lnTo>
                  <a:lnTo>
                    <a:pt x="822631" y="640669"/>
                  </a:lnTo>
                  <a:lnTo>
                    <a:pt x="936926" y="655015"/>
                  </a:lnTo>
                  <a:lnTo>
                    <a:pt x="1056797" y="668030"/>
                  </a:lnTo>
                  <a:lnTo>
                    <a:pt x="1181901" y="679647"/>
                  </a:lnTo>
                  <a:lnTo>
                    <a:pt x="1311892" y="689802"/>
                  </a:lnTo>
                  <a:lnTo>
                    <a:pt x="1446424" y="698427"/>
                  </a:lnTo>
                  <a:lnTo>
                    <a:pt x="1585154" y="705459"/>
                  </a:lnTo>
                  <a:lnTo>
                    <a:pt x="1727736" y="710830"/>
                  </a:lnTo>
                  <a:lnTo>
                    <a:pt x="1873824" y="714476"/>
                  </a:lnTo>
                  <a:lnTo>
                    <a:pt x="2023074" y="716330"/>
                  </a:lnTo>
                  <a:lnTo>
                    <a:pt x="2174497" y="716330"/>
                  </a:lnTo>
                  <a:lnTo>
                    <a:pt x="2323779" y="714476"/>
                  </a:lnTo>
                  <a:lnTo>
                    <a:pt x="2469896" y="710830"/>
                  </a:lnTo>
                  <a:lnTo>
                    <a:pt x="2612504" y="705459"/>
                  </a:lnTo>
                  <a:lnTo>
                    <a:pt x="2751257" y="698427"/>
                  </a:lnTo>
                  <a:lnTo>
                    <a:pt x="2885811" y="689802"/>
                  </a:lnTo>
                  <a:lnTo>
                    <a:pt x="3015820" y="679647"/>
                  </a:lnTo>
                  <a:lnTo>
                    <a:pt x="3140941" y="668030"/>
                  </a:lnTo>
                  <a:lnTo>
                    <a:pt x="3260827" y="655015"/>
                  </a:lnTo>
                  <a:lnTo>
                    <a:pt x="3375134" y="640669"/>
                  </a:lnTo>
                  <a:lnTo>
                    <a:pt x="3483517" y="625056"/>
                  </a:lnTo>
                  <a:lnTo>
                    <a:pt x="3535380" y="616795"/>
                  </a:lnTo>
                  <a:lnTo>
                    <a:pt x="3585632" y="608243"/>
                  </a:lnTo>
                  <a:lnTo>
                    <a:pt x="3634230" y="599407"/>
                  </a:lnTo>
                  <a:lnTo>
                    <a:pt x="3681132" y="590295"/>
                  </a:lnTo>
                  <a:lnTo>
                    <a:pt x="3726295" y="580916"/>
                  </a:lnTo>
                  <a:lnTo>
                    <a:pt x="3769674" y="571278"/>
                  </a:lnTo>
                  <a:lnTo>
                    <a:pt x="3811228" y="561389"/>
                  </a:lnTo>
                  <a:lnTo>
                    <a:pt x="3850913" y="551257"/>
                  </a:lnTo>
                  <a:lnTo>
                    <a:pt x="3888686" y="540891"/>
                  </a:lnTo>
                  <a:lnTo>
                    <a:pt x="3958322" y="519489"/>
                  </a:lnTo>
                  <a:lnTo>
                    <a:pt x="4019793" y="497247"/>
                  </a:lnTo>
                  <a:lnTo>
                    <a:pt x="4072753" y="474231"/>
                  </a:lnTo>
                  <a:lnTo>
                    <a:pt x="4116857" y="450508"/>
                  </a:lnTo>
                  <a:lnTo>
                    <a:pt x="4151761" y="426142"/>
                  </a:lnTo>
                  <a:lnTo>
                    <a:pt x="4186111" y="388532"/>
                  </a:lnTo>
                  <a:lnTo>
                    <a:pt x="4197819" y="349846"/>
                  </a:lnTo>
                  <a:lnTo>
                    <a:pt x="4196445" y="336598"/>
                  </a:lnTo>
                  <a:lnTo>
                    <a:pt x="4176199" y="297807"/>
                  </a:lnTo>
                  <a:lnTo>
                    <a:pt x="4132736" y="260583"/>
                  </a:lnTo>
                  <a:lnTo>
                    <a:pt x="4091476" y="236724"/>
                  </a:lnTo>
                  <a:lnTo>
                    <a:pt x="4040819" y="213694"/>
                  </a:lnTo>
                  <a:lnTo>
                    <a:pt x="3981132" y="191544"/>
                  </a:lnTo>
                  <a:lnTo>
                    <a:pt x="3912784" y="170328"/>
                  </a:lnTo>
                  <a:lnTo>
                    <a:pt x="3875477" y="160087"/>
                  </a:lnTo>
                  <a:lnTo>
                    <a:pt x="3836143" y="150099"/>
                  </a:lnTo>
                  <a:lnTo>
                    <a:pt x="3794829" y="140370"/>
                  </a:lnTo>
                  <a:lnTo>
                    <a:pt x="3751579" y="130908"/>
                  </a:lnTo>
                  <a:lnTo>
                    <a:pt x="3706440" y="121719"/>
                  </a:lnTo>
                  <a:lnTo>
                    <a:pt x="3659459" y="112810"/>
                  </a:lnTo>
                  <a:lnTo>
                    <a:pt x="3610680" y="104186"/>
                  </a:lnTo>
                  <a:lnTo>
                    <a:pt x="3560151" y="95855"/>
                  </a:lnTo>
                  <a:lnTo>
                    <a:pt x="3507917" y="87824"/>
                  </a:lnTo>
                  <a:lnTo>
                    <a:pt x="3454025" y="80099"/>
                  </a:lnTo>
                  <a:lnTo>
                    <a:pt x="3341448" y="65592"/>
                  </a:lnTo>
                  <a:lnTo>
                    <a:pt x="3222789" y="52389"/>
                  </a:lnTo>
                  <a:lnTo>
                    <a:pt x="3098417" y="40541"/>
                  </a:lnTo>
                  <a:lnTo>
                    <a:pt x="2968700" y="30102"/>
                  </a:lnTo>
                  <a:lnTo>
                    <a:pt x="2834005" y="21124"/>
                  </a:lnTo>
                  <a:lnTo>
                    <a:pt x="2694703" y="13660"/>
                  </a:lnTo>
                  <a:lnTo>
                    <a:pt x="2551160" y="7763"/>
                  </a:lnTo>
                  <a:lnTo>
                    <a:pt x="2403746" y="3485"/>
                  </a:lnTo>
                  <a:lnTo>
                    <a:pt x="2252829" y="880"/>
                  </a:lnTo>
                  <a:lnTo>
                    <a:pt x="2098777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31412" y="2728814"/>
              <a:ext cx="4197985" cy="716915"/>
            </a:xfrm>
            <a:custGeom>
              <a:avLst/>
              <a:gdLst/>
              <a:ahLst/>
              <a:cxnLst/>
              <a:rect l="l" t="t" r="r" b="b"/>
              <a:pathLst>
                <a:path w="4197984" h="716914">
                  <a:moveTo>
                    <a:pt x="0" y="349846"/>
                  </a:moveTo>
                  <a:lnTo>
                    <a:pt x="11708" y="388532"/>
                  </a:lnTo>
                  <a:lnTo>
                    <a:pt x="46058" y="426142"/>
                  </a:lnTo>
                  <a:lnTo>
                    <a:pt x="80961" y="450508"/>
                  </a:lnTo>
                  <a:lnTo>
                    <a:pt x="125063" y="474231"/>
                  </a:lnTo>
                  <a:lnTo>
                    <a:pt x="178021" y="497247"/>
                  </a:lnTo>
                  <a:lnTo>
                    <a:pt x="239489" y="519489"/>
                  </a:lnTo>
                  <a:lnTo>
                    <a:pt x="309122" y="540891"/>
                  </a:lnTo>
                  <a:lnTo>
                    <a:pt x="346892" y="551257"/>
                  </a:lnTo>
                  <a:lnTo>
                    <a:pt x="386575" y="561389"/>
                  </a:lnTo>
                  <a:lnTo>
                    <a:pt x="428126" y="571278"/>
                  </a:lnTo>
                  <a:lnTo>
                    <a:pt x="471502" y="580916"/>
                  </a:lnTo>
                  <a:lnTo>
                    <a:pt x="516661" y="590295"/>
                  </a:lnTo>
                  <a:lnTo>
                    <a:pt x="563560" y="599407"/>
                  </a:lnTo>
                  <a:lnTo>
                    <a:pt x="612154" y="608243"/>
                  </a:lnTo>
                  <a:lnTo>
                    <a:pt x="662402" y="616795"/>
                  </a:lnTo>
                  <a:lnTo>
                    <a:pt x="714259" y="625056"/>
                  </a:lnTo>
                  <a:lnTo>
                    <a:pt x="767683" y="633016"/>
                  </a:lnTo>
                  <a:lnTo>
                    <a:pt x="822631" y="640669"/>
                  </a:lnTo>
                  <a:lnTo>
                    <a:pt x="879060" y="648004"/>
                  </a:lnTo>
                  <a:lnTo>
                    <a:pt x="936926" y="655015"/>
                  </a:lnTo>
                  <a:lnTo>
                    <a:pt x="996186" y="661693"/>
                  </a:lnTo>
                  <a:lnTo>
                    <a:pt x="1056797" y="668030"/>
                  </a:lnTo>
                  <a:lnTo>
                    <a:pt x="1118717" y="674018"/>
                  </a:lnTo>
                  <a:lnTo>
                    <a:pt x="1181901" y="679647"/>
                  </a:lnTo>
                  <a:lnTo>
                    <a:pt x="1246307" y="684912"/>
                  </a:lnTo>
                  <a:lnTo>
                    <a:pt x="1311892" y="689802"/>
                  </a:lnTo>
                  <a:lnTo>
                    <a:pt x="1378612" y="694310"/>
                  </a:lnTo>
                  <a:lnTo>
                    <a:pt x="1446424" y="698427"/>
                  </a:lnTo>
                  <a:lnTo>
                    <a:pt x="1515286" y="702147"/>
                  </a:lnTo>
                  <a:lnTo>
                    <a:pt x="1585154" y="705459"/>
                  </a:lnTo>
                  <a:lnTo>
                    <a:pt x="1655985" y="708356"/>
                  </a:lnTo>
                  <a:lnTo>
                    <a:pt x="1727736" y="710830"/>
                  </a:lnTo>
                  <a:lnTo>
                    <a:pt x="1800363" y="712873"/>
                  </a:lnTo>
                  <a:lnTo>
                    <a:pt x="1873824" y="714476"/>
                  </a:lnTo>
                  <a:lnTo>
                    <a:pt x="1948075" y="715631"/>
                  </a:lnTo>
                  <a:lnTo>
                    <a:pt x="2023074" y="716330"/>
                  </a:lnTo>
                  <a:lnTo>
                    <a:pt x="2098777" y="716565"/>
                  </a:lnTo>
                  <a:lnTo>
                    <a:pt x="2174497" y="716330"/>
                  </a:lnTo>
                  <a:lnTo>
                    <a:pt x="2249512" y="715631"/>
                  </a:lnTo>
                  <a:lnTo>
                    <a:pt x="2323779" y="714476"/>
                  </a:lnTo>
                  <a:lnTo>
                    <a:pt x="2397255" y="712873"/>
                  </a:lnTo>
                  <a:lnTo>
                    <a:pt x="2469896" y="710830"/>
                  </a:lnTo>
                  <a:lnTo>
                    <a:pt x="2541660" y="708356"/>
                  </a:lnTo>
                  <a:lnTo>
                    <a:pt x="2612504" y="705459"/>
                  </a:lnTo>
                  <a:lnTo>
                    <a:pt x="2682384" y="702147"/>
                  </a:lnTo>
                  <a:lnTo>
                    <a:pt x="2751257" y="698427"/>
                  </a:lnTo>
                  <a:lnTo>
                    <a:pt x="2819080" y="694310"/>
                  </a:lnTo>
                  <a:lnTo>
                    <a:pt x="2885811" y="689802"/>
                  </a:lnTo>
                  <a:lnTo>
                    <a:pt x="2951405" y="684912"/>
                  </a:lnTo>
                  <a:lnTo>
                    <a:pt x="3015820" y="679647"/>
                  </a:lnTo>
                  <a:lnTo>
                    <a:pt x="3079013" y="674018"/>
                  </a:lnTo>
                  <a:lnTo>
                    <a:pt x="3140941" y="668030"/>
                  </a:lnTo>
                  <a:lnTo>
                    <a:pt x="3201560" y="661693"/>
                  </a:lnTo>
                  <a:lnTo>
                    <a:pt x="3260827" y="655015"/>
                  </a:lnTo>
                  <a:lnTo>
                    <a:pt x="3318699" y="648004"/>
                  </a:lnTo>
                  <a:lnTo>
                    <a:pt x="3375134" y="640669"/>
                  </a:lnTo>
                  <a:lnTo>
                    <a:pt x="3430088" y="633016"/>
                  </a:lnTo>
                  <a:lnTo>
                    <a:pt x="3483517" y="625056"/>
                  </a:lnTo>
                  <a:lnTo>
                    <a:pt x="3535380" y="616795"/>
                  </a:lnTo>
                  <a:lnTo>
                    <a:pt x="3585632" y="608243"/>
                  </a:lnTo>
                  <a:lnTo>
                    <a:pt x="3634230" y="599407"/>
                  </a:lnTo>
                  <a:lnTo>
                    <a:pt x="3681132" y="590295"/>
                  </a:lnTo>
                  <a:lnTo>
                    <a:pt x="3726295" y="580916"/>
                  </a:lnTo>
                  <a:lnTo>
                    <a:pt x="3769674" y="571278"/>
                  </a:lnTo>
                  <a:lnTo>
                    <a:pt x="3811228" y="561389"/>
                  </a:lnTo>
                  <a:lnTo>
                    <a:pt x="3850913" y="551257"/>
                  </a:lnTo>
                  <a:lnTo>
                    <a:pt x="3888686" y="540891"/>
                  </a:lnTo>
                  <a:lnTo>
                    <a:pt x="3958322" y="519489"/>
                  </a:lnTo>
                  <a:lnTo>
                    <a:pt x="4019793" y="497247"/>
                  </a:lnTo>
                  <a:lnTo>
                    <a:pt x="4072753" y="474231"/>
                  </a:lnTo>
                  <a:lnTo>
                    <a:pt x="4116857" y="450508"/>
                  </a:lnTo>
                  <a:lnTo>
                    <a:pt x="4151761" y="426142"/>
                  </a:lnTo>
                  <a:lnTo>
                    <a:pt x="4186111" y="388532"/>
                  </a:lnTo>
                  <a:lnTo>
                    <a:pt x="4197819" y="349846"/>
                  </a:lnTo>
                  <a:lnTo>
                    <a:pt x="4196445" y="336598"/>
                  </a:lnTo>
                  <a:lnTo>
                    <a:pt x="4176199" y="297807"/>
                  </a:lnTo>
                  <a:lnTo>
                    <a:pt x="4132736" y="260583"/>
                  </a:lnTo>
                  <a:lnTo>
                    <a:pt x="4091476" y="236724"/>
                  </a:lnTo>
                  <a:lnTo>
                    <a:pt x="4040819" y="213694"/>
                  </a:lnTo>
                  <a:lnTo>
                    <a:pt x="3981132" y="191544"/>
                  </a:lnTo>
                  <a:lnTo>
                    <a:pt x="3912784" y="170328"/>
                  </a:lnTo>
                  <a:lnTo>
                    <a:pt x="3875477" y="160087"/>
                  </a:lnTo>
                  <a:lnTo>
                    <a:pt x="3836143" y="150099"/>
                  </a:lnTo>
                  <a:lnTo>
                    <a:pt x="3794829" y="140370"/>
                  </a:lnTo>
                  <a:lnTo>
                    <a:pt x="3751579" y="130908"/>
                  </a:lnTo>
                  <a:lnTo>
                    <a:pt x="3706440" y="121719"/>
                  </a:lnTo>
                  <a:lnTo>
                    <a:pt x="3659459" y="112810"/>
                  </a:lnTo>
                  <a:lnTo>
                    <a:pt x="3610680" y="104186"/>
                  </a:lnTo>
                  <a:lnTo>
                    <a:pt x="3560151" y="95855"/>
                  </a:lnTo>
                  <a:lnTo>
                    <a:pt x="3507917" y="87824"/>
                  </a:lnTo>
                  <a:lnTo>
                    <a:pt x="3454025" y="80099"/>
                  </a:lnTo>
                  <a:lnTo>
                    <a:pt x="3398520" y="72686"/>
                  </a:lnTo>
                  <a:lnTo>
                    <a:pt x="3341448" y="65592"/>
                  </a:lnTo>
                  <a:lnTo>
                    <a:pt x="3282856" y="58824"/>
                  </a:lnTo>
                  <a:lnTo>
                    <a:pt x="3222789" y="52389"/>
                  </a:lnTo>
                  <a:lnTo>
                    <a:pt x="3161294" y="46292"/>
                  </a:lnTo>
                  <a:lnTo>
                    <a:pt x="3098417" y="40541"/>
                  </a:lnTo>
                  <a:lnTo>
                    <a:pt x="3034204" y="35142"/>
                  </a:lnTo>
                  <a:lnTo>
                    <a:pt x="2968700" y="30102"/>
                  </a:lnTo>
                  <a:lnTo>
                    <a:pt x="2901952" y="25427"/>
                  </a:lnTo>
                  <a:lnTo>
                    <a:pt x="2834005" y="21124"/>
                  </a:lnTo>
                  <a:lnTo>
                    <a:pt x="2764907" y="17199"/>
                  </a:lnTo>
                  <a:lnTo>
                    <a:pt x="2694703" y="13660"/>
                  </a:lnTo>
                  <a:lnTo>
                    <a:pt x="2623439" y="10512"/>
                  </a:lnTo>
                  <a:lnTo>
                    <a:pt x="2551160" y="7763"/>
                  </a:lnTo>
                  <a:lnTo>
                    <a:pt x="2477914" y="5418"/>
                  </a:lnTo>
                  <a:lnTo>
                    <a:pt x="2403746" y="3485"/>
                  </a:lnTo>
                  <a:lnTo>
                    <a:pt x="2328703" y="1970"/>
                  </a:lnTo>
                  <a:lnTo>
                    <a:pt x="2252829" y="880"/>
                  </a:lnTo>
                  <a:lnTo>
                    <a:pt x="2176172" y="221"/>
                  </a:lnTo>
                  <a:lnTo>
                    <a:pt x="2098777" y="0"/>
                  </a:lnTo>
                  <a:lnTo>
                    <a:pt x="2021400" y="221"/>
                  </a:lnTo>
                  <a:lnTo>
                    <a:pt x="1944759" y="880"/>
                  </a:lnTo>
                  <a:lnTo>
                    <a:pt x="1868902" y="1970"/>
                  </a:lnTo>
                  <a:lnTo>
                    <a:pt x="1793873" y="3485"/>
                  </a:lnTo>
                  <a:lnTo>
                    <a:pt x="1719719" y="5418"/>
                  </a:lnTo>
                  <a:lnTo>
                    <a:pt x="1646487" y="7763"/>
                  </a:lnTo>
                  <a:lnTo>
                    <a:pt x="1574221" y="10512"/>
                  </a:lnTo>
                  <a:lnTo>
                    <a:pt x="1502969" y="13660"/>
                  </a:lnTo>
                  <a:lnTo>
                    <a:pt x="1432776" y="17199"/>
                  </a:lnTo>
                  <a:lnTo>
                    <a:pt x="1363689" y="21124"/>
                  </a:lnTo>
                  <a:lnTo>
                    <a:pt x="1295753" y="25427"/>
                  </a:lnTo>
                  <a:lnTo>
                    <a:pt x="1229015" y="30102"/>
                  </a:lnTo>
                  <a:lnTo>
                    <a:pt x="1163520" y="35142"/>
                  </a:lnTo>
                  <a:lnTo>
                    <a:pt x="1099315" y="40541"/>
                  </a:lnTo>
                  <a:lnTo>
                    <a:pt x="1036446" y="46292"/>
                  </a:lnTo>
                  <a:lnTo>
                    <a:pt x="974959" y="52389"/>
                  </a:lnTo>
                  <a:lnTo>
                    <a:pt x="914899" y="58824"/>
                  </a:lnTo>
                  <a:lnTo>
                    <a:pt x="856314" y="65592"/>
                  </a:lnTo>
                  <a:lnTo>
                    <a:pt x="799248" y="72686"/>
                  </a:lnTo>
                  <a:lnTo>
                    <a:pt x="743749" y="80099"/>
                  </a:lnTo>
                  <a:lnTo>
                    <a:pt x="689861" y="87824"/>
                  </a:lnTo>
                  <a:lnTo>
                    <a:pt x="637632" y="95855"/>
                  </a:lnTo>
                  <a:lnTo>
                    <a:pt x="587108" y="104186"/>
                  </a:lnTo>
                  <a:lnTo>
                    <a:pt x="538333" y="112810"/>
                  </a:lnTo>
                  <a:lnTo>
                    <a:pt x="491355" y="121719"/>
                  </a:lnTo>
                  <a:lnTo>
                    <a:pt x="446220" y="130908"/>
                  </a:lnTo>
                  <a:lnTo>
                    <a:pt x="402973" y="140370"/>
                  </a:lnTo>
                  <a:lnTo>
                    <a:pt x="361661" y="150099"/>
                  </a:lnTo>
                  <a:lnTo>
                    <a:pt x="322330" y="160087"/>
                  </a:lnTo>
                  <a:lnTo>
                    <a:pt x="285025" y="170328"/>
                  </a:lnTo>
                  <a:lnTo>
                    <a:pt x="216681" y="191544"/>
                  </a:lnTo>
                  <a:lnTo>
                    <a:pt x="156996" y="213694"/>
                  </a:lnTo>
                  <a:lnTo>
                    <a:pt x="106340" y="236724"/>
                  </a:lnTo>
                  <a:lnTo>
                    <a:pt x="65082" y="260583"/>
                  </a:lnTo>
                  <a:lnTo>
                    <a:pt x="33589" y="285216"/>
                  </a:lnTo>
                  <a:lnTo>
                    <a:pt x="5466" y="323505"/>
                  </a:lnTo>
                  <a:lnTo>
                    <a:pt x="0" y="349846"/>
                  </a:lnTo>
                  <a:close/>
                </a:path>
              </a:pathLst>
            </a:custGeom>
            <a:ln w="1660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17865" y="2982297"/>
            <a:ext cx="284289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10" dirty="0">
                <a:latin typeface="Tahoma"/>
                <a:cs typeface="Tahoma"/>
              </a:rPr>
              <a:t>Matricular-se</a:t>
            </a:r>
            <a:r>
              <a:rPr sz="1450" b="1" spc="15" dirty="0">
                <a:latin typeface="Tahoma"/>
                <a:cs typeface="Tahoma"/>
              </a:rPr>
              <a:t> </a:t>
            </a:r>
            <a:r>
              <a:rPr sz="1450" b="1" spc="-10" dirty="0">
                <a:latin typeface="Tahoma"/>
                <a:cs typeface="Tahoma"/>
              </a:rPr>
              <a:t>na</a:t>
            </a:r>
            <a:r>
              <a:rPr sz="1450" b="1" spc="5" dirty="0">
                <a:latin typeface="Tahoma"/>
                <a:cs typeface="Tahoma"/>
              </a:rPr>
              <a:t> Universidade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21421" y="3453415"/>
            <a:ext cx="3932554" cy="2200275"/>
            <a:chOff x="6121421" y="3453415"/>
            <a:chExt cx="3932554" cy="2200275"/>
          </a:xfrm>
        </p:grpSpPr>
        <p:sp>
          <p:nvSpPr>
            <p:cNvPr id="13" name="object 13"/>
            <p:cNvSpPr/>
            <p:nvPr/>
          </p:nvSpPr>
          <p:spPr>
            <a:xfrm>
              <a:off x="6129994" y="4927915"/>
              <a:ext cx="3915410" cy="716915"/>
            </a:xfrm>
            <a:custGeom>
              <a:avLst/>
              <a:gdLst/>
              <a:ahLst/>
              <a:cxnLst/>
              <a:rect l="l" t="t" r="r" b="b"/>
              <a:pathLst>
                <a:path w="3915409" h="716914">
                  <a:moveTo>
                    <a:pt x="1949336" y="0"/>
                  </a:moveTo>
                  <a:lnTo>
                    <a:pt x="1799685" y="963"/>
                  </a:lnTo>
                  <a:lnTo>
                    <a:pt x="1653239" y="3815"/>
                  </a:lnTo>
                  <a:lnTo>
                    <a:pt x="1510391" y="8494"/>
                  </a:lnTo>
                  <a:lnTo>
                    <a:pt x="1371533" y="14939"/>
                  </a:lnTo>
                  <a:lnTo>
                    <a:pt x="1237058" y="23090"/>
                  </a:lnTo>
                  <a:lnTo>
                    <a:pt x="1107357" y="32887"/>
                  </a:lnTo>
                  <a:lnTo>
                    <a:pt x="982822" y="44269"/>
                  </a:lnTo>
                  <a:lnTo>
                    <a:pt x="863845" y="57175"/>
                  </a:lnTo>
                  <a:lnTo>
                    <a:pt x="806564" y="64181"/>
                  </a:lnTo>
                  <a:lnTo>
                    <a:pt x="750820" y="71545"/>
                  </a:lnTo>
                  <a:lnTo>
                    <a:pt x="696661" y="79260"/>
                  </a:lnTo>
                  <a:lnTo>
                    <a:pt x="644137" y="87319"/>
                  </a:lnTo>
                  <a:lnTo>
                    <a:pt x="593296" y="95713"/>
                  </a:lnTo>
                  <a:lnTo>
                    <a:pt x="544189" y="104435"/>
                  </a:lnTo>
                  <a:lnTo>
                    <a:pt x="496863" y="113478"/>
                  </a:lnTo>
                  <a:lnTo>
                    <a:pt x="451368" y="122834"/>
                  </a:lnTo>
                  <a:lnTo>
                    <a:pt x="407753" y="132495"/>
                  </a:lnTo>
                  <a:lnTo>
                    <a:pt x="366066" y="142454"/>
                  </a:lnTo>
                  <a:lnTo>
                    <a:pt x="326357" y="152703"/>
                  </a:lnTo>
                  <a:lnTo>
                    <a:pt x="288676" y="163236"/>
                  </a:lnTo>
                  <a:lnTo>
                    <a:pt x="219589" y="185118"/>
                  </a:lnTo>
                  <a:lnTo>
                    <a:pt x="159197" y="208041"/>
                  </a:lnTo>
                  <a:lnTo>
                    <a:pt x="107893" y="231943"/>
                  </a:lnTo>
                  <a:lnTo>
                    <a:pt x="66069" y="256765"/>
                  </a:lnTo>
                  <a:lnTo>
                    <a:pt x="34117" y="282445"/>
                  </a:lnTo>
                  <a:lnTo>
                    <a:pt x="5556" y="322442"/>
                  </a:lnTo>
                  <a:lnTo>
                    <a:pt x="0" y="350004"/>
                  </a:lnTo>
                  <a:lnTo>
                    <a:pt x="1397" y="363898"/>
                  </a:lnTo>
                  <a:lnTo>
                    <a:pt x="21965" y="404831"/>
                  </a:lnTo>
                  <a:lnTo>
                    <a:pt x="66069" y="444431"/>
                  </a:lnTo>
                  <a:lnTo>
                    <a:pt x="107893" y="469956"/>
                  </a:lnTo>
                  <a:lnTo>
                    <a:pt x="159197" y="494687"/>
                  </a:lnTo>
                  <a:lnTo>
                    <a:pt x="219589" y="518543"/>
                  </a:lnTo>
                  <a:lnTo>
                    <a:pt x="288676" y="541445"/>
                  </a:lnTo>
                  <a:lnTo>
                    <a:pt x="326357" y="552512"/>
                  </a:lnTo>
                  <a:lnTo>
                    <a:pt x="366066" y="563310"/>
                  </a:lnTo>
                  <a:lnTo>
                    <a:pt x="407753" y="573829"/>
                  </a:lnTo>
                  <a:lnTo>
                    <a:pt x="451368" y="584059"/>
                  </a:lnTo>
                  <a:lnTo>
                    <a:pt x="496863" y="593989"/>
                  </a:lnTo>
                  <a:lnTo>
                    <a:pt x="544189" y="603611"/>
                  </a:lnTo>
                  <a:lnTo>
                    <a:pt x="593296" y="612913"/>
                  </a:lnTo>
                  <a:lnTo>
                    <a:pt x="644137" y="621885"/>
                  </a:lnTo>
                  <a:lnTo>
                    <a:pt x="696661" y="630518"/>
                  </a:lnTo>
                  <a:lnTo>
                    <a:pt x="750820" y="638802"/>
                  </a:lnTo>
                  <a:lnTo>
                    <a:pt x="806564" y="646725"/>
                  </a:lnTo>
                  <a:lnTo>
                    <a:pt x="863845" y="654280"/>
                  </a:lnTo>
                  <a:lnTo>
                    <a:pt x="922614" y="661454"/>
                  </a:lnTo>
                  <a:lnTo>
                    <a:pt x="982822" y="668238"/>
                  </a:lnTo>
                  <a:lnTo>
                    <a:pt x="1044419" y="674623"/>
                  </a:lnTo>
                  <a:lnTo>
                    <a:pt x="1107357" y="680597"/>
                  </a:lnTo>
                  <a:lnTo>
                    <a:pt x="1171586" y="686151"/>
                  </a:lnTo>
                  <a:lnTo>
                    <a:pt x="1237058" y="691276"/>
                  </a:lnTo>
                  <a:lnTo>
                    <a:pt x="1371533" y="700193"/>
                  </a:lnTo>
                  <a:lnTo>
                    <a:pt x="1510391" y="707270"/>
                  </a:lnTo>
                  <a:lnTo>
                    <a:pt x="1653239" y="712424"/>
                  </a:lnTo>
                  <a:lnTo>
                    <a:pt x="1726037" y="714255"/>
                  </a:lnTo>
                  <a:lnTo>
                    <a:pt x="1799685" y="715575"/>
                  </a:lnTo>
                  <a:lnTo>
                    <a:pt x="1874134" y="716375"/>
                  </a:lnTo>
                  <a:lnTo>
                    <a:pt x="1949336" y="716644"/>
                  </a:lnTo>
                  <a:lnTo>
                    <a:pt x="2024547" y="716375"/>
                  </a:lnTo>
                  <a:lnTo>
                    <a:pt x="2099057" y="715575"/>
                  </a:lnTo>
                  <a:lnTo>
                    <a:pt x="2172816" y="714255"/>
                  </a:lnTo>
                  <a:lnTo>
                    <a:pt x="2317872" y="710092"/>
                  </a:lnTo>
                  <a:lnTo>
                    <a:pt x="2459303" y="703967"/>
                  </a:lnTo>
                  <a:lnTo>
                    <a:pt x="2596696" y="695960"/>
                  </a:lnTo>
                  <a:lnTo>
                    <a:pt x="2729640" y="686151"/>
                  </a:lnTo>
                  <a:lnTo>
                    <a:pt x="2794314" y="680597"/>
                  </a:lnTo>
                  <a:lnTo>
                    <a:pt x="2857721" y="674623"/>
                  </a:lnTo>
                  <a:lnTo>
                    <a:pt x="2919809" y="668238"/>
                  </a:lnTo>
                  <a:lnTo>
                    <a:pt x="2980527" y="661454"/>
                  </a:lnTo>
                  <a:lnTo>
                    <a:pt x="3039823" y="654280"/>
                  </a:lnTo>
                  <a:lnTo>
                    <a:pt x="3097646" y="646725"/>
                  </a:lnTo>
                  <a:lnTo>
                    <a:pt x="3153944" y="638802"/>
                  </a:lnTo>
                  <a:lnTo>
                    <a:pt x="3208666" y="630518"/>
                  </a:lnTo>
                  <a:lnTo>
                    <a:pt x="3261760" y="621885"/>
                  </a:lnTo>
                  <a:lnTo>
                    <a:pt x="3313174" y="612913"/>
                  </a:lnTo>
                  <a:lnTo>
                    <a:pt x="3362857" y="603611"/>
                  </a:lnTo>
                  <a:lnTo>
                    <a:pt x="3410758" y="593989"/>
                  </a:lnTo>
                  <a:lnTo>
                    <a:pt x="3456824" y="584059"/>
                  </a:lnTo>
                  <a:lnTo>
                    <a:pt x="3501005" y="573829"/>
                  </a:lnTo>
                  <a:lnTo>
                    <a:pt x="3543248" y="563310"/>
                  </a:lnTo>
                  <a:lnTo>
                    <a:pt x="3583503" y="552512"/>
                  </a:lnTo>
                  <a:lnTo>
                    <a:pt x="3621717" y="541445"/>
                  </a:lnTo>
                  <a:lnTo>
                    <a:pt x="3691819" y="518543"/>
                  </a:lnTo>
                  <a:lnTo>
                    <a:pt x="3753141" y="494687"/>
                  </a:lnTo>
                  <a:lnTo>
                    <a:pt x="3805270" y="469956"/>
                  </a:lnTo>
                  <a:lnTo>
                    <a:pt x="3847795" y="444431"/>
                  </a:lnTo>
                  <a:lnTo>
                    <a:pt x="3880303" y="418193"/>
                  </a:lnTo>
                  <a:lnTo>
                    <a:pt x="3909381" y="377674"/>
                  </a:lnTo>
                  <a:lnTo>
                    <a:pt x="3915043" y="350004"/>
                  </a:lnTo>
                  <a:lnTo>
                    <a:pt x="3913619" y="336138"/>
                  </a:lnTo>
                  <a:lnTo>
                    <a:pt x="3892672" y="295588"/>
                  </a:lnTo>
                  <a:lnTo>
                    <a:pt x="3847795" y="256765"/>
                  </a:lnTo>
                  <a:lnTo>
                    <a:pt x="3805270" y="231943"/>
                  </a:lnTo>
                  <a:lnTo>
                    <a:pt x="3753141" y="208041"/>
                  </a:lnTo>
                  <a:lnTo>
                    <a:pt x="3691819" y="185118"/>
                  </a:lnTo>
                  <a:lnTo>
                    <a:pt x="3621717" y="163236"/>
                  </a:lnTo>
                  <a:lnTo>
                    <a:pt x="3583503" y="152703"/>
                  </a:lnTo>
                  <a:lnTo>
                    <a:pt x="3543248" y="142454"/>
                  </a:lnTo>
                  <a:lnTo>
                    <a:pt x="3501005" y="132495"/>
                  </a:lnTo>
                  <a:lnTo>
                    <a:pt x="3456824" y="122834"/>
                  </a:lnTo>
                  <a:lnTo>
                    <a:pt x="3410758" y="113478"/>
                  </a:lnTo>
                  <a:lnTo>
                    <a:pt x="3362857" y="104435"/>
                  </a:lnTo>
                  <a:lnTo>
                    <a:pt x="3313174" y="95713"/>
                  </a:lnTo>
                  <a:lnTo>
                    <a:pt x="3261760" y="87319"/>
                  </a:lnTo>
                  <a:lnTo>
                    <a:pt x="3208666" y="79260"/>
                  </a:lnTo>
                  <a:lnTo>
                    <a:pt x="3153944" y="71545"/>
                  </a:lnTo>
                  <a:lnTo>
                    <a:pt x="3097646" y="64181"/>
                  </a:lnTo>
                  <a:lnTo>
                    <a:pt x="3039823" y="57175"/>
                  </a:lnTo>
                  <a:lnTo>
                    <a:pt x="2919809" y="44269"/>
                  </a:lnTo>
                  <a:lnTo>
                    <a:pt x="2794314" y="32887"/>
                  </a:lnTo>
                  <a:lnTo>
                    <a:pt x="2663750" y="23090"/>
                  </a:lnTo>
                  <a:lnTo>
                    <a:pt x="2528530" y="14939"/>
                  </a:lnTo>
                  <a:lnTo>
                    <a:pt x="2389066" y="8494"/>
                  </a:lnTo>
                  <a:lnTo>
                    <a:pt x="2245771" y="3815"/>
                  </a:lnTo>
                  <a:lnTo>
                    <a:pt x="2099057" y="963"/>
                  </a:lnTo>
                  <a:lnTo>
                    <a:pt x="194933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29994" y="4927915"/>
              <a:ext cx="3915410" cy="716915"/>
            </a:xfrm>
            <a:custGeom>
              <a:avLst/>
              <a:gdLst/>
              <a:ahLst/>
              <a:cxnLst/>
              <a:rect l="l" t="t" r="r" b="b"/>
              <a:pathLst>
                <a:path w="3915409" h="716914">
                  <a:moveTo>
                    <a:pt x="0" y="350004"/>
                  </a:moveTo>
                  <a:lnTo>
                    <a:pt x="12429" y="391322"/>
                  </a:lnTo>
                  <a:lnTo>
                    <a:pt x="48835" y="431396"/>
                  </a:lnTo>
                  <a:lnTo>
                    <a:pt x="85772" y="457288"/>
                  </a:lnTo>
                  <a:lnTo>
                    <a:pt x="132385" y="482426"/>
                  </a:lnTo>
                  <a:lnTo>
                    <a:pt x="188281" y="506730"/>
                  </a:lnTo>
                  <a:lnTo>
                    <a:pt x="253070" y="530118"/>
                  </a:lnTo>
                  <a:lnTo>
                    <a:pt x="326357" y="552512"/>
                  </a:lnTo>
                  <a:lnTo>
                    <a:pt x="366066" y="563310"/>
                  </a:lnTo>
                  <a:lnTo>
                    <a:pt x="407753" y="573829"/>
                  </a:lnTo>
                  <a:lnTo>
                    <a:pt x="451368" y="584059"/>
                  </a:lnTo>
                  <a:lnTo>
                    <a:pt x="496863" y="593989"/>
                  </a:lnTo>
                  <a:lnTo>
                    <a:pt x="544189" y="603611"/>
                  </a:lnTo>
                  <a:lnTo>
                    <a:pt x="593296" y="612913"/>
                  </a:lnTo>
                  <a:lnTo>
                    <a:pt x="644137" y="621885"/>
                  </a:lnTo>
                  <a:lnTo>
                    <a:pt x="696661" y="630518"/>
                  </a:lnTo>
                  <a:lnTo>
                    <a:pt x="750820" y="638802"/>
                  </a:lnTo>
                  <a:lnTo>
                    <a:pt x="806564" y="646725"/>
                  </a:lnTo>
                  <a:lnTo>
                    <a:pt x="863845" y="654280"/>
                  </a:lnTo>
                  <a:lnTo>
                    <a:pt x="922614" y="661454"/>
                  </a:lnTo>
                  <a:lnTo>
                    <a:pt x="982822" y="668238"/>
                  </a:lnTo>
                  <a:lnTo>
                    <a:pt x="1044419" y="674623"/>
                  </a:lnTo>
                  <a:lnTo>
                    <a:pt x="1107357" y="680597"/>
                  </a:lnTo>
                  <a:lnTo>
                    <a:pt x="1171586" y="686151"/>
                  </a:lnTo>
                  <a:lnTo>
                    <a:pt x="1237058" y="691276"/>
                  </a:lnTo>
                  <a:lnTo>
                    <a:pt x="1303723" y="695960"/>
                  </a:lnTo>
                  <a:lnTo>
                    <a:pt x="1371533" y="700193"/>
                  </a:lnTo>
                  <a:lnTo>
                    <a:pt x="1440439" y="703967"/>
                  </a:lnTo>
                  <a:lnTo>
                    <a:pt x="1510391" y="707270"/>
                  </a:lnTo>
                  <a:lnTo>
                    <a:pt x="1581341" y="710092"/>
                  </a:lnTo>
                  <a:lnTo>
                    <a:pt x="1653239" y="712424"/>
                  </a:lnTo>
                  <a:lnTo>
                    <a:pt x="1726037" y="714255"/>
                  </a:lnTo>
                  <a:lnTo>
                    <a:pt x="1799685" y="715575"/>
                  </a:lnTo>
                  <a:lnTo>
                    <a:pt x="1874134" y="716375"/>
                  </a:lnTo>
                  <a:lnTo>
                    <a:pt x="1949336" y="716644"/>
                  </a:lnTo>
                  <a:lnTo>
                    <a:pt x="2024547" y="716375"/>
                  </a:lnTo>
                  <a:lnTo>
                    <a:pt x="2099057" y="715575"/>
                  </a:lnTo>
                  <a:lnTo>
                    <a:pt x="2172816" y="714255"/>
                  </a:lnTo>
                  <a:lnTo>
                    <a:pt x="2245771" y="712424"/>
                  </a:lnTo>
                  <a:lnTo>
                    <a:pt x="2317872" y="710092"/>
                  </a:lnTo>
                  <a:lnTo>
                    <a:pt x="2389066" y="707270"/>
                  </a:lnTo>
                  <a:lnTo>
                    <a:pt x="2459303" y="703967"/>
                  </a:lnTo>
                  <a:lnTo>
                    <a:pt x="2528530" y="700193"/>
                  </a:lnTo>
                  <a:lnTo>
                    <a:pt x="2596696" y="695960"/>
                  </a:lnTo>
                  <a:lnTo>
                    <a:pt x="2663750" y="691276"/>
                  </a:lnTo>
                  <a:lnTo>
                    <a:pt x="2729640" y="686151"/>
                  </a:lnTo>
                  <a:lnTo>
                    <a:pt x="2794314" y="680597"/>
                  </a:lnTo>
                  <a:lnTo>
                    <a:pt x="2857721" y="674623"/>
                  </a:lnTo>
                  <a:lnTo>
                    <a:pt x="2919809" y="668238"/>
                  </a:lnTo>
                  <a:lnTo>
                    <a:pt x="2980527" y="661454"/>
                  </a:lnTo>
                  <a:lnTo>
                    <a:pt x="3039823" y="654280"/>
                  </a:lnTo>
                  <a:lnTo>
                    <a:pt x="3097646" y="646725"/>
                  </a:lnTo>
                  <a:lnTo>
                    <a:pt x="3153944" y="638802"/>
                  </a:lnTo>
                  <a:lnTo>
                    <a:pt x="3208666" y="630518"/>
                  </a:lnTo>
                  <a:lnTo>
                    <a:pt x="3261760" y="621885"/>
                  </a:lnTo>
                  <a:lnTo>
                    <a:pt x="3313174" y="612913"/>
                  </a:lnTo>
                  <a:lnTo>
                    <a:pt x="3362857" y="603611"/>
                  </a:lnTo>
                  <a:lnTo>
                    <a:pt x="3410758" y="593989"/>
                  </a:lnTo>
                  <a:lnTo>
                    <a:pt x="3456824" y="584059"/>
                  </a:lnTo>
                  <a:lnTo>
                    <a:pt x="3501005" y="573829"/>
                  </a:lnTo>
                  <a:lnTo>
                    <a:pt x="3543248" y="563310"/>
                  </a:lnTo>
                  <a:lnTo>
                    <a:pt x="3583503" y="552512"/>
                  </a:lnTo>
                  <a:lnTo>
                    <a:pt x="3621717" y="541445"/>
                  </a:lnTo>
                  <a:lnTo>
                    <a:pt x="3691819" y="518543"/>
                  </a:lnTo>
                  <a:lnTo>
                    <a:pt x="3753141" y="494687"/>
                  </a:lnTo>
                  <a:lnTo>
                    <a:pt x="3805270" y="469956"/>
                  </a:lnTo>
                  <a:lnTo>
                    <a:pt x="3847795" y="444431"/>
                  </a:lnTo>
                  <a:lnTo>
                    <a:pt x="3880303" y="418193"/>
                  </a:lnTo>
                  <a:lnTo>
                    <a:pt x="3909381" y="377674"/>
                  </a:lnTo>
                  <a:lnTo>
                    <a:pt x="3915043" y="350004"/>
                  </a:lnTo>
                  <a:lnTo>
                    <a:pt x="3913619" y="336138"/>
                  </a:lnTo>
                  <a:lnTo>
                    <a:pt x="3892672" y="295588"/>
                  </a:lnTo>
                  <a:lnTo>
                    <a:pt x="3847795" y="256765"/>
                  </a:lnTo>
                  <a:lnTo>
                    <a:pt x="3805270" y="231943"/>
                  </a:lnTo>
                  <a:lnTo>
                    <a:pt x="3753141" y="208041"/>
                  </a:lnTo>
                  <a:lnTo>
                    <a:pt x="3691819" y="185118"/>
                  </a:lnTo>
                  <a:lnTo>
                    <a:pt x="3621717" y="163236"/>
                  </a:lnTo>
                  <a:lnTo>
                    <a:pt x="3583503" y="152703"/>
                  </a:lnTo>
                  <a:lnTo>
                    <a:pt x="3543248" y="142454"/>
                  </a:lnTo>
                  <a:lnTo>
                    <a:pt x="3501005" y="132495"/>
                  </a:lnTo>
                  <a:lnTo>
                    <a:pt x="3456824" y="122834"/>
                  </a:lnTo>
                  <a:lnTo>
                    <a:pt x="3410758" y="113478"/>
                  </a:lnTo>
                  <a:lnTo>
                    <a:pt x="3362857" y="104435"/>
                  </a:lnTo>
                  <a:lnTo>
                    <a:pt x="3313174" y="95713"/>
                  </a:lnTo>
                  <a:lnTo>
                    <a:pt x="3261760" y="87319"/>
                  </a:lnTo>
                  <a:lnTo>
                    <a:pt x="3208666" y="79260"/>
                  </a:lnTo>
                  <a:lnTo>
                    <a:pt x="3153944" y="71545"/>
                  </a:lnTo>
                  <a:lnTo>
                    <a:pt x="3097646" y="64181"/>
                  </a:lnTo>
                  <a:lnTo>
                    <a:pt x="3039823" y="57175"/>
                  </a:lnTo>
                  <a:lnTo>
                    <a:pt x="2980527" y="50535"/>
                  </a:lnTo>
                  <a:lnTo>
                    <a:pt x="2919809" y="44269"/>
                  </a:lnTo>
                  <a:lnTo>
                    <a:pt x="2857721" y="38384"/>
                  </a:lnTo>
                  <a:lnTo>
                    <a:pt x="2794314" y="32887"/>
                  </a:lnTo>
                  <a:lnTo>
                    <a:pt x="2729640" y="27787"/>
                  </a:lnTo>
                  <a:lnTo>
                    <a:pt x="2663750" y="23090"/>
                  </a:lnTo>
                  <a:lnTo>
                    <a:pt x="2596696" y="18805"/>
                  </a:lnTo>
                  <a:lnTo>
                    <a:pt x="2528530" y="14939"/>
                  </a:lnTo>
                  <a:lnTo>
                    <a:pt x="2459303" y="11499"/>
                  </a:lnTo>
                  <a:lnTo>
                    <a:pt x="2389066" y="8494"/>
                  </a:lnTo>
                  <a:lnTo>
                    <a:pt x="2317872" y="5930"/>
                  </a:lnTo>
                  <a:lnTo>
                    <a:pt x="2245771" y="3815"/>
                  </a:lnTo>
                  <a:lnTo>
                    <a:pt x="2172816" y="2157"/>
                  </a:lnTo>
                  <a:lnTo>
                    <a:pt x="2099057" y="963"/>
                  </a:lnTo>
                  <a:lnTo>
                    <a:pt x="2024547" y="242"/>
                  </a:lnTo>
                  <a:lnTo>
                    <a:pt x="1949336" y="0"/>
                  </a:lnTo>
                  <a:lnTo>
                    <a:pt x="1874134" y="242"/>
                  </a:lnTo>
                  <a:lnTo>
                    <a:pt x="1799685" y="963"/>
                  </a:lnTo>
                  <a:lnTo>
                    <a:pt x="1726037" y="2157"/>
                  </a:lnTo>
                  <a:lnTo>
                    <a:pt x="1653239" y="3815"/>
                  </a:lnTo>
                  <a:lnTo>
                    <a:pt x="1581341" y="5930"/>
                  </a:lnTo>
                  <a:lnTo>
                    <a:pt x="1510391" y="8494"/>
                  </a:lnTo>
                  <a:lnTo>
                    <a:pt x="1440439" y="11499"/>
                  </a:lnTo>
                  <a:lnTo>
                    <a:pt x="1371533" y="14939"/>
                  </a:lnTo>
                  <a:lnTo>
                    <a:pt x="1303723" y="18805"/>
                  </a:lnTo>
                  <a:lnTo>
                    <a:pt x="1237058" y="23090"/>
                  </a:lnTo>
                  <a:lnTo>
                    <a:pt x="1171586" y="27787"/>
                  </a:lnTo>
                  <a:lnTo>
                    <a:pt x="1107357" y="32887"/>
                  </a:lnTo>
                  <a:lnTo>
                    <a:pt x="1044419" y="38384"/>
                  </a:lnTo>
                  <a:lnTo>
                    <a:pt x="982822" y="44269"/>
                  </a:lnTo>
                  <a:lnTo>
                    <a:pt x="922614" y="50535"/>
                  </a:lnTo>
                  <a:lnTo>
                    <a:pt x="863845" y="57175"/>
                  </a:lnTo>
                  <a:lnTo>
                    <a:pt x="806564" y="64181"/>
                  </a:lnTo>
                  <a:lnTo>
                    <a:pt x="750820" y="71545"/>
                  </a:lnTo>
                  <a:lnTo>
                    <a:pt x="696661" y="79260"/>
                  </a:lnTo>
                  <a:lnTo>
                    <a:pt x="644137" y="87319"/>
                  </a:lnTo>
                  <a:lnTo>
                    <a:pt x="593296" y="95713"/>
                  </a:lnTo>
                  <a:lnTo>
                    <a:pt x="544189" y="104435"/>
                  </a:lnTo>
                  <a:lnTo>
                    <a:pt x="496863" y="113478"/>
                  </a:lnTo>
                  <a:lnTo>
                    <a:pt x="451368" y="122834"/>
                  </a:lnTo>
                  <a:lnTo>
                    <a:pt x="407753" y="132495"/>
                  </a:lnTo>
                  <a:lnTo>
                    <a:pt x="366066" y="142454"/>
                  </a:lnTo>
                  <a:lnTo>
                    <a:pt x="326357" y="152703"/>
                  </a:lnTo>
                  <a:lnTo>
                    <a:pt x="288676" y="163236"/>
                  </a:lnTo>
                  <a:lnTo>
                    <a:pt x="219589" y="185118"/>
                  </a:lnTo>
                  <a:lnTo>
                    <a:pt x="159197" y="208041"/>
                  </a:lnTo>
                  <a:lnTo>
                    <a:pt x="107893" y="231943"/>
                  </a:lnTo>
                  <a:lnTo>
                    <a:pt x="66069" y="256765"/>
                  </a:lnTo>
                  <a:lnTo>
                    <a:pt x="34117" y="282445"/>
                  </a:lnTo>
                  <a:lnTo>
                    <a:pt x="5556" y="322442"/>
                  </a:lnTo>
                  <a:lnTo>
                    <a:pt x="0" y="350004"/>
                  </a:lnTo>
                  <a:close/>
                </a:path>
              </a:pathLst>
            </a:custGeom>
            <a:ln w="1660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80295" y="3461988"/>
              <a:ext cx="1365885" cy="1466215"/>
            </a:xfrm>
            <a:custGeom>
              <a:avLst/>
              <a:gdLst/>
              <a:ahLst/>
              <a:cxnLst/>
              <a:rect l="l" t="t" r="r" b="b"/>
              <a:pathLst>
                <a:path w="1365884" h="1466214">
                  <a:moveTo>
                    <a:pt x="0" y="0"/>
                  </a:moveTo>
                  <a:lnTo>
                    <a:pt x="1365565" y="1465926"/>
                  </a:lnTo>
                </a:path>
              </a:pathLst>
            </a:custGeom>
            <a:ln w="16620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87970" y="4769627"/>
              <a:ext cx="166370" cy="167005"/>
            </a:xfrm>
            <a:custGeom>
              <a:avLst/>
              <a:gdLst/>
              <a:ahLst/>
              <a:cxnLst/>
              <a:rect l="l" t="t" r="r" b="b"/>
              <a:pathLst>
                <a:path w="166370" h="167004">
                  <a:moveTo>
                    <a:pt x="0" y="100155"/>
                  </a:moveTo>
                  <a:lnTo>
                    <a:pt x="166339" y="166592"/>
                  </a:lnTo>
                  <a:lnTo>
                    <a:pt x="116437" y="0"/>
                  </a:lnTo>
                </a:path>
              </a:pathLst>
            </a:custGeom>
            <a:ln w="1661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67141" y="3748953"/>
            <a:ext cx="110744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25" dirty="0">
                <a:latin typeface="Tahoma"/>
                <a:cs typeface="Tahoma"/>
              </a:rPr>
              <a:t>&lt;&lt;include&gt;&gt;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33103" y="3744996"/>
            <a:ext cx="433070" cy="2949575"/>
            <a:chOff x="1033103" y="3744996"/>
            <a:chExt cx="433070" cy="2949575"/>
          </a:xfrm>
        </p:grpSpPr>
        <p:sp>
          <p:nvSpPr>
            <p:cNvPr id="19" name="object 19"/>
            <p:cNvSpPr/>
            <p:nvPr/>
          </p:nvSpPr>
          <p:spPr>
            <a:xfrm>
              <a:off x="1099607" y="5810624"/>
              <a:ext cx="266700" cy="267335"/>
            </a:xfrm>
            <a:custGeom>
              <a:avLst/>
              <a:gdLst/>
              <a:ahLst/>
              <a:cxnLst/>
              <a:rect l="l" t="t" r="r" b="b"/>
              <a:pathLst>
                <a:path w="266700" h="267335">
                  <a:moveTo>
                    <a:pt x="133071" y="0"/>
                  </a:moveTo>
                  <a:lnTo>
                    <a:pt x="84209" y="11517"/>
                  </a:lnTo>
                  <a:lnTo>
                    <a:pt x="41584" y="41839"/>
                  </a:lnTo>
                  <a:lnTo>
                    <a:pt x="11435" y="84617"/>
                  </a:lnTo>
                  <a:lnTo>
                    <a:pt x="0" y="133505"/>
                  </a:lnTo>
                  <a:lnTo>
                    <a:pt x="11435" y="182393"/>
                  </a:lnTo>
                  <a:lnTo>
                    <a:pt x="41584" y="225172"/>
                  </a:lnTo>
                  <a:lnTo>
                    <a:pt x="84209" y="255493"/>
                  </a:lnTo>
                  <a:lnTo>
                    <a:pt x="133071" y="267011"/>
                  </a:lnTo>
                  <a:lnTo>
                    <a:pt x="181929" y="255493"/>
                  </a:lnTo>
                  <a:lnTo>
                    <a:pt x="224544" y="225172"/>
                  </a:lnTo>
                  <a:lnTo>
                    <a:pt x="254684" y="182393"/>
                  </a:lnTo>
                  <a:lnTo>
                    <a:pt x="266116" y="133505"/>
                  </a:lnTo>
                  <a:lnTo>
                    <a:pt x="254684" y="84617"/>
                  </a:lnTo>
                  <a:lnTo>
                    <a:pt x="224544" y="41839"/>
                  </a:lnTo>
                  <a:lnTo>
                    <a:pt x="181929" y="11517"/>
                  </a:lnTo>
                  <a:lnTo>
                    <a:pt x="133071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41415" y="3753307"/>
              <a:ext cx="416559" cy="2932430"/>
            </a:xfrm>
            <a:custGeom>
              <a:avLst/>
              <a:gdLst/>
              <a:ahLst/>
              <a:cxnLst/>
              <a:rect l="l" t="t" r="r" b="b"/>
              <a:pathLst>
                <a:path w="416559" h="2932429">
                  <a:moveTo>
                    <a:pt x="58192" y="2190823"/>
                  </a:moveTo>
                  <a:lnTo>
                    <a:pt x="69628" y="2239711"/>
                  </a:lnTo>
                  <a:lnTo>
                    <a:pt x="99777" y="2282489"/>
                  </a:lnTo>
                  <a:lnTo>
                    <a:pt x="142401" y="2312811"/>
                  </a:lnTo>
                  <a:lnTo>
                    <a:pt x="191263" y="2324328"/>
                  </a:lnTo>
                  <a:lnTo>
                    <a:pt x="240121" y="2312811"/>
                  </a:lnTo>
                  <a:lnTo>
                    <a:pt x="282736" y="2282489"/>
                  </a:lnTo>
                  <a:lnTo>
                    <a:pt x="312876" y="2239711"/>
                  </a:lnTo>
                  <a:lnTo>
                    <a:pt x="324308" y="2190823"/>
                  </a:lnTo>
                  <a:lnTo>
                    <a:pt x="312876" y="2141934"/>
                  </a:lnTo>
                  <a:lnTo>
                    <a:pt x="282736" y="2099156"/>
                  </a:lnTo>
                  <a:lnTo>
                    <a:pt x="240121" y="2068834"/>
                  </a:lnTo>
                  <a:lnTo>
                    <a:pt x="191263" y="2057317"/>
                  </a:lnTo>
                  <a:lnTo>
                    <a:pt x="142401" y="2068834"/>
                  </a:lnTo>
                  <a:lnTo>
                    <a:pt x="99777" y="2099156"/>
                  </a:lnTo>
                  <a:lnTo>
                    <a:pt x="69628" y="2141934"/>
                  </a:lnTo>
                  <a:lnTo>
                    <a:pt x="58192" y="2190823"/>
                  </a:lnTo>
                  <a:close/>
                </a:path>
                <a:path w="416559" h="2932429">
                  <a:moveTo>
                    <a:pt x="199580" y="2349216"/>
                  </a:moveTo>
                  <a:lnTo>
                    <a:pt x="199580" y="2632177"/>
                  </a:lnTo>
                </a:path>
                <a:path w="416559" h="2932429">
                  <a:moveTo>
                    <a:pt x="49901" y="2448870"/>
                  </a:moveTo>
                  <a:lnTo>
                    <a:pt x="365893" y="2448870"/>
                  </a:lnTo>
                </a:path>
                <a:path w="416559" h="2932429">
                  <a:moveTo>
                    <a:pt x="199580" y="2632177"/>
                  </a:moveTo>
                  <a:lnTo>
                    <a:pt x="0" y="2932381"/>
                  </a:lnTo>
                </a:path>
                <a:path w="416559" h="2932429">
                  <a:moveTo>
                    <a:pt x="199580" y="2632177"/>
                  </a:moveTo>
                  <a:lnTo>
                    <a:pt x="416428" y="2932381"/>
                  </a:lnTo>
                </a:path>
                <a:path w="416559" h="2932429">
                  <a:moveTo>
                    <a:pt x="182946" y="2049012"/>
                  </a:moveTo>
                  <a:lnTo>
                    <a:pt x="182946" y="0"/>
                  </a:lnTo>
                </a:path>
              </a:pathLst>
            </a:custGeom>
            <a:ln w="16619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1316" y="3753307"/>
              <a:ext cx="266700" cy="334010"/>
            </a:xfrm>
            <a:custGeom>
              <a:avLst/>
              <a:gdLst/>
              <a:ahLst/>
              <a:cxnLst/>
              <a:rect l="l" t="t" r="r" b="b"/>
              <a:pathLst>
                <a:path w="266700" h="334010">
                  <a:moveTo>
                    <a:pt x="133044" y="0"/>
                  </a:moveTo>
                  <a:lnTo>
                    <a:pt x="0" y="333500"/>
                  </a:lnTo>
                  <a:lnTo>
                    <a:pt x="266089" y="333500"/>
                  </a:lnTo>
                  <a:lnTo>
                    <a:pt x="133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1316" y="3753307"/>
              <a:ext cx="266700" cy="334010"/>
            </a:xfrm>
            <a:custGeom>
              <a:avLst/>
              <a:gdLst/>
              <a:ahLst/>
              <a:cxnLst/>
              <a:rect l="l" t="t" r="r" b="b"/>
              <a:pathLst>
                <a:path w="266700" h="334010">
                  <a:moveTo>
                    <a:pt x="266089" y="333500"/>
                  </a:moveTo>
                  <a:lnTo>
                    <a:pt x="133044" y="0"/>
                  </a:lnTo>
                  <a:lnTo>
                    <a:pt x="0" y="333500"/>
                  </a:lnTo>
                  <a:lnTo>
                    <a:pt x="266089" y="333500"/>
                  </a:lnTo>
                  <a:close/>
                </a:path>
              </a:pathLst>
            </a:custGeom>
            <a:ln w="1662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3728" y="6747718"/>
            <a:ext cx="168402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-5" dirty="0">
                <a:latin typeface="Tahoma"/>
                <a:cs typeface="Tahoma"/>
              </a:rPr>
              <a:t>Aluno</a:t>
            </a:r>
            <a:r>
              <a:rPr sz="1450" b="1" spc="-85" dirty="0">
                <a:latin typeface="Tahoma"/>
                <a:cs typeface="Tahoma"/>
              </a:rPr>
              <a:t> </a:t>
            </a:r>
            <a:r>
              <a:rPr sz="1450" b="1" spc="5" dirty="0">
                <a:latin typeface="Tahoma"/>
                <a:cs typeface="Tahoma"/>
              </a:rPr>
              <a:t>Estrangeiro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56562" y="6052454"/>
            <a:ext cx="4331335" cy="733425"/>
            <a:chOff x="3456562" y="6052454"/>
            <a:chExt cx="4331335" cy="733425"/>
          </a:xfrm>
        </p:grpSpPr>
        <p:sp>
          <p:nvSpPr>
            <p:cNvPr id="25" name="object 25"/>
            <p:cNvSpPr/>
            <p:nvPr/>
          </p:nvSpPr>
          <p:spPr>
            <a:xfrm>
              <a:off x="3465135" y="6061026"/>
              <a:ext cx="4314190" cy="716280"/>
            </a:xfrm>
            <a:custGeom>
              <a:avLst/>
              <a:gdLst/>
              <a:ahLst/>
              <a:cxnLst/>
              <a:rect l="l" t="t" r="r" b="b"/>
              <a:pathLst>
                <a:path w="4314190" h="716279">
                  <a:moveTo>
                    <a:pt x="2148679" y="0"/>
                  </a:moveTo>
                  <a:lnTo>
                    <a:pt x="1995717" y="839"/>
                  </a:lnTo>
                  <a:lnTo>
                    <a:pt x="1845581" y="3325"/>
                  </a:lnTo>
                  <a:lnTo>
                    <a:pt x="1698639" y="7409"/>
                  </a:lnTo>
                  <a:lnTo>
                    <a:pt x="1555262" y="13043"/>
                  </a:lnTo>
                  <a:lnTo>
                    <a:pt x="1415820" y="20178"/>
                  </a:lnTo>
                  <a:lnTo>
                    <a:pt x="1280681" y="28766"/>
                  </a:lnTo>
                  <a:lnTo>
                    <a:pt x="1150215" y="38758"/>
                  </a:lnTo>
                  <a:lnTo>
                    <a:pt x="1024793" y="50105"/>
                  </a:lnTo>
                  <a:lnTo>
                    <a:pt x="904784" y="62760"/>
                  </a:lnTo>
                  <a:lnTo>
                    <a:pt x="790557" y="76673"/>
                  </a:lnTo>
                  <a:lnTo>
                    <a:pt x="682482" y="91796"/>
                  </a:lnTo>
                  <a:lnTo>
                    <a:pt x="630867" y="99796"/>
                  </a:lnTo>
                  <a:lnTo>
                    <a:pt x="580929" y="108080"/>
                  </a:lnTo>
                  <a:lnTo>
                    <a:pt x="532714" y="116643"/>
                  </a:lnTo>
                  <a:lnTo>
                    <a:pt x="486267" y="125478"/>
                  </a:lnTo>
                  <a:lnTo>
                    <a:pt x="441636" y="134579"/>
                  </a:lnTo>
                  <a:lnTo>
                    <a:pt x="398867" y="143941"/>
                  </a:lnTo>
                  <a:lnTo>
                    <a:pt x="358005" y="153556"/>
                  </a:lnTo>
                  <a:lnTo>
                    <a:pt x="319097" y="163419"/>
                  </a:lnTo>
                  <a:lnTo>
                    <a:pt x="282189" y="173524"/>
                  </a:lnTo>
                  <a:lnTo>
                    <a:pt x="214558" y="194436"/>
                  </a:lnTo>
                  <a:lnTo>
                    <a:pt x="155482" y="216242"/>
                  </a:lnTo>
                  <a:lnTo>
                    <a:pt x="105330" y="238895"/>
                  </a:lnTo>
                  <a:lnTo>
                    <a:pt x="64473" y="262345"/>
                  </a:lnTo>
                  <a:lnTo>
                    <a:pt x="33279" y="286545"/>
                  </a:lnTo>
                  <a:lnTo>
                    <a:pt x="5417" y="324143"/>
                  </a:lnTo>
                  <a:lnTo>
                    <a:pt x="0" y="350004"/>
                  </a:lnTo>
                  <a:lnTo>
                    <a:pt x="1304" y="362719"/>
                  </a:lnTo>
                  <a:lnTo>
                    <a:pt x="20530" y="400235"/>
                  </a:lnTo>
                  <a:lnTo>
                    <a:pt x="61812" y="436649"/>
                  </a:lnTo>
                  <a:lnTo>
                    <a:pt x="101010" y="460210"/>
                  </a:lnTo>
                  <a:lnTo>
                    <a:pt x="149145" y="483127"/>
                  </a:lnTo>
                  <a:lnTo>
                    <a:pt x="205870" y="505341"/>
                  </a:lnTo>
                  <a:lnTo>
                    <a:pt x="270838" y="526789"/>
                  </a:lnTo>
                  <a:lnTo>
                    <a:pt x="343704" y="547411"/>
                  </a:lnTo>
                  <a:lnTo>
                    <a:pt x="382989" y="557393"/>
                  </a:lnTo>
                  <a:lnTo>
                    <a:pt x="424120" y="567145"/>
                  </a:lnTo>
                  <a:lnTo>
                    <a:pt x="467051" y="576660"/>
                  </a:lnTo>
                  <a:lnTo>
                    <a:pt x="511740" y="585931"/>
                  </a:lnTo>
                  <a:lnTo>
                    <a:pt x="558143" y="594949"/>
                  </a:lnTo>
                  <a:lnTo>
                    <a:pt x="606217" y="603707"/>
                  </a:lnTo>
                  <a:lnTo>
                    <a:pt x="655919" y="612197"/>
                  </a:lnTo>
                  <a:lnTo>
                    <a:pt x="760033" y="628344"/>
                  </a:lnTo>
                  <a:lnTo>
                    <a:pt x="870137" y="643328"/>
                  </a:lnTo>
                  <a:lnTo>
                    <a:pt x="985887" y="657088"/>
                  </a:lnTo>
                  <a:lnTo>
                    <a:pt x="1106934" y="669564"/>
                  </a:lnTo>
                  <a:lnTo>
                    <a:pt x="1232932" y="680694"/>
                  </a:lnTo>
                  <a:lnTo>
                    <a:pt x="1363536" y="690417"/>
                  </a:lnTo>
                  <a:lnTo>
                    <a:pt x="1498397" y="698671"/>
                  </a:lnTo>
                  <a:lnTo>
                    <a:pt x="1637171" y="705397"/>
                  </a:lnTo>
                  <a:lnTo>
                    <a:pt x="1779509" y="710532"/>
                  </a:lnTo>
                  <a:lnTo>
                    <a:pt x="1925066" y="714016"/>
                  </a:lnTo>
                  <a:lnTo>
                    <a:pt x="2073496" y="715787"/>
                  </a:lnTo>
                  <a:lnTo>
                    <a:pt x="2224918" y="715787"/>
                  </a:lnTo>
                  <a:lnTo>
                    <a:pt x="2375322" y="714016"/>
                  </a:lnTo>
                  <a:lnTo>
                    <a:pt x="2522680" y="710532"/>
                  </a:lnTo>
                  <a:lnTo>
                    <a:pt x="2666653" y="705397"/>
                  </a:lnTo>
                  <a:lnTo>
                    <a:pt x="2806903" y="698671"/>
                  </a:lnTo>
                  <a:lnTo>
                    <a:pt x="2943090" y="690417"/>
                  </a:lnTo>
                  <a:lnTo>
                    <a:pt x="3074877" y="680694"/>
                  </a:lnTo>
                  <a:lnTo>
                    <a:pt x="3201926" y="669564"/>
                  </a:lnTo>
                  <a:lnTo>
                    <a:pt x="3323896" y="657088"/>
                  </a:lnTo>
                  <a:lnTo>
                    <a:pt x="3440451" y="643328"/>
                  </a:lnTo>
                  <a:lnTo>
                    <a:pt x="3551252" y="628344"/>
                  </a:lnTo>
                  <a:lnTo>
                    <a:pt x="3655959" y="612197"/>
                  </a:lnTo>
                  <a:lnTo>
                    <a:pt x="3705923" y="603707"/>
                  </a:lnTo>
                  <a:lnTo>
                    <a:pt x="3754236" y="594949"/>
                  </a:lnTo>
                  <a:lnTo>
                    <a:pt x="3800856" y="585931"/>
                  </a:lnTo>
                  <a:lnTo>
                    <a:pt x="3845742" y="576660"/>
                  </a:lnTo>
                  <a:lnTo>
                    <a:pt x="3888851" y="567145"/>
                  </a:lnTo>
                  <a:lnTo>
                    <a:pt x="3930140" y="557393"/>
                  </a:lnTo>
                  <a:lnTo>
                    <a:pt x="3969568" y="547411"/>
                  </a:lnTo>
                  <a:lnTo>
                    <a:pt x="4007091" y="537207"/>
                  </a:lnTo>
                  <a:lnTo>
                    <a:pt x="4076257" y="516164"/>
                  </a:lnTo>
                  <a:lnTo>
                    <a:pt x="4137299" y="494326"/>
                  </a:lnTo>
                  <a:lnTo>
                    <a:pt x="4189878" y="471753"/>
                  </a:lnTo>
                  <a:lnTo>
                    <a:pt x="4233657" y="448506"/>
                  </a:lnTo>
                  <a:lnTo>
                    <a:pt x="4268296" y="424646"/>
                  </a:lnTo>
                  <a:lnTo>
                    <a:pt x="4302378" y="387842"/>
                  </a:lnTo>
                  <a:lnTo>
                    <a:pt x="4313993" y="350004"/>
                  </a:lnTo>
                  <a:lnTo>
                    <a:pt x="4312688" y="337273"/>
                  </a:lnTo>
                  <a:lnTo>
                    <a:pt x="4293457" y="299971"/>
                  </a:lnTo>
                  <a:lnTo>
                    <a:pt x="4252140" y="264122"/>
                  </a:lnTo>
                  <a:lnTo>
                    <a:pt x="4212889" y="241106"/>
                  </a:lnTo>
                  <a:lnTo>
                    <a:pt x="4164667" y="218850"/>
                  </a:lnTo>
                  <a:lnTo>
                    <a:pt x="4107814" y="197399"/>
                  </a:lnTo>
                  <a:lnTo>
                    <a:pt x="4042668" y="176799"/>
                  </a:lnTo>
                  <a:lnTo>
                    <a:pt x="3969568" y="157095"/>
                  </a:lnTo>
                  <a:lnTo>
                    <a:pt x="3930140" y="147593"/>
                  </a:lnTo>
                  <a:lnTo>
                    <a:pt x="3888851" y="138333"/>
                  </a:lnTo>
                  <a:lnTo>
                    <a:pt x="3845742" y="129319"/>
                  </a:lnTo>
                  <a:lnTo>
                    <a:pt x="3800856" y="120558"/>
                  </a:lnTo>
                  <a:lnTo>
                    <a:pt x="3754236" y="112054"/>
                  </a:lnTo>
                  <a:lnTo>
                    <a:pt x="3705923" y="103815"/>
                  </a:lnTo>
                  <a:lnTo>
                    <a:pt x="3604388" y="88150"/>
                  </a:lnTo>
                  <a:lnTo>
                    <a:pt x="3496592" y="73609"/>
                  </a:lnTo>
                  <a:lnTo>
                    <a:pt x="3382872" y="60237"/>
                  </a:lnTo>
                  <a:lnTo>
                    <a:pt x="3263567" y="48080"/>
                  </a:lnTo>
                  <a:lnTo>
                    <a:pt x="3139015" y="37183"/>
                  </a:lnTo>
                  <a:lnTo>
                    <a:pt x="3009555" y="27590"/>
                  </a:lnTo>
                  <a:lnTo>
                    <a:pt x="2875525" y="19349"/>
                  </a:lnTo>
                  <a:lnTo>
                    <a:pt x="2737264" y="12505"/>
                  </a:lnTo>
                  <a:lnTo>
                    <a:pt x="2595111" y="7102"/>
                  </a:lnTo>
                  <a:lnTo>
                    <a:pt x="2449403" y="3186"/>
                  </a:lnTo>
                  <a:lnTo>
                    <a:pt x="2300480" y="804"/>
                  </a:lnTo>
                  <a:lnTo>
                    <a:pt x="2148679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65135" y="6061026"/>
              <a:ext cx="4314190" cy="716280"/>
            </a:xfrm>
            <a:custGeom>
              <a:avLst/>
              <a:gdLst/>
              <a:ahLst/>
              <a:cxnLst/>
              <a:rect l="l" t="t" r="r" b="b"/>
              <a:pathLst>
                <a:path w="4314190" h="716279">
                  <a:moveTo>
                    <a:pt x="0" y="350004"/>
                  </a:moveTo>
                  <a:lnTo>
                    <a:pt x="11613" y="387842"/>
                  </a:lnTo>
                  <a:lnTo>
                    <a:pt x="45673" y="424646"/>
                  </a:lnTo>
                  <a:lnTo>
                    <a:pt x="80273" y="448506"/>
                  </a:lnTo>
                  <a:lnTo>
                    <a:pt x="123982" y="471753"/>
                  </a:lnTo>
                  <a:lnTo>
                    <a:pt x="176455" y="494326"/>
                  </a:lnTo>
                  <a:lnTo>
                    <a:pt x="237345" y="516164"/>
                  </a:lnTo>
                  <a:lnTo>
                    <a:pt x="306305" y="537207"/>
                  </a:lnTo>
                  <a:lnTo>
                    <a:pt x="343704" y="547411"/>
                  </a:lnTo>
                  <a:lnTo>
                    <a:pt x="382989" y="557393"/>
                  </a:lnTo>
                  <a:lnTo>
                    <a:pt x="424120" y="567145"/>
                  </a:lnTo>
                  <a:lnTo>
                    <a:pt x="467051" y="576660"/>
                  </a:lnTo>
                  <a:lnTo>
                    <a:pt x="511740" y="585931"/>
                  </a:lnTo>
                  <a:lnTo>
                    <a:pt x="558143" y="594949"/>
                  </a:lnTo>
                  <a:lnTo>
                    <a:pt x="606217" y="603707"/>
                  </a:lnTo>
                  <a:lnTo>
                    <a:pt x="655919" y="612197"/>
                  </a:lnTo>
                  <a:lnTo>
                    <a:pt x="707205" y="620412"/>
                  </a:lnTo>
                  <a:lnTo>
                    <a:pt x="760033" y="628344"/>
                  </a:lnTo>
                  <a:lnTo>
                    <a:pt x="814358" y="635985"/>
                  </a:lnTo>
                  <a:lnTo>
                    <a:pt x="870137" y="643328"/>
                  </a:lnTo>
                  <a:lnTo>
                    <a:pt x="927328" y="650365"/>
                  </a:lnTo>
                  <a:lnTo>
                    <a:pt x="985887" y="657088"/>
                  </a:lnTo>
                  <a:lnTo>
                    <a:pt x="1045770" y="663491"/>
                  </a:lnTo>
                  <a:lnTo>
                    <a:pt x="1106934" y="669564"/>
                  </a:lnTo>
                  <a:lnTo>
                    <a:pt x="1169336" y="675301"/>
                  </a:lnTo>
                  <a:lnTo>
                    <a:pt x="1232932" y="680694"/>
                  </a:lnTo>
                  <a:lnTo>
                    <a:pt x="1297680" y="685735"/>
                  </a:lnTo>
                  <a:lnTo>
                    <a:pt x="1363536" y="690417"/>
                  </a:lnTo>
                  <a:lnTo>
                    <a:pt x="1430456" y="694731"/>
                  </a:lnTo>
                  <a:lnTo>
                    <a:pt x="1498397" y="698671"/>
                  </a:lnTo>
                  <a:lnTo>
                    <a:pt x="1567317" y="702229"/>
                  </a:lnTo>
                  <a:lnTo>
                    <a:pt x="1637171" y="705397"/>
                  </a:lnTo>
                  <a:lnTo>
                    <a:pt x="1707916" y="708167"/>
                  </a:lnTo>
                  <a:lnTo>
                    <a:pt x="1779509" y="710532"/>
                  </a:lnTo>
                  <a:lnTo>
                    <a:pt x="1851907" y="712484"/>
                  </a:lnTo>
                  <a:lnTo>
                    <a:pt x="1925066" y="714016"/>
                  </a:lnTo>
                  <a:lnTo>
                    <a:pt x="1998944" y="715119"/>
                  </a:lnTo>
                  <a:lnTo>
                    <a:pt x="2073496" y="715787"/>
                  </a:lnTo>
                  <a:lnTo>
                    <a:pt x="2148679" y="716011"/>
                  </a:lnTo>
                  <a:lnTo>
                    <a:pt x="2224918" y="715787"/>
                  </a:lnTo>
                  <a:lnTo>
                    <a:pt x="2300480" y="715119"/>
                  </a:lnTo>
                  <a:lnTo>
                    <a:pt x="2375322" y="714016"/>
                  </a:lnTo>
                  <a:lnTo>
                    <a:pt x="2449403" y="712484"/>
                  </a:lnTo>
                  <a:lnTo>
                    <a:pt x="2522680" y="710532"/>
                  </a:lnTo>
                  <a:lnTo>
                    <a:pt x="2595111" y="708167"/>
                  </a:lnTo>
                  <a:lnTo>
                    <a:pt x="2666653" y="705397"/>
                  </a:lnTo>
                  <a:lnTo>
                    <a:pt x="2737264" y="702229"/>
                  </a:lnTo>
                  <a:lnTo>
                    <a:pt x="2806903" y="698671"/>
                  </a:lnTo>
                  <a:lnTo>
                    <a:pt x="2875525" y="694731"/>
                  </a:lnTo>
                  <a:lnTo>
                    <a:pt x="2943090" y="690417"/>
                  </a:lnTo>
                  <a:lnTo>
                    <a:pt x="3009555" y="685735"/>
                  </a:lnTo>
                  <a:lnTo>
                    <a:pt x="3074877" y="680694"/>
                  </a:lnTo>
                  <a:lnTo>
                    <a:pt x="3139015" y="675301"/>
                  </a:lnTo>
                  <a:lnTo>
                    <a:pt x="3201926" y="669564"/>
                  </a:lnTo>
                  <a:lnTo>
                    <a:pt x="3263567" y="663491"/>
                  </a:lnTo>
                  <a:lnTo>
                    <a:pt x="3323896" y="657088"/>
                  </a:lnTo>
                  <a:lnTo>
                    <a:pt x="3382872" y="650365"/>
                  </a:lnTo>
                  <a:lnTo>
                    <a:pt x="3440451" y="643328"/>
                  </a:lnTo>
                  <a:lnTo>
                    <a:pt x="3496592" y="635985"/>
                  </a:lnTo>
                  <a:lnTo>
                    <a:pt x="3551252" y="628344"/>
                  </a:lnTo>
                  <a:lnTo>
                    <a:pt x="3604388" y="620412"/>
                  </a:lnTo>
                  <a:lnTo>
                    <a:pt x="3655959" y="612197"/>
                  </a:lnTo>
                  <a:lnTo>
                    <a:pt x="3705923" y="603707"/>
                  </a:lnTo>
                  <a:lnTo>
                    <a:pt x="3754236" y="594949"/>
                  </a:lnTo>
                  <a:lnTo>
                    <a:pt x="3800856" y="585931"/>
                  </a:lnTo>
                  <a:lnTo>
                    <a:pt x="3845742" y="576660"/>
                  </a:lnTo>
                  <a:lnTo>
                    <a:pt x="3888851" y="567145"/>
                  </a:lnTo>
                  <a:lnTo>
                    <a:pt x="3930140" y="557393"/>
                  </a:lnTo>
                  <a:lnTo>
                    <a:pt x="3969568" y="547411"/>
                  </a:lnTo>
                  <a:lnTo>
                    <a:pt x="4007091" y="537207"/>
                  </a:lnTo>
                  <a:lnTo>
                    <a:pt x="4076257" y="516164"/>
                  </a:lnTo>
                  <a:lnTo>
                    <a:pt x="4137299" y="494326"/>
                  </a:lnTo>
                  <a:lnTo>
                    <a:pt x="4189878" y="471753"/>
                  </a:lnTo>
                  <a:lnTo>
                    <a:pt x="4233657" y="448506"/>
                  </a:lnTo>
                  <a:lnTo>
                    <a:pt x="4268296" y="424646"/>
                  </a:lnTo>
                  <a:lnTo>
                    <a:pt x="4302378" y="387842"/>
                  </a:lnTo>
                  <a:lnTo>
                    <a:pt x="4313993" y="350004"/>
                  </a:lnTo>
                  <a:lnTo>
                    <a:pt x="4312688" y="337273"/>
                  </a:lnTo>
                  <a:lnTo>
                    <a:pt x="4293457" y="299971"/>
                  </a:lnTo>
                  <a:lnTo>
                    <a:pt x="4252140" y="264122"/>
                  </a:lnTo>
                  <a:lnTo>
                    <a:pt x="4212889" y="241106"/>
                  </a:lnTo>
                  <a:lnTo>
                    <a:pt x="4164667" y="218850"/>
                  </a:lnTo>
                  <a:lnTo>
                    <a:pt x="4107814" y="197399"/>
                  </a:lnTo>
                  <a:lnTo>
                    <a:pt x="4042668" y="176799"/>
                  </a:lnTo>
                  <a:lnTo>
                    <a:pt x="3969568" y="157095"/>
                  </a:lnTo>
                  <a:lnTo>
                    <a:pt x="3930140" y="147593"/>
                  </a:lnTo>
                  <a:lnTo>
                    <a:pt x="3888851" y="138333"/>
                  </a:lnTo>
                  <a:lnTo>
                    <a:pt x="3845742" y="129319"/>
                  </a:lnTo>
                  <a:lnTo>
                    <a:pt x="3800856" y="120558"/>
                  </a:lnTo>
                  <a:lnTo>
                    <a:pt x="3754236" y="112054"/>
                  </a:lnTo>
                  <a:lnTo>
                    <a:pt x="3705923" y="103815"/>
                  </a:lnTo>
                  <a:lnTo>
                    <a:pt x="3655959" y="95845"/>
                  </a:lnTo>
                  <a:lnTo>
                    <a:pt x="3604388" y="88150"/>
                  </a:lnTo>
                  <a:lnTo>
                    <a:pt x="3551252" y="80737"/>
                  </a:lnTo>
                  <a:lnTo>
                    <a:pt x="3496592" y="73609"/>
                  </a:lnTo>
                  <a:lnTo>
                    <a:pt x="3440451" y="66774"/>
                  </a:lnTo>
                  <a:lnTo>
                    <a:pt x="3382872" y="60237"/>
                  </a:lnTo>
                  <a:lnTo>
                    <a:pt x="3323896" y="54004"/>
                  </a:lnTo>
                  <a:lnTo>
                    <a:pt x="3263567" y="48080"/>
                  </a:lnTo>
                  <a:lnTo>
                    <a:pt x="3201926" y="42471"/>
                  </a:lnTo>
                  <a:lnTo>
                    <a:pt x="3139015" y="37183"/>
                  </a:lnTo>
                  <a:lnTo>
                    <a:pt x="3074877" y="32220"/>
                  </a:lnTo>
                  <a:lnTo>
                    <a:pt x="3009555" y="27590"/>
                  </a:lnTo>
                  <a:lnTo>
                    <a:pt x="2943090" y="23298"/>
                  </a:lnTo>
                  <a:lnTo>
                    <a:pt x="2875525" y="19349"/>
                  </a:lnTo>
                  <a:lnTo>
                    <a:pt x="2806903" y="15750"/>
                  </a:lnTo>
                  <a:lnTo>
                    <a:pt x="2737264" y="12505"/>
                  </a:lnTo>
                  <a:lnTo>
                    <a:pt x="2666653" y="9620"/>
                  </a:lnTo>
                  <a:lnTo>
                    <a:pt x="2595111" y="7102"/>
                  </a:lnTo>
                  <a:lnTo>
                    <a:pt x="2522680" y="4955"/>
                  </a:lnTo>
                  <a:lnTo>
                    <a:pt x="2449403" y="3186"/>
                  </a:lnTo>
                  <a:lnTo>
                    <a:pt x="2375322" y="1801"/>
                  </a:lnTo>
                  <a:lnTo>
                    <a:pt x="2300480" y="804"/>
                  </a:lnTo>
                  <a:lnTo>
                    <a:pt x="2224918" y="202"/>
                  </a:lnTo>
                  <a:lnTo>
                    <a:pt x="2148679" y="0"/>
                  </a:lnTo>
                  <a:lnTo>
                    <a:pt x="2071868" y="210"/>
                  </a:lnTo>
                  <a:lnTo>
                    <a:pt x="1995717" y="839"/>
                  </a:lnTo>
                  <a:lnTo>
                    <a:pt x="1920273" y="1879"/>
                  </a:lnTo>
                  <a:lnTo>
                    <a:pt x="1845581" y="3325"/>
                  </a:lnTo>
                  <a:lnTo>
                    <a:pt x="1771688" y="5171"/>
                  </a:lnTo>
                  <a:lnTo>
                    <a:pt x="1698639" y="7409"/>
                  </a:lnTo>
                  <a:lnTo>
                    <a:pt x="1626482" y="10036"/>
                  </a:lnTo>
                  <a:lnTo>
                    <a:pt x="1555262" y="13043"/>
                  </a:lnTo>
                  <a:lnTo>
                    <a:pt x="1485026" y="16426"/>
                  </a:lnTo>
                  <a:lnTo>
                    <a:pt x="1415820" y="20178"/>
                  </a:lnTo>
                  <a:lnTo>
                    <a:pt x="1347689" y="24294"/>
                  </a:lnTo>
                  <a:lnTo>
                    <a:pt x="1280681" y="28766"/>
                  </a:lnTo>
                  <a:lnTo>
                    <a:pt x="1214841" y="33589"/>
                  </a:lnTo>
                  <a:lnTo>
                    <a:pt x="1150215" y="38758"/>
                  </a:lnTo>
                  <a:lnTo>
                    <a:pt x="1086851" y="44265"/>
                  </a:lnTo>
                  <a:lnTo>
                    <a:pt x="1024793" y="50105"/>
                  </a:lnTo>
                  <a:lnTo>
                    <a:pt x="964089" y="56272"/>
                  </a:lnTo>
                  <a:lnTo>
                    <a:pt x="904784" y="62760"/>
                  </a:lnTo>
                  <a:lnTo>
                    <a:pt x="846924" y="69562"/>
                  </a:lnTo>
                  <a:lnTo>
                    <a:pt x="790557" y="76673"/>
                  </a:lnTo>
                  <a:lnTo>
                    <a:pt x="735727" y="84086"/>
                  </a:lnTo>
                  <a:lnTo>
                    <a:pt x="682482" y="91796"/>
                  </a:lnTo>
                  <a:lnTo>
                    <a:pt x="630867" y="99796"/>
                  </a:lnTo>
                  <a:lnTo>
                    <a:pt x="580929" y="108080"/>
                  </a:lnTo>
                  <a:lnTo>
                    <a:pt x="532714" y="116643"/>
                  </a:lnTo>
                  <a:lnTo>
                    <a:pt x="486267" y="125478"/>
                  </a:lnTo>
                  <a:lnTo>
                    <a:pt x="441636" y="134579"/>
                  </a:lnTo>
                  <a:lnTo>
                    <a:pt x="398867" y="143941"/>
                  </a:lnTo>
                  <a:lnTo>
                    <a:pt x="358005" y="153556"/>
                  </a:lnTo>
                  <a:lnTo>
                    <a:pt x="319097" y="163419"/>
                  </a:lnTo>
                  <a:lnTo>
                    <a:pt x="282189" y="173524"/>
                  </a:lnTo>
                  <a:lnTo>
                    <a:pt x="214558" y="194436"/>
                  </a:lnTo>
                  <a:lnTo>
                    <a:pt x="155482" y="216242"/>
                  </a:lnTo>
                  <a:lnTo>
                    <a:pt x="105330" y="238895"/>
                  </a:lnTo>
                  <a:lnTo>
                    <a:pt x="64473" y="262345"/>
                  </a:lnTo>
                  <a:lnTo>
                    <a:pt x="33279" y="286545"/>
                  </a:lnTo>
                  <a:lnTo>
                    <a:pt x="5417" y="324143"/>
                  </a:lnTo>
                  <a:lnTo>
                    <a:pt x="0" y="350004"/>
                  </a:lnTo>
                  <a:close/>
                </a:path>
              </a:pathLst>
            </a:custGeom>
            <a:ln w="16607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68221" y="6314668"/>
            <a:ext cx="2926080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b="1" spc="10" dirty="0">
                <a:latin typeface="Tahoma"/>
                <a:cs typeface="Tahoma"/>
              </a:rPr>
              <a:t>Fazer</a:t>
            </a:r>
            <a:r>
              <a:rPr sz="1450" b="1" spc="-20" dirty="0">
                <a:latin typeface="Tahoma"/>
                <a:cs typeface="Tahoma"/>
              </a:rPr>
              <a:t> </a:t>
            </a:r>
            <a:r>
              <a:rPr sz="1450" b="1" spc="10" dirty="0">
                <a:latin typeface="Tahoma"/>
                <a:cs typeface="Tahoma"/>
              </a:rPr>
              <a:t>verificação</a:t>
            </a:r>
            <a:r>
              <a:rPr sz="1450" b="1" spc="-25" dirty="0">
                <a:latin typeface="Tahoma"/>
                <a:cs typeface="Tahoma"/>
              </a:rPr>
              <a:t> </a:t>
            </a:r>
            <a:r>
              <a:rPr sz="1450" b="1" spc="-5" dirty="0">
                <a:latin typeface="Tahoma"/>
                <a:cs typeface="Tahoma"/>
              </a:rPr>
              <a:t>de</a:t>
            </a:r>
            <a:r>
              <a:rPr sz="1450" b="1" spc="15" dirty="0">
                <a:latin typeface="Tahoma"/>
                <a:cs typeface="Tahoma"/>
              </a:rPr>
              <a:t> segurança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71778" y="3453415"/>
            <a:ext cx="375920" cy="2616200"/>
            <a:chOff x="5671778" y="3453415"/>
            <a:chExt cx="375920" cy="2616200"/>
          </a:xfrm>
        </p:grpSpPr>
        <p:sp>
          <p:nvSpPr>
            <p:cNvPr id="29" name="object 29"/>
            <p:cNvSpPr/>
            <p:nvPr/>
          </p:nvSpPr>
          <p:spPr>
            <a:xfrm>
              <a:off x="5680350" y="3461988"/>
              <a:ext cx="300355" cy="2599055"/>
            </a:xfrm>
            <a:custGeom>
              <a:avLst/>
              <a:gdLst/>
              <a:ahLst/>
              <a:cxnLst/>
              <a:rect l="l" t="t" r="r" b="b"/>
              <a:pathLst>
                <a:path w="300354" h="2599054">
                  <a:moveTo>
                    <a:pt x="0" y="2599038"/>
                  </a:moveTo>
                  <a:lnTo>
                    <a:pt x="300202" y="0"/>
                  </a:lnTo>
                </a:path>
              </a:pathLst>
            </a:custGeom>
            <a:ln w="16631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05568" y="3470424"/>
              <a:ext cx="133350" cy="167005"/>
            </a:xfrm>
            <a:custGeom>
              <a:avLst/>
              <a:gdLst/>
              <a:ahLst/>
              <a:cxnLst/>
              <a:rect l="l" t="t" r="r" b="b"/>
              <a:pathLst>
                <a:path w="133350" h="167004">
                  <a:moveTo>
                    <a:pt x="133071" y="166618"/>
                  </a:moveTo>
                  <a:lnTo>
                    <a:pt x="83169" y="0"/>
                  </a:lnTo>
                  <a:lnTo>
                    <a:pt x="0" y="149482"/>
                  </a:lnTo>
                </a:path>
              </a:pathLst>
            </a:custGeom>
            <a:ln w="16622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784997" y="4598392"/>
            <a:ext cx="4627880" cy="828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5" dirty="0">
                <a:latin typeface="Tahoma"/>
                <a:cs typeface="Tahoma"/>
              </a:rPr>
              <a:t>&lt;&lt;extend&gt;&gt;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ahoma"/>
              <a:cs typeface="Tahoma"/>
            </a:endParaRPr>
          </a:p>
          <a:p>
            <a:pPr marL="1994535">
              <a:lnSpc>
                <a:spcPct val="100000"/>
              </a:lnSpc>
            </a:pPr>
            <a:r>
              <a:rPr sz="1450" b="1" spc="10" dirty="0">
                <a:latin typeface="Tahoma"/>
                <a:cs typeface="Tahoma"/>
              </a:rPr>
              <a:t>Matricular-se</a:t>
            </a:r>
            <a:r>
              <a:rPr sz="1450" b="1" spc="5" dirty="0">
                <a:latin typeface="Tahoma"/>
                <a:cs typeface="Tahoma"/>
              </a:rPr>
              <a:t> </a:t>
            </a:r>
            <a:r>
              <a:rPr sz="1450" b="1" spc="20" dirty="0">
                <a:latin typeface="Tahoma"/>
                <a:cs typeface="Tahoma"/>
              </a:rPr>
              <a:t>em</a:t>
            </a:r>
            <a:r>
              <a:rPr sz="1450" b="1" spc="5" dirty="0">
                <a:latin typeface="Tahoma"/>
                <a:cs typeface="Tahoma"/>
              </a:rPr>
              <a:t> </a:t>
            </a:r>
            <a:r>
              <a:rPr sz="1450" b="1" spc="-10" dirty="0">
                <a:latin typeface="Tahoma"/>
                <a:cs typeface="Tahoma"/>
              </a:rPr>
              <a:t>disciplinas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74076" y="3103705"/>
            <a:ext cx="1965960" cy="3332479"/>
          </a:xfrm>
          <a:custGeom>
            <a:avLst/>
            <a:gdLst/>
            <a:ahLst/>
            <a:cxnLst/>
            <a:rect l="l" t="t" r="r" b="b"/>
            <a:pathLst>
              <a:path w="1965960" h="3332479">
                <a:moveTo>
                  <a:pt x="182946" y="3332239"/>
                </a:moveTo>
                <a:lnTo>
                  <a:pt x="1499507" y="3332239"/>
                </a:lnTo>
              </a:path>
              <a:path w="1965960" h="3332479">
                <a:moveTo>
                  <a:pt x="0" y="0"/>
                </a:moveTo>
                <a:lnTo>
                  <a:pt x="1965785" y="0"/>
                </a:lnTo>
              </a:path>
            </a:pathLst>
          </a:custGeom>
          <a:ln w="16619">
            <a:solidFill>
              <a:srgbClr val="8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8077200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7416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Outro</a:t>
            </a:r>
            <a:r>
              <a:rPr sz="4000" spc="10" dirty="0"/>
              <a:t> </a:t>
            </a:r>
            <a:r>
              <a:rPr sz="4000" spc="-20" dirty="0"/>
              <a:t>Exemplo</a:t>
            </a:r>
            <a:r>
              <a:rPr sz="4000" spc="-5" dirty="0"/>
              <a:t> de</a:t>
            </a:r>
            <a:r>
              <a:rPr sz="4000" dirty="0"/>
              <a:t> </a:t>
            </a:r>
            <a:r>
              <a:rPr sz="4000" spc="-5" dirty="0"/>
              <a:t>include</a:t>
            </a:r>
            <a:r>
              <a:rPr sz="4000" spc="15" dirty="0"/>
              <a:t> </a:t>
            </a:r>
            <a:r>
              <a:rPr sz="4000" spc="-5" dirty="0"/>
              <a:t>e </a:t>
            </a:r>
            <a:r>
              <a:rPr sz="4000" spc="-30" dirty="0"/>
              <a:t>extend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944461" y="3111167"/>
            <a:ext cx="490220" cy="1008380"/>
            <a:chOff x="944461" y="3111167"/>
            <a:chExt cx="490220" cy="1008380"/>
          </a:xfrm>
        </p:grpSpPr>
        <p:sp>
          <p:nvSpPr>
            <p:cNvPr id="5" name="object 5"/>
            <p:cNvSpPr/>
            <p:nvPr/>
          </p:nvSpPr>
          <p:spPr>
            <a:xfrm>
              <a:off x="1019734" y="3120567"/>
              <a:ext cx="302260" cy="301625"/>
            </a:xfrm>
            <a:custGeom>
              <a:avLst/>
              <a:gdLst/>
              <a:ahLst/>
              <a:cxnLst/>
              <a:rect l="l" t="t" r="r" b="b"/>
              <a:pathLst>
                <a:path w="302259" h="301625">
                  <a:moveTo>
                    <a:pt x="150529" y="0"/>
                  </a:moveTo>
                  <a:lnTo>
                    <a:pt x="105966" y="8416"/>
                  </a:lnTo>
                  <a:lnTo>
                    <a:pt x="65022" y="31260"/>
                  </a:lnTo>
                  <a:lnTo>
                    <a:pt x="31305" y="64924"/>
                  </a:lnTo>
                  <a:lnTo>
                    <a:pt x="8428" y="105803"/>
                  </a:lnTo>
                  <a:lnTo>
                    <a:pt x="0" y="150288"/>
                  </a:lnTo>
                  <a:lnTo>
                    <a:pt x="8428" y="195210"/>
                  </a:lnTo>
                  <a:lnTo>
                    <a:pt x="31305" y="236353"/>
                  </a:lnTo>
                  <a:lnTo>
                    <a:pt x="65022" y="270154"/>
                  </a:lnTo>
                  <a:lnTo>
                    <a:pt x="105966" y="293048"/>
                  </a:lnTo>
                  <a:lnTo>
                    <a:pt x="150529" y="301471"/>
                  </a:lnTo>
                  <a:lnTo>
                    <a:pt x="195169" y="293048"/>
                  </a:lnTo>
                  <a:lnTo>
                    <a:pt x="236299" y="270154"/>
                  </a:lnTo>
                  <a:lnTo>
                    <a:pt x="270236" y="236353"/>
                  </a:lnTo>
                  <a:lnTo>
                    <a:pt x="293299" y="195210"/>
                  </a:lnTo>
                  <a:lnTo>
                    <a:pt x="301805" y="150288"/>
                  </a:lnTo>
                  <a:lnTo>
                    <a:pt x="293299" y="105803"/>
                  </a:lnTo>
                  <a:lnTo>
                    <a:pt x="270236" y="64924"/>
                  </a:lnTo>
                  <a:lnTo>
                    <a:pt x="236299" y="31260"/>
                  </a:lnTo>
                  <a:lnTo>
                    <a:pt x="195169" y="8416"/>
                  </a:lnTo>
                  <a:lnTo>
                    <a:pt x="150529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3864" y="3120567"/>
              <a:ext cx="471170" cy="989330"/>
            </a:xfrm>
            <a:custGeom>
              <a:avLst/>
              <a:gdLst/>
              <a:ahLst/>
              <a:cxnLst/>
              <a:rect l="l" t="t" r="r" b="b"/>
              <a:pathLst>
                <a:path w="471169" h="989329">
                  <a:moveTo>
                    <a:pt x="65869" y="150288"/>
                  </a:moveTo>
                  <a:lnTo>
                    <a:pt x="74297" y="195210"/>
                  </a:lnTo>
                  <a:lnTo>
                    <a:pt x="97175" y="236353"/>
                  </a:lnTo>
                  <a:lnTo>
                    <a:pt x="130891" y="270154"/>
                  </a:lnTo>
                  <a:lnTo>
                    <a:pt x="171836" y="293048"/>
                  </a:lnTo>
                  <a:lnTo>
                    <a:pt x="216398" y="301471"/>
                  </a:lnTo>
                  <a:lnTo>
                    <a:pt x="261038" y="293048"/>
                  </a:lnTo>
                  <a:lnTo>
                    <a:pt x="302168" y="270154"/>
                  </a:lnTo>
                  <a:lnTo>
                    <a:pt x="336106" y="236353"/>
                  </a:lnTo>
                  <a:lnTo>
                    <a:pt x="359169" y="195210"/>
                  </a:lnTo>
                  <a:lnTo>
                    <a:pt x="367674" y="150288"/>
                  </a:lnTo>
                  <a:lnTo>
                    <a:pt x="359169" y="105803"/>
                  </a:lnTo>
                  <a:lnTo>
                    <a:pt x="336106" y="64924"/>
                  </a:lnTo>
                  <a:lnTo>
                    <a:pt x="302168" y="31260"/>
                  </a:lnTo>
                  <a:lnTo>
                    <a:pt x="261038" y="8416"/>
                  </a:lnTo>
                  <a:lnTo>
                    <a:pt x="216398" y="0"/>
                  </a:lnTo>
                  <a:lnTo>
                    <a:pt x="171836" y="8416"/>
                  </a:lnTo>
                  <a:lnTo>
                    <a:pt x="130891" y="31260"/>
                  </a:lnTo>
                  <a:lnTo>
                    <a:pt x="97175" y="64924"/>
                  </a:lnTo>
                  <a:lnTo>
                    <a:pt x="74297" y="105803"/>
                  </a:lnTo>
                  <a:lnTo>
                    <a:pt x="65869" y="150288"/>
                  </a:lnTo>
                  <a:close/>
                </a:path>
                <a:path w="471169" h="989329">
                  <a:moveTo>
                    <a:pt x="225808" y="329501"/>
                  </a:moveTo>
                  <a:lnTo>
                    <a:pt x="225808" y="650355"/>
                  </a:lnTo>
                </a:path>
                <a:path w="471169" h="989329">
                  <a:moveTo>
                    <a:pt x="56459" y="442814"/>
                  </a:moveTo>
                  <a:lnTo>
                    <a:pt x="414694" y="442814"/>
                  </a:lnTo>
                </a:path>
                <a:path w="471169" h="989329">
                  <a:moveTo>
                    <a:pt x="225808" y="650355"/>
                  </a:moveTo>
                  <a:lnTo>
                    <a:pt x="0" y="989101"/>
                  </a:lnTo>
                </a:path>
                <a:path w="471169" h="989329">
                  <a:moveTo>
                    <a:pt x="225808" y="650355"/>
                  </a:moveTo>
                  <a:lnTo>
                    <a:pt x="471154" y="989101"/>
                  </a:lnTo>
                </a:path>
              </a:pathLst>
            </a:custGeom>
            <a:ln w="1880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8118" y="4182150"/>
            <a:ext cx="75057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spc="-35" dirty="0">
                <a:latin typeface="Tahoma"/>
                <a:cs typeface="Tahoma"/>
              </a:rPr>
              <a:t>C</a:t>
            </a:r>
            <a:r>
              <a:rPr sz="1600" b="1" spc="-40" dirty="0">
                <a:latin typeface="Tahoma"/>
                <a:cs typeface="Tahoma"/>
              </a:rPr>
              <a:t>li</a:t>
            </a:r>
            <a:r>
              <a:rPr sz="1600" b="1" spc="80" dirty="0">
                <a:latin typeface="Tahoma"/>
                <a:cs typeface="Tahoma"/>
              </a:rPr>
              <a:t>e</a:t>
            </a:r>
            <a:r>
              <a:rPr sz="1600" b="1" spc="10" dirty="0">
                <a:latin typeface="Tahoma"/>
                <a:cs typeface="Tahoma"/>
              </a:rPr>
              <a:t>n</a:t>
            </a:r>
            <a:r>
              <a:rPr sz="1600" b="1" spc="65" dirty="0">
                <a:latin typeface="Tahoma"/>
                <a:cs typeface="Tahoma"/>
              </a:rPr>
              <a:t>t</a:t>
            </a:r>
            <a:r>
              <a:rPr sz="1600" b="1" spc="20" dirty="0">
                <a:latin typeface="Tahoma"/>
                <a:cs typeface="Tahoma"/>
              </a:rPr>
              <a:t>e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42049" y="2338130"/>
            <a:ext cx="7853045" cy="1885314"/>
            <a:chOff x="1642049" y="2338130"/>
            <a:chExt cx="7853045" cy="1885314"/>
          </a:xfrm>
        </p:grpSpPr>
        <p:sp>
          <p:nvSpPr>
            <p:cNvPr id="9" name="object 9"/>
            <p:cNvSpPr/>
            <p:nvPr/>
          </p:nvSpPr>
          <p:spPr>
            <a:xfrm>
              <a:off x="2396305" y="3403253"/>
              <a:ext cx="1998345" cy="810895"/>
            </a:xfrm>
            <a:custGeom>
              <a:avLst/>
              <a:gdLst/>
              <a:ahLst/>
              <a:cxnLst/>
              <a:rect l="l" t="t" r="r" b="b"/>
              <a:pathLst>
                <a:path w="1998345" h="810895">
                  <a:moveTo>
                    <a:pt x="998738" y="0"/>
                  </a:moveTo>
                  <a:lnTo>
                    <a:pt x="933644" y="807"/>
                  </a:lnTo>
                  <a:lnTo>
                    <a:pt x="869591" y="3199"/>
                  </a:lnTo>
                  <a:lnTo>
                    <a:pt x="806716" y="7133"/>
                  </a:lnTo>
                  <a:lnTo>
                    <a:pt x="745156" y="12566"/>
                  </a:lnTo>
                  <a:lnTo>
                    <a:pt x="685050" y="19454"/>
                  </a:lnTo>
                  <a:lnTo>
                    <a:pt x="626535" y="27752"/>
                  </a:lnTo>
                  <a:lnTo>
                    <a:pt x="569749" y="37419"/>
                  </a:lnTo>
                  <a:lnTo>
                    <a:pt x="514828" y="48409"/>
                  </a:lnTo>
                  <a:lnTo>
                    <a:pt x="461911" y="60681"/>
                  </a:lnTo>
                  <a:lnTo>
                    <a:pt x="411136" y="74190"/>
                  </a:lnTo>
                  <a:lnTo>
                    <a:pt x="362639" y="88892"/>
                  </a:lnTo>
                  <a:lnTo>
                    <a:pt x="316558" y="104745"/>
                  </a:lnTo>
                  <a:lnTo>
                    <a:pt x="273032" y="121704"/>
                  </a:lnTo>
                  <a:lnTo>
                    <a:pt x="232197" y="139726"/>
                  </a:lnTo>
                  <a:lnTo>
                    <a:pt x="194191" y="158769"/>
                  </a:lnTo>
                  <a:lnTo>
                    <a:pt x="159152" y="178787"/>
                  </a:lnTo>
                  <a:lnTo>
                    <a:pt x="127217" y="199738"/>
                  </a:lnTo>
                  <a:lnTo>
                    <a:pt x="73210" y="244264"/>
                  </a:lnTo>
                  <a:lnTo>
                    <a:pt x="33271" y="291998"/>
                  </a:lnTo>
                  <a:lnTo>
                    <a:pt x="8501" y="342593"/>
                  </a:lnTo>
                  <a:lnTo>
                    <a:pt x="0" y="395700"/>
                  </a:lnTo>
                  <a:lnTo>
                    <a:pt x="2148" y="422668"/>
                  </a:lnTo>
                  <a:lnTo>
                    <a:pt x="18921" y="475281"/>
                  </a:lnTo>
                  <a:lnTo>
                    <a:pt x="51414" y="525747"/>
                  </a:lnTo>
                  <a:lnTo>
                    <a:pt x="98524" y="573602"/>
                  </a:lnTo>
                  <a:lnTo>
                    <a:pt x="159152" y="618383"/>
                  </a:lnTo>
                  <a:lnTo>
                    <a:pt x="194191" y="639477"/>
                  </a:lnTo>
                  <a:lnTo>
                    <a:pt x="232197" y="659629"/>
                  </a:lnTo>
                  <a:lnTo>
                    <a:pt x="273032" y="678781"/>
                  </a:lnTo>
                  <a:lnTo>
                    <a:pt x="316558" y="696876"/>
                  </a:lnTo>
                  <a:lnTo>
                    <a:pt x="362639" y="713856"/>
                  </a:lnTo>
                  <a:lnTo>
                    <a:pt x="411136" y="729662"/>
                  </a:lnTo>
                  <a:lnTo>
                    <a:pt x="461911" y="744238"/>
                  </a:lnTo>
                  <a:lnTo>
                    <a:pt x="514828" y="757524"/>
                  </a:lnTo>
                  <a:lnTo>
                    <a:pt x="569749" y="769465"/>
                  </a:lnTo>
                  <a:lnTo>
                    <a:pt x="626535" y="780000"/>
                  </a:lnTo>
                  <a:lnTo>
                    <a:pt x="685050" y="789074"/>
                  </a:lnTo>
                  <a:lnTo>
                    <a:pt x="745156" y="796627"/>
                  </a:lnTo>
                  <a:lnTo>
                    <a:pt x="806716" y="802603"/>
                  </a:lnTo>
                  <a:lnTo>
                    <a:pt x="869591" y="806943"/>
                  </a:lnTo>
                  <a:lnTo>
                    <a:pt x="933644" y="809589"/>
                  </a:lnTo>
                  <a:lnTo>
                    <a:pt x="998738" y="810484"/>
                  </a:lnTo>
                  <a:lnTo>
                    <a:pt x="1063932" y="809589"/>
                  </a:lnTo>
                  <a:lnTo>
                    <a:pt x="1128076" y="806943"/>
                  </a:lnTo>
                  <a:lnTo>
                    <a:pt x="1191035" y="802603"/>
                  </a:lnTo>
                  <a:lnTo>
                    <a:pt x="1252669" y="796627"/>
                  </a:lnTo>
                  <a:lnTo>
                    <a:pt x="1312843" y="789074"/>
                  </a:lnTo>
                  <a:lnTo>
                    <a:pt x="1371419" y="780000"/>
                  </a:lnTo>
                  <a:lnTo>
                    <a:pt x="1428260" y="769465"/>
                  </a:lnTo>
                  <a:lnTo>
                    <a:pt x="1483228" y="757524"/>
                  </a:lnTo>
                  <a:lnTo>
                    <a:pt x="1536187" y="744238"/>
                  </a:lnTo>
                  <a:lnTo>
                    <a:pt x="1586999" y="729662"/>
                  </a:lnTo>
                  <a:lnTo>
                    <a:pt x="1635528" y="713856"/>
                  </a:lnTo>
                  <a:lnTo>
                    <a:pt x="1681635" y="696876"/>
                  </a:lnTo>
                  <a:lnTo>
                    <a:pt x="1725184" y="678781"/>
                  </a:lnTo>
                  <a:lnTo>
                    <a:pt x="1766037" y="659629"/>
                  </a:lnTo>
                  <a:lnTo>
                    <a:pt x="1804058" y="639477"/>
                  </a:lnTo>
                  <a:lnTo>
                    <a:pt x="1839109" y="618383"/>
                  </a:lnTo>
                  <a:lnTo>
                    <a:pt x="1871052" y="596406"/>
                  </a:lnTo>
                  <a:lnTo>
                    <a:pt x="1925070" y="550030"/>
                  </a:lnTo>
                  <a:lnTo>
                    <a:pt x="1965013" y="500812"/>
                  </a:lnTo>
                  <a:lnTo>
                    <a:pt x="1989783" y="449214"/>
                  </a:lnTo>
                  <a:lnTo>
                    <a:pt x="1998284" y="395700"/>
                  </a:lnTo>
                  <a:lnTo>
                    <a:pt x="1996136" y="368854"/>
                  </a:lnTo>
                  <a:lnTo>
                    <a:pt x="1979363" y="316960"/>
                  </a:lnTo>
                  <a:lnTo>
                    <a:pt x="1946869" y="267752"/>
                  </a:lnTo>
                  <a:lnTo>
                    <a:pt x="1899752" y="221578"/>
                  </a:lnTo>
                  <a:lnTo>
                    <a:pt x="1839109" y="178787"/>
                  </a:lnTo>
                  <a:lnTo>
                    <a:pt x="1804058" y="158769"/>
                  </a:lnTo>
                  <a:lnTo>
                    <a:pt x="1766037" y="139726"/>
                  </a:lnTo>
                  <a:lnTo>
                    <a:pt x="1725184" y="121704"/>
                  </a:lnTo>
                  <a:lnTo>
                    <a:pt x="1681635" y="104745"/>
                  </a:lnTo>
                  <a:lnTo>
                    <a:pt x="1635528" y="88892"/>
                  </a:lnTo>
                  <a:lnTo>
                    <a:pt x="1586999" y="74190"/>
                  </a:lnTo>
                  <a:lnTo>
                    <a:pt x="1536187" y="60681"/>
                  </a:lnTo>
                  <a:lnTo>
                    <a:pt x="1483228" y="48409"/>
                  </a:lnTo>
                  <a:lnTo>
                    <a:pt x="1428260" y="37419"/>
                  </a:lnTo>
                  <a:lnTo>
                    <a:pt x="1371419" y="27752"/>
                  </a:lnTo>
                  <a:lnTo>
                    <a:pt x="1312843" y="19454"/>
                  </a:lnTo>
                  <a:lnTo>
                    <a:pt x="1252669" y="12566"/>
                  </a:lnTo>
                  <a:lnTo>
                    <a:pt x="1191035" y="7133"/>
                  </a:lnTo>
                  <a:lnTo>
                    <a:pt x="1128076" y="3199"/>
                  </a:lnTo>
                  <a:lnTo>
                    <a:pt x="1063932" y="807"/>
                  </a:lnTo>
                  <a:lnTo>
                    <a:pt x="998738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51574" y="3403253"/>
              <a:ext cx="2743200" cy="810895"/>
            </a:xfrm>
            <a:custGeom>
              <a:avLst/>
              <a:gdLst/>
              <a:ahLst/>
              <a:cxnLst/>
              <a:rect l="l" t="t" r="r" b="b"/>
              <a:pathLst>
                <a:path w="2743200" h="810895">
                  <a:moveTo>
                    <a:pt x="744730" y="395700"/>
                  </a:moveTo>
                  <a:lnTo>
                    <a:pt x="753231" y="449214"/>
                  </a:lnTo>
                  <a:lnTo>
                    <a:pt x="778001" y="500812"/>
                  </a:lnTo>
                  <a:lnTo>
                    <a:pt x="817940" y="550030"/>
                  </a:lnTo>
                  <a:lnTo>
                    <a:pt x="871947" y="596406"/>
                  </a:lnTo>
                  <a:lnTo>
                    <a:pt x="903882" y="618383"/>
                  </a:lnTo>
                  <a:lnTo>
                    <a:pt x="938921" y="639477"/>
                  </a:lnTo>
                  <a:lnTo>
                    <a:pt x="976927" y="659629"/>
                  </a:lnTo>
                  <a:lnTo>
                    <a:pt x="1017762" y="678781"/>
                  </a:lnTo>
                  <a:lnTo>
                    <a:pt x="1061288" y="696876"/>
                  </a:lnTo>
                  <a:lnTo>
                    <a:pt x="1107369" y="713856"/>
                  </a:lnTo>
                  <a:lnTo>
                    <a:pt x="1155866" y="729662"/>
                  </a:lnTo>
                  <a:lnTo>
                    <a:pt x="1206641" y="744238"/>
                  </a:lnTo>
                  <a:lnTo>
                    <a:pt x="1259558" y="757524"/>
                  </a:lnTo>
                  <a:lnTo>
                    <a:pt x="1314479" y="769465"/>
                  </a:lnTo>
                  <a:lnTo>
                    <a:pt x="1371265" y="780000"/>
                  </a:lnTo>
                  <a:lnTo>
                    <a:pt x="1429780" y="789074"/>
                  </a:lnTo>
                  <a:lnTo>
                    <a:pt x="1489886" y="796627"/>
                  </a:lnTo>
                  <a:lnTo>
                    <a:pt x="1551446" y="802603"/>
                  </a:lnTo>
                  <a:lnTo>
                    <a:pt x="1614321" y="806943"/>
                  </a:lnTo>
                  <a:lnTo>
                    <a:pt x="1678374" y="809589"/>
                  </a:lnTo>
                  <a:lnTo>
                    <a:pt x="1743468" y="810484"/>
                  </a:lnTo>
                  <a:lnTo>
                    <a:pt x="1808662" y="809589"/>
                  </a:lnTo>
                  <a:lnTo>
                    <a:pt x="1872807" y="806943"/>
                  </a:lnTo>
                  <a:lnTo>
                    <a:pt x="1935765" y="802603"/>
                  </a:lnTo>
                  <a:lnTo>
                    <a:pt x="1997399" y="796627"/>
                  </a:lnTo>
                  <a:lnTo>
                    <a:pt x="2057573" y="789074"/>
                  </a:lnTo>
                  <a:lnTo>
                    <a:pt x="2116149" y="780000"/>
                  </a:lnTo>
                  <a:lnTo>
                    <a:pt x="2172990" y="769465"/>
                  </a:lnTo>
                  <a:lnTo>
                    <a:pt x="2227958" y="757524"/>
                  </a:lnTo>
                  <a:lnTo>
                    <a:pt x="2280917" y="744238"/>
                  </a:lnTo>
                  <a:lnTo>
                    <a:pt x="2331729" y="729662"/>
                  </a:lnTo>
                  <a:lnTo>
                    <a:pt x="2380258" y="713856"/>
                  </a:lnTo>
                  <a:lnTo>
                    <a:pt x="2426365" y="696876"/>
                  </a:lnTo>
                  <a:lnTo>
                    <a:pt x="2469914" y="678781"/>
                  </a:lnTo>
                  <a:lnTo>
                    <a:pt x="2510767" y="659629"/>
                  </a:lnTo>
                  <a:lnTo>
                    <a:pt x="2548788" y="639477"/>
                  </a:lnTo>
                  <a:lnTo>
                    <a:pt x="2583839" y="618383"/>
                  </a:lnTo>
                  <a:lnTo>
                    <a:pt x="2615782" y="596406"/>
                  </a:lnTo>
                  <a:lnTo>
                    <a:pt x="2669800" y="550030"/>
                  </a:lnTo>
                  <a:lnTo>
                    <a:pt x="2709743" y="500812"/>
                  </a:lnTo>
                  <a:lnTo>
                    <a:pt x="2734513" y="449214"/>
                  </a:lnTo>
                  <a:lnTo>
                    <a:pt x="2743014" y="395700"/>
                  </a:lnTo>
                  <a:lnTo>
                    <a:pt x="2740866" y="368854"/>
                  </a:lnTo>
                  <a:lnTo>
                    <a:pt x="2724093" y="316960"/>
                  </a:lnTo>
                  <a:lnTo>
                    <a:pt x="2691599" y="267752"/>
                  </a:lnTo>
                  <a:lnTo>
                    <a:pt x="2644482" y="221578"/>
                  </a:lnTo>
                  <a:lnTo>
                    <a:pt x="2583839" y="178787"/>
                  </a:lnTo>
                  <a:lnTo>
                    <a:pt x="2548788" y="158769"/>
                  </a:lnTo>
                  <a:lnTo>
                    <a:pt x="2510767" y="139726"/>
                  </a:lnTo>
                  <a:lnTo>
                    <a:pt x="2469914" y="121704"/>
                  </a:lnTo>
                  <a:lnTo>
                    <a:pt x="2426365" y="104745"/>
                  </a:lnTo>
                  <a:lnTo>
                    <a:pt x="2380258" y="88892"/>
                  </a:lnTo>
                  <a:lnTo>
                    <a:pt x="2331729" y="74190"/>
                  </a:lnTo>
                  <a:lnTo>
                    <a:pt x="2280917" y="60681"/>
                  </a:lnTo>
                  <a:lnTo>
                    <a:pt x="2227958" y="48409"/>
                  </a:lnTo>
                  <a:lnTo>
                    <a:pt x="2172990" y="37419"/>
                  </a:lnTo>
                  <a:lnTo>
                    <a:pt x="2116149" y="27752"/>
                  </a:lnTo>
                  <a:lnTo>
                    <a:pt x="2057573" y="19454"/>
                  </a:lnTo>
                  <a:lnTo>
                    <a:pt x="1997399" y="12566"/>
                  </a:lnTo>
                  <a:lnTo>
                    <a:pt x="1935765" y="7133"/>
                  </a:lnTo>
                  <a:lnTo>
                    <a:pt x="1872807" y="3199"/>
                  </a:lnTo>
                  <a:lnTo>
                    <a:pt x="1808662" y="807"/>
                  </a:lnTo>
                  <a:lnTo>
                    <a:pt x="1743468" y="0"/>
                  </a:lnTo>
                  <a:lnTo>
                    <a:pt x="1678374" y="807"/>
                  </a:lnTo>
                  <a:lnTo>
                    <a:pt x="1614321" y="3199"/>
                  </a:lnTo>
                  <a:lnTo>
                    <a:pt x="1551446" y="7133"/>
                  </a:lnTo>
                  <a:lnTo>
                    <a:pt x="1489886" y="12566"/>
                  </a:lnTo>
                  <a:lnTo>
                    <a:pt x="1429780" y="19454"/>
                  </a:lnTo>
                  <a:lnTo>
                    <a:pt x="1371265" y="27752"/>
                  </a:lnTo>
                  <a:lnTo>
                    <a:pt x="1314479" y="37419"/>
                  </a:lnTo>
                  <a:lnTo>
                    <a:pt x="1259558" y="48409"/>
                  </a:lnTo>
                  <a:lnTo>
                    <a:pt x="1206641" y="60681"/>
                  </a:lnTo>
                  <a:lnTo>
                    <a:pt x="1155866" y="74190"/>
                  </a:lnTo>
                  <a:lnTo>
                    <a:pt x="1107369" y="88892"/>
                  </a:lnTo>
                  <a:lnTo>
                    <a:pt x="1061288" y="104745"/>
                  </a:lnTo>
                  <a:lnTo>
                    <a:pt x="1017762" y="121704"/>
                  </a:lnTo>
                  <a:lnTo>
                    <a:pt x="976927" y="139726"/>
                  </a:lnTo>
                  <a:lnTo>
                    <a:pt x="938921" y="158769"/>
                  </a:lnTo>
                  <a:lnTo>
                    <a:pt x="903882" y="178787"/>
                  </a:lnTo>
                  <a:lnTo>
                    <a:pt x="871947" y="199738"/>
                  </a:lnTo>
                  <a:lnTo>
                    <a:pt x="817940" y="244264"/>
                  </a:lnTo>
                  <a:lnTo>
                    <a:pt x="778001" y="291998"/>
                  </a:lnTo>
                  <a:lnTo>
                    <a:pt x="753231" y="342593"/>
                  </a:lnTo>
                  <a:lnTo>
                    <a:pt x="744730" y="395700"/>
                  </a:lnTo>
                  <a:close/>
                </a:path>
                <a:path w="2743200" h="810895">
                  <a:moveTo>
                    <a:pt x="0" y="424028"/>
                  </a:moveTo>
                  <a:lnTo>
                    <a:pt x="754140" y="424028"/>
                  </a:lnTo>
                </a:path>
              </a:pathLst>
            </a:custGeom>
            <a:ln w="18800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0509" y="2347655"/>
              <a:ext cx="3545204" cy="810895"/>
            </a:xfrm>
            <a:custGeom>
              <a:avLst/>
              <a:gdLst/>
              <a:ahLst/>
              <a:cxnLst/>
              <a:rect l="l" t="t" r="r" b="b"/>
              <a:pathLst>
                <a:path w="3545204" h="810894">
                  <a:moveTo>
                    <a:pt x="1772355" y="0"/>
                  </a:moveTo>
                  <a:lnTo>
                    <a:pt x="1699229" y="316"/>
                  </a:lnTo>
                  <a:lnTo>
                    <a:pt x="1626862" y="1258"/>
                  </a:lnTo>
                  <a:lnTo>
                    <a:pt x="1555310" y="2815"/>
                  </a:lnTo>
                  <a:lnTo>
                    <a:pt x="1484631" y="4977"/>
                  </a:lnTo>
                  <a:lnTo>
                    <a:pt x="1414881" y="7732"/>
                  </a:lnTo>
                  <a:lnTo>
                    <a:pt x="1346118" y="11071"/>
                  </a:lnTo>
                  <a:lnTo>
                    <a:pt x="1278397" y="14982"/>
                  </a:lnTo>
                  <a:lnTo>
                    <a:pt x="1211776" y="19456"/>
                  </a:lnTo>
                  <a:lnTo>
                    <a:pt x="1146311" y="24481"/>
                  </a:lnTo>
                  <a:lnTo>
                    <a:pt x="1082059" y="30047"/>
                  </a:lnTo>
                  <a:lnTo>
                    <a:pt x="1019077" y="36143"/>
                  </a:lnTo>
                  <a:lnTo>
                    <a:pt x="957422" y="42759"/>
                  </a:lnTo>
                  <a:lnTo>
                    <a:pt x="897150" y="49884"/>
                  </a:lnTo>
                  <a:lnTo>
                    <a:pt x="838317" y="57508"/>
                  </a:lnTo>
                  <a:lnTo>
                    <a:pt x="780982" y="65620"/>
                  </a:lnTo>
                  <a:lnTo>
                    <a:pt x="725200" y="74209"/>
                  </a:lnTo>
                  <a:lnTo>
                    <a:pt x="671028" y="83264"/>
                  </a:lnTo>
                  <a:lnTo>
                    <a:pt x="618523" y="92776"/>
                  </a:lnTo>
                  <a:lnTo>
                    <a:pt x="567742" y="102734"/>
                  </a:lnTo>
                  <a:lnTo>
                    <a:pt x="518741" y="113126"/>
                  </a:lnTo>
                  <a:lnTo>
                    <a:pt x="471578" y="123943"/>
                  </a:lnTo>
                  <a:lnTo>
                    <a:pt x="426308" y="135173"/>
                  </a:lnTo>
                  <a:lnTo>
                    <a:pt x="382989" y="146807"/>
                  </a:lnTo>
                  <a:lnTo>
                    <a:pt x="341678" y="158833"/>
                  </a:lnTo>
                  <a:lnTo>
                    <a:pt x="302431" y="171241"/>
                  </a:lnTo>
                  <a:lnTo>
                    <a:pt x="265304" y="184021"/>
                  </a:lnTo>
                  <a:lnTo>
                    <a:pt x="197641" y="210652"/>
                  </a:lnTo>
                  <a:lnTo>
                    <a:pt x="139142" y="238641"/>
                  </a:lnTo>
                  <a:lnTo>
                    <a:pt x="90261" y="267904"/>
                  </a:lnTo>
                  <a:lnTo>
                    <a:pt x="51452" y="298356"/>
                  </a:lnTo>
                  <a:lnTo>
                    <a:pt x="23170" y="329912"/>
                  </a:lnTo>
                  <a:lnTo>
                    <a:pt x="1476" y="379131"/>
                  </a:lnTo>
                  <a:lnTo>
                    <a:pt x="0" y="395998"/>
                  </a:lnTo>
                  <a:lnTo>
                    <a:pt x="1476" y="412877"/>
                  </a:lnTo>
                  <a:lnTo>
                    <a:pt x="23170" y="462529"/>
                  </a:lnTo>
                  <a:lnTo>
                    <a:pt x="51452" y="494666"/>
                  </a:lnTo>
                  <a:lnTo>
                    <a:pt x="90261" y="525900"/>
                  </a:lnTo>
                  <a:lnTo>
                    <a:pt x="139142" y="556117"/>
                  </a:lnTo>
                  <a:lnTo>
                    <a:pt x="197641" y="585206"/>
                  </a:lnTo>
                  <a:lnTo>
                    <a:pt x="265304" y="613052"/>
                  </a:lnTo>
                  <a:lnTo>
                    <a:pt x="302431" y="626473"/>
                  </a:lnTo>
                  <a:lnTo>
                    <a:pt x="341678" y="639542"/>
                  </a:lnTo>
                  <a:lnTo>
                    <a:pt x="382989" y="652243"/>
                  </a:lnTo>
                  <a:lnTo>
                    <a:pt x="426308" y="664563"/>
                  </a:lnTo>
                  <a:lnTo>
                    <a:pt x="471578" y="676487"/>
                  </a:lnTo>
                  <a:lnTo>
                    <a:pt x="518741" y="688002"/>
                  </a:lnTo>
                  <a:lnTo>
                    <a:pt x="567742" y="699093"/>
                  </a:lnTo>
                  <a:lnTo>
                    <a:pt x="618523" y="709746"/>
                  </a:lnTo>
                  <a:lnTo>
                    <a:pt x="671028" y="719947"/>
                  </a:lnTo>
                  <a:lnTo>
                    <a:pt x="725200" y="729681"/>
                  </a:lnTo>
                  <a:lnTo>
                    <a:pt x="780982" y="738936"/>
                  </a:lnTo>
                  <a:lnTo>
                    <a:pt x="838317" y="747695"/>
                  </a:lnTo>
                  <a:lnTo>
                    <a:pt x="897150" y="755946"/>
                  </a:lnTo>
                  <a:lnTo>
                    <a:pt x="957422" y="763675"/>
                  </a:lnTo>
                  <a:lnTo>
                    <a:pt x="1019077" y="770866"/>
                  </a:lnTo>
                  <a:lnTo>
                    <a:pt x="1082059" y="777506"/>
                  </a:lnTo>
                  <a:lnTo>
                    <a:pt x="1146311" y="783581"/>
                  </a:lnTo>
                  <a:lnTo>
                    <a:pt x="1211776" y="789076"/>
                  </a:lnTo>
                  <a:lnTo>
                    <a:pt x="1278397" y="793978"/>
                  </a:lnTo>
                  <a:lnTo>
                    <a:pt x="1346118" y="798272"/>
                  </a:lnTo>
                  <a:lnTo>
                    <a:pt x="1414881" y="801945"/>
                  </a:lnTo>
                  <a:lnTo>
                    <a:pt x="1484631" y="804981"/>
                  </a:lnTo>
                  <a:lnTo>
                    <a:pt x="1555310" y="807368"/>
                  </a:lnTo>
                  <a:lnTo>
                    <a:pt x="1626862" y="809089"/>
                  </a:lnTo>
                  <a:lnTo>
                    <a:pt x="1699229" y="810133"/>
                  </a:lnTo>
                  <a:lnTo>
                    <a:pt x="1772355" y="810484"/>
                  </a:lnTo>
                  <a:lnTo>
                    <a:pt x="1845546" y="810133"/>
                  </a:lnTo>
                  <a:lnTo>
                    <a:pt x="1917973" y="809089"/>
                  </a:lnTo>
                  <a:lnTo>
                    <a:pt x="1989578" y="807368"/>
                  </a:lnTo>
                  <a:lnTo>
                    <a:pt x="2060306" y="804981"/>
                  </a:lnTo>
                  <a:lnTo>
                    <a:pt x="2130100" y="801945"/>
                  </a:lnTo>
                  <a:lnTo>
                    <a:pt x="2198903" y="798272"/>
                  </a:lnTo>
                  <a:lnTo>
                    <a:pt x="2266658" y="793978"/>
                  </a:lnTo>
                  <a:lnTo>
                    <a:pt x="2333310" y="789076"/>
                  </a:lnTo>
                  <a:lnTo>
                    <a:pt x="2398802" y="783581"/>
                  </a:lnTo>
                  <a:lnTo>
                    <a:pt x="2463076" y="777506"/>
                  </a:lnTo>
                  <a:lnTo>
                    <a:pt x="2526078" y="770866"/>
                  </a:lnTo>
                  <a:lnTo>
                    <a:pt x="2587749" y="763675"/>
                  </a:lnTo>
                  <a:lnTo>
                    <a:pt x="2648034" y="755946"/>
                  </a:lnTo>
                  <a:lnTo>
                    <a:pt x="2706875" y="747695"/>
                  </a:lnTo>
                  <a:lnTo>
                    <a:pt x="2764217" y="738936"/>
                  </a:lnTo>
                  <a:lnTo>
                    <a:pt x="2820003" y="729681"/>
                  </a:lnTo>
                  <a:lnTo>
                    <a:pt x="2874177" y="719947"/>
                  </a:lnTo>
                  <a:lnTo>
                    <a:pt x="2926681" y="709746"/>
                  </a:lnTo>
                  <a:lnTo>
                    <a:pt x="2977459" y="699093"/>
                  </a:lnTo>
                  <a:lnTo>
                    <a:pt x="3026455" y="688002"/>
                  </a:lnTo>
                  <a:lnTo>
                    <a:pt x="3073612" y="676487"/>
                  </a:lnTo>
                  <a:lnTo>
                    <a:pt x="3118874" y="664563"/>
                  </a:lnTo>
                  <a:lnTo>
                    <a:pt x="3162183" y="652243"/>
                  </a:lnTo>
                  <a:lnTo>
                    <a:pt x="3203485" y="639542"/>
                  </a:lnTo>
                  <a:lnTo>
                    <a:pt x="3242721" y="626473"/>
                  </a:lnTo>
                  <a:lnTo>
                    <a:pt x="3279836" y="613052"/>
                  </a:lnTo>
                  <a:lnTo>
                    <a:pt x="3347474" y="585206"/>
                  </a:lnTo>
                  <a:lnTo>
                    <a:pt x="3405947" y="556117"/>
                  </a:lnTo>
                  <a:lnTo>
                    <a:pt x="3454804" y="525900"/>
                  </a:lnTo>
                  <a:lnTo>
                    <a:pt x="3493591" y="494666"/>
                  </a:lnTo>
                  <a:lnTo>
                    <a:pt x="3521855" y="462529"/>
                  </a:lnTo>
                  <a:lnTo>
                    <a:pt x="3543535" y="412877"/>
                  </a:lnTo>
                  <a:lnTo>
                    <a:pt x="3545010" y="395998"/>
                  </a:lnTo>
                  <a:lnTo>
                    <a:pt x="3543535" y="379131"/>
                  </a:lnTo>
                  <a:lnTo>
                    <a:pt x="3521855" y="329912"/>
                  </a:lnTo>
                  <a:lnTo>
                    <a:pt x="3493591" y="298356"/>
                  </a:lnTo>
                  <a:lnTo>
                    <a:pt x="3454804" y="267904"/>
                  </a:lnTo>
                  <a:lnTo>
                    <a:pt x="3405947" y="238641"/>
                  </a:lnTo>
                  <a:lnTo>
                    <a:pt x="3347474" y="210652"/>
                  </a:lnTo>
                  <a:lnTo>
                    <a:pt x="3279836" y="184021"/>
                  </a:lnTo>
                  <a:lnTo>
                    <a:pt x="3242721" y="171241"/>
                  </a:lnTo>
                  <a:lnTo>
                    <a:pt x="3203485" y="158833"/>
                  </a:lnTo>
                  <a:lnTo>
                    <a:pt x="3162183" y="146807"/>
                  </a:lnTo>
                  <a:lnTo>
                    <a:pt x="3118874" y="135173"/>
                  </a:lnTo>
                  <a:lnTo>
                    <a:pt x="3073612" y="123943"/>
                  </a:lnTo>
                  <a:lnTo>
                    <a:pt x="3026455" y="113126"/>
                  </a:lnTo>
                  <a:lnTo>
                    <a:pt x="2977459" y="102734"/>
                  </a:lnTo>
                  <a:lnTo>
                    <a:pt x="2926681" y="92776"/>
                  </a:lnTo>
                  <a:lnTo>
                    <a:pt x="2874177" y="83264"/>
                  </a:lnTo>
                  <a:lnTo>
                    <a:pt x="2820003" y="74209"/>
                  </a:lnTo>
                  <a:lnTo>
                    <a:pt x="2764217" y="65620"/>
                  </a:lnTo>
                  <a:lnTo>
                    <a:pt x="2706875" y="57508"/>
                  </a:lnTo>
                  <a:lnTo>
                    <a:pt x="2648034" y="49884"/>
                  </a:lnTo>
                  <a:lnTo>
                    <a:pt x="2587749" y="42759"/>
                  </a:lnTo>
                  <a:lnTo>
                    <a:pt x="2526078" y="36143"/>
                  </a:lnTo>
                  <a:lnTo>
                    <a:pt x="2463076" y="30047"/>
                  </a:lnTo>
                  <a:lnTo>
                    <a:pt x="2398802" y="24481"/>
                  </a:lnTo>
                  <a:lnTo>
                    <a:pt x="2333310" y="19456"/>
                  </a:lnTo>
                  <a:lnTo>
                    <a:pt x="2266658" y="14982"/>
                  </a:lnTo>
                  <a:lnTo>
                    <a:pt x="2198903" y="11071"/>
                  </a:lnTo>
                  <a:lnTo>
                    <a:pt x="2130100" y="7732"/>
                  </a:lnTo>
                  <a:lnTo>
                    <a:pt x="2060306" y="4977"/>
                  </a:lnTo>
                  <a:lnTo>
                    <a:pt x="1989578" y="2815"/>
                  </a:lnTo>
                  <a:lnTo>
                    <a:pt x="1917973" y="1258"/>
                  </a:lnTo>
                  <a:lnTo>
                    <a:pt x="1845546" y="316"/>
                  </a:lnTo>
                  <a:lnTo>
                    <a:pt x="1772355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40509" y="2347655"/>
              <a:ext cx="3545204" cy="810895"/>
            </a:xfrm>
            <a:custGeom>
              <a:avLst/>
              <a:gdLst/>
              <a:ahLst/>
              <a:cxnLst/>
              <a:rect l="l" t="t" r="r" b="b"/>
              <a:pathLst>
                <a:path w="3545204" h="810894">
                  <a:moveTo>
                    <a:pt x="0" y="395998"/>
                  </a:moveTo>
                  <a:lnTo>
                    <a:pt x="13118" y="446157"/>
                  </a:lnTo>
                  <a:lnTo>
                    <a:pt x="35967" y="478703"/>
                  </a:lnTo>
                  <a:lnTo>
                    <a:pt x="69569" y="510403"/>
                  </a:lnTo>
                  <a:lnTo>
                    <a:pt x="113471" y="541143"/>
                  </a:lnTo>
                  <a:lnTo>
                    <a:pt x="167217" y="570810"/>
                  </a:lnTo>
                  <a:lnTo>
                    <a:pt x="230355" y="599291"/>
                  </a:lnTo>
                  <a:lnTo>
                    <a:pt x="302431" y="626473"/>
                  </a:lnTo>
                  <a:lnTo>
                    <a:pt x="341678" y="639542"/>
                  </a:lnTo>
                  <a:lnTo>
                    <a:pt x="382989" y="652243"/>
                  </a:lnTo>
                  <a:lnTo>
                    <a:pt x="426308" y="664563"/>
                  </a:lnTo>
                  <a:lnTo>
                    <a:pt x="471578" y="676487"/>
                  </a:lnTo>
                  <a:lnTo>
                    <a:pt x="518741" y="688002"/>
                  </a:lnTo>
                  <a:lnTo>
                    <a:pt x="567742" y="699093"/>
                  </a:lnTo>
                  <a:lnTo>
                    <a:pt x="618523" y="709746"/>
                  </a:lnTo>
                  <a:lnTo>
                    <a:pt x="671028" y="719947"/>
                  </a:lnTo>
                  <a:lnTo>
                    <a:pt x="725200" y="729681"/>
                  </a:lnTo>
                  <a:lnTo>
                    <a:pt x="780982" y="738936"/>
                  </a:lnTo>
                  <a:lnTo>
                    <a:pt x="838317" y="747695"/>
                  </a:lnTo>
                  <a:lnTo>
                    <a:pt x="897150" y="755946"/>
                  </a:lnTo>
                  <a:lnTo>
                    <a:pt x="957422" y="763675"/>
                  </a:lnTo>
                  <a:lnTo>
                    <a:pt x="1019077" y="770866"/>
                  </a:lnTo>
                  <a:lnTo>
                    <a:pt x="1082059" y="777506"/>
                  </a:lnTo>
                  <a:lnTo>
                    <a:pt x="1146311" y="783581"/>
                  </a:lnTo>
                  <a:lnTo>
                    <a:pt x="1211776" y="789076"/>
                  </a:lnTo>
                  <a:lnTo>
                    <a:pt x="1278397" y="793978"/>
                  </a:lnTo>
                  <a:lnTo>
                    <a:pt x="1346118" y="798272"/>
                  </a:lnTo>
                  <a:lnTo>
                    <a:pt x="1414881" y="801945"/>
                  </a:lnTo>
                  <a:lnTo>
                    <a:pt x="1484631" y="804981"/>
                  </a:lnTo>
                  <a:lnTo>
                    <a:pt x="1555310" y="807368"/>
                  </a:lnTo>
                  <a:lnTo>
                    <a:pt x="1626862" y="809089"/>
                  </a:lnTo>
                  <a:lnTo>
                    <a:pt x="1699229" y="810133"/>
                  </a:lnTo>
                  <a:lnTo>
                    <a:pt x="1772355" y="810484"/>
                  </a:lnTo>
                  <a:lnTo>
                    <a:pt x="1845546" y="810133"/>
                  </a:lnTo>
                  <a:lnTo>
                    <a:pt x="1917973" y="809089"/>
                  </a:lnTo>
                  <a:lnTo>
                    <a:pt x="1989578" y="807368"/>
                  </a:lnTo>
                  <a:lnTo>
                    <a:pt x="2060306" y="804981"/>
                  </a:lnTo>
                  <a:lnTo>
                    <a:pt x="2130100" y="801945"/>
                  </a:lnTo>
                  <a:lnTo>
                    <a:pt x="2198903" y="798272"/>
                  </a:lnTo>
                  <a:lnTo>
                    <a:pt x="2266658" y="793978"/>
                  </a:lnTo>
                  <a:lnTo>
                    <a:pt x="2333310" y="789076"/>
                  </a:lnTo>
                  <a:lnTo>
                    <a:pt x="2398802" y="783581"/>
                  </a:lnTo>
                  <a:lnTo>
                    <a:pt x="2463076" y="777506"/>
                  </a:lnTo>
                  <a:lnTo>
                    <a:pt x="2526078" y="770866"/>
                  </a:lnTo>
                  <a:lnTo>
                    <a:pt x="2587749" y="763675"/>
                  </a:lnTo>
                  <a:lnTo>
                    <a:pt x="2648034" y="755946"/>
                  </a:lnTo>
                  <a:lnTo>
                    <a:pt x="2706875" y="747695"/>
                  </a:lnTo>
                  <a:lnTo>
                    <a:pt x="2764217" y="738936"/>
                  </a:lnTo>
                  <a:lnTo>
                    <a:pt x="2820003" y="729681"/>
                  </a:lnTo>
                  <a:lnTo>
                    <a:pt x="2874177" y="719947"/>
                  </a:lnTo>
                  <a:lnTo>
                    <a:pt x="2926681" y="709746"/>
                  </a:lnTo>
                  <a:lnTo>
                    <a:pt x="2977459" y="699093"/>
                  </a:lnTo>
                  <a:lnTo>
                    <a:pt x="3026455" y="688002"/>
                  </a:lnTo>
                  <a:lnTo>
                    <a:pt x="3073612" y="676487"/>
                  </a:lnTo>
                  <a:lnTo>
                    <a:pt x="3118874" y="664563"/>
                  </a:lnTo>
                  <a:lnTo>
                    <a:pt x="3162183" y="652243"/>
                  </a:lnTo>
                  <a:lnTo>
                    <a:pt x="3203485" y="639542"/>
                  </a:lnTo>
                  <a:lnTo>
                    <a:pt x="3242721" y="626473"/>
                  </a:lnTo>
                  <a:lnTo>
                    <a:pt x="3279836" y="613052"/>
                  </a:lnTo>
                  <a:lnTo>
                    <a:pt x="3347474" y="585206"/>
                  </a:lnTo>
                  <a:lnTo>
                    <a:pt x="3405947" y="556117"/>
                  </a:lnTo>
                  <a:lnTo>
                    <a:pt x="3454804" y="525900"/>
                  </a:lnTo>
                  <a:lnTo>
                    <a:pt x="3493591" y="494666"/>
                  </a:lnTo>
                  <a:lnTo>
                    <a:pt x="3521855" y="462529"/>
                  </a:lnTo>
                  <a:lnTo>
                    <a:pt x="3543535" y="412877"/>
                  </a:lnTo>
                  <a:lnTo>
                    <a:pt x="3545010" y="395998"/>
                  </a:lnTo>
                  <a:lnTo>
                    <a:pt x="3543535" y="379131"/>
                  </a:lnTo>
                  <a:lnTo>
                    <a:pt x="3521855" y="329912"/>
                  </a:lnTo>
                  <a:lnTo>
                    <a:pt x="3493591" y="298356"/>
                  </a:lnTo>
                  <a:lnTo>
                    <a:pt x="3454804" y="267904"/>
                  </a:lnTo>
                  <a:lnTo>
                    <a:pt x="3405947" y="238641"/>
                  </a:lnTo>
                  <a:lnTo>
                    <a:pt x="3347474" y="210652"/>
                  </a:lnTo>
                  <a:lnTo>
                    <a:pt x="3279836" y="184021"/>
                  </a:lnTo>
                  <a:lnTo>
                    <a:pt x="3242721" y="171241"/>
                  </a:lnTo>
                  <a:lnTo>
                    <a:pt x="3203485" y="158833"/>
                  </a:lnTo>
                  <a:lnTo>
                    <a:pt x="3162183" y="146807"/>
                  </a:lnTo>
                  <a:lnTo>
                    <a:pt x="3118874" y="135173"/>
                  </a:lnTo>
                  <a:lnTo>
                    <a:pt x="3073612" y="123943"/>
                  </a:lnTo>
                  <a:lnTo>
                    <a:pt x="3026455" y="113126"/>
                  </a:lnTo>
                  <a:lnTo>
                    <a:pt x="2977459" y="102734"/>
                  </a:lnTo>
                  <a:lnTo>
                    <a:pt x="2926681" y="92776"/>
                  </a:lnTo>
                  <a:lnTo>
                    <a:pt x="2874177" y="83264"/>
                  </a:lnTo>
                  <a:lnTo>
                    <a:pt x="2820003" y="74209"/>
                  </a:lnTo>
                  <a:lnTo>
                    <a:pt x="2764217" y="65620"/>
                  </a:lnTo>
                  <a:lnTo>
                    <a:pt x="2706875" y="57508"/>
                  </a:lnTo>
                  <a:lnTo>
                    <a:pt x="2648034" y="49884"/>
                  </a:lnTo>
                  <a:lnTo>
                    <a:pt x="2587749" y="42759"/>
                  </a:lnTo>
                  <a:lnTo>
                    <a:pt x="2526078" y="36143"/>
                  </a:lnTo>
                  <a:lnTo>
                    <a:pt x="2463076" y="30047"/>
                  </a:lnTo>
                  <a:lnTo>
                    <a:pt x="2398802" y="24481"/>
                  </a:lnTo>
                  <a:lnTo>
                    <a:pt x="2333310" y="19456"/>
                  </a:lnTo>
                  <a:lnTo>
                    <a:pt x="2266658" y="14982"/>
                  </a:lnTo>
                  <a:lnTo>
                    <a:pt x="2198903" y="11071"/>
                  </a:lnTo>
                  <a:lnTo>
                    <a:pt x="2130100" y="7732"/>
                  </a:lnTo>
                  <a:lnTo>
                    <a:pt x="2060306" y="4977"/>
                  </a:lnTo>
                  <a:lnTo>
                    <a:pt x="1989578" y="2815"/>
                  </a:lnTo>
                  <a:lnTo>
                    <a:pt x="1917973" y="1258"/>
                  </a:lnTo>
                  <a:lnTo>
                    <a:pt x="1845546" y="316"/>
                  </a:lnTo>
                  <a:lnTo>
                    <a:pt x="1772355" y="0"/>
                  </a:lnTo>
                  <a:lnTo>
                    <a:pt x="1699229" y="316"/>
                  </a:lnTo>
                  <a:lnTo>
                    <a:pt x="1626862" y="1258"/>
                  </a:lnTo>
                  <a:lnTo>
                    <a:pt x="1555310" y="2815"/>
                  </a:lnTo>
                  <a:lnTo>
                    <a:pt x="1484631" y="4977"/>
                  </a:lnTo>
                  <a:lnTo>
                    <a:pt x="1414881" y="7732"/>
                  </a:lnTo>
                  <a:lnTo>
                    <a:pt x="1346118" y="11071"/>
                  </a:lnTo>
                  <a:lnTo>
                    <a:pt x="1278397" y="14982"/>
                  </a:lnTo>
                  <a:lnTo>
                    <a:pt x="1211776" y="19456"/>
                  </a:lnTo>
                  <a:lnTo>
                    <a:pt x="1146311" y="24481"/>
                  </a:lnTo>
                  <a:lnTo>
                    <a:pt x="1082059" y="30047"/>
                  </a:lnTo>
                  <a:lnTo>
                    <a:pt x="1019077" y="36143"/>
                  </a:lnTo>
                  <a:lnTo>
                    <a:pt x="957422" y="42759"/>
                  </a:lnTo>
                  <a:lnTo>
                    <a:pt x="897150" y="49884"/>
                  </a:lnTo>
                  <a:lnTo>
                    <a:pt x="838317" y="57508"/>
                  </a:lnTo>
                  <a:lnTo>
                    <a:pt x="780982" y="65620"/>
                  </a:lnTo>
                  <a:lnTo>
                    <a:pt x="725200" y="74209"/>
                  </a:lnTo>
                  <a:lnTo>
                    <a:pt x="671028" y="83264"/>
                  </a:lnTo>
                  <a:lnTo>
                    <a:pt x="618523" y="92776"/>
                  </a:lnTo>
                  <a:lnTo>
                    <a:pt x="567742" y="102734"/>
                  </a:lnTo>
                  <a:lnTo>
                    <a:pt x="518741" y="113126"/>
                  </a:lnTo>
                  <a:lnTo>
                    <a:pt x="471578" y="123943"/>
                  </a:lnTo>
                  <a:lnTo>
                    <a:pt x="426308" y="135173"/>
                  </a:lnTo>
                  <a:lnTo>
                    <a:pt x="382989" y="146807"/>
                  </a:lnTo>
                  <a:lnTo>
                    <a:pt x="341678" y="158833"/>
                  </a:lnTo>
                  <a:lnTo>
                    <a:pt x="302431" y="171241"/>
                  </a:lnTo>
                  <a:lnTo>
                    <a:pt x="265304" y="184021"/>
                  </a:lnTo>
                  <a:lnTo>
                    <a:pt x="197641" y="210652"/>
                  </a:lnTo>
                  <a:lnTo>
                    <a:pt x="139142" y="238641"/>
                  </a:lnTo>
                  <a:lnTo>
                    <a:pt x="90261" y="267904"/>
                  </a:lnTo>
                  <a:lnTo>
                    <a:pt x="51452" y="298356"/>
                  </a:lnTo>
                  <a:lnTo>
                    <a:pt x="23170" y="329912"/>
                  </a:lnTo>
                  <a:lnTo>
                    <a:pt x="1476" y="379131"/>
                  </a:lnTo>
                  <a:lnTo>
                    <a:pt x="0" y="395998"/>
                  </a:lnTo>
                  <a:close/>
                </a:path>
              </a:pathLst>
            </a:custGeom>
            <a:ln w="18785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13409" y="3176926"/>
              <a:ext cx="1603375" cy="396240"/>
            </a:xfrm>
            <a:custGeom>
              <a:avLst/>
              <a:gdLst/>
              <a:ahLst/>
              <a:cxnLst/>
              <a:rect l="l" t="t" r="r" b="b"/>
              <a:pathLst>
                <a:path w="1603375" h="396239">
                  <a:moveTo>
                    <a:pt x="1602976" y="0"/>
                  </a:moveTo>
                  <a:lnTo>
                    <a:pt x="0" y="395998"/>
                  </a:lnTo>
                </a:path>
              </a:pathLst>
            </a:custGeom>
            <a:ln w="18785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22669" y="3468855"/>
              <a:ext cx="189230" cy="132715"/>
            </a:xfrm>
            <a:custGeom>
              <a:avLst/>
              <a:gdLst/>
              <a:ahLst/>
              <a:cxnLst/>
              <a:rect l="l" t="t" r="r" b="b"/>
              <a:pathLst>
                <a:path w="189229" h="132714">
                  <a:moveTo>
                    <a:pt x="151455" y="0"/>
                  </a:moveTo>
                  <a:lnTo>
                    <a:pt x="0" y="113312"/>
                  </a:lnTo>
                  <a:lnTo>
                    <a:pt x="189095" y="132098"/>
                  </a:lnTo>
                </a:path>
              </a:pathLst>
            </a:custGeom>
            <a:ln w="1879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17119" y="2583369"/>
            <a:ext cx="6081395" cy="138303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726815">
              <a:lnSpc>
                <a:spcPct val="100000"/>
              </a:lnSpc>
              <a:spcBef>
                <a:spcPts val="550"/>
              </a:spcBef>
            </a:pPr>
            <a:r>
              <a:rPr sz="1600" b="1" spc="40" dirty="0">
                <a:latin typeface="Tahoma"/>
                <a:cs typeface="Tahoma"/>
              </a:rPr>
              <a:t>Registrar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novo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20" dirty="0">
                <a:latin typeface="Tahoma"/>
                <a:cs typeface="Tahoma"/>
              </a:rPr>
              <a:t>cliente</a:t>
            </a:r>
            <a:endParaRPr sz="1600">
              <a:latin typeface="Tahoma"/>
              <a:cs typeface="Tahoma"/>
            </a:endParaRPr>
          </a:p>
          <a:p>
            <a:pPr marL="1464310">
              <a:lnSpc>
                <a:spcPct val="100000"/>
              </a:lnSpc>
              <a:spcBef>
                <a:spcPts val="455"/>
              </a:spcBef>
            </a:pPr>
            <a:r>
              <a:rPr sz="1600" spc="30" dirty="0">
                <a:latin typeface="Tahoma"/>
                <a:cs typeface="Tahoma"/>
              </a:rPr>
              <a:t>&lt;&lt;extend&gt;&gt;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600" b="1" spc="10" dirty="0">
                <a:latin typeface="Tahoma"/>
                <a:cs typeface="Tahoma"/>
              </a:rPr>
              <a:t>Pedir</a:t>
            </a:r>
            <a:r>
              <a:rPr sz="1600" b="1" spc="-35" dirty="0">
                <a:latin typeface="Tahoma"/>
                <a:cs typeface="Tahoma"/>
              </a:rPr>
              <a:t> </a:t>
            </a:r>
            <a:r>
              <a:rPr sz="1600" b="1" spc="10" dirty="0">
                <a:latin typeface="Tahoma"/>
                <a:cs typeface="Tahoma"/>
              </a:rPr>
              <a:t>Pizza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29866" y="4675236"/>
            <a:ext cx="2658745" cy="829944"/>
            <a:chOff x="5629866" y="4675236"/>
            <a:chExt cx="2658745" cy="829944"/>
          </a:xfrm>
        </p:grpSpPr>
        <p:sp>
          <p:nvSpPr>
            <p:cNvPr id="17" name="object 17"/>
            <p:cNvSpPr/>
            <p:nvPr/>
          </p:nvSpPr>
          <p:spPr>
            <a:xfrm>
              <a:off x="5639391" y="4684761"/>
              <a:ext cx="2639695" cy="810895"/>
            </a:xfrm>
            <a:custGeom>
              <a:avLst/>
              <a:gdLst/>
              <a:ahLst/>
              <a:cxnLst/>
              <a:rect l="l" t="t" r="r" b="b"/>
              <a:pathLst>
                <a:path w="2639695" h="810895">
                  <a:moveTo>
                    <a:pt x="1319483" y="0"/>
                  </a:moveTo>
                  <a:lnTo>
                    <a:pt x="1248796" y="526"/>
                  </a:lnTo>
                  <a:lnTo>
                    <a:pt x="1179142" y="2089"/>
                  </a:lnTo>
                  <a:lnTo>
                    <a:pt x="1110607" y="4667"/>
                  </a:lnTo>
                  <a:lnTo>
                    <a:pt x="1043279" y="8236"/>
                  </a:lnTo>
                  <a:lnTo>
                    <a:pt x="977246" y="12774"/>
                  </a:lnTo>
                  <a:lnTo>
                    <a:pt x="912594" y="18258"/>
                  </a:lnTo>
                  <a:lnTo>
                    <a:pt x="849410" y="24665"/>
                  </a:lnTo>
                  <a:lnTo>
                    <a:pt x="787781" y="31972"/>
                  </a:lnTo>
                  <a:lnTo>
                    <a:pt x="727795" y="40156"/>
                  </a:lnTo>
                  <a:lnTo>
                    <a:pt x="669539" y="49195"/>
                  </a:lnTo>
                  <a:lnTo>
                    <a:pt x="613099" y="59065"/>
                  </a:lnTo>
                  <a:lnTo>
                    <a:pt x="558564" y="69744"/>
                  </a:lnTo>
                  <a:lnTo>
                    <a:pt x="506019" y="81209"/>
                  </a:lnTo>
                  <a:lnTo>
                    <a:pt x="455553" y="93437"/>
                  </a:lnTo>
                  <a:lnTo>
                    <a:pt x="407252" y="106405"/>
                  </a:lnTo>
                  <a:lnTo>
                    <a:pt x="361203" y="120090"/>
                  </a:lnTo>
                  <a:lnTo>
                    <a:pt x="317494" y="134470"/>
                  </a:lnTo>
                  <a:lnTo>
                    <a:pt x="276211" y="149522"/>
                  </a:lnTo>
                  <a:lnTo>
                    <a:pt x="237442" y="165222"/>
                  </a:lnTo>
                  <a:lnTo>
                    <a:pt x="201274" y="181548"/>
                  </a:lnTo>
                  <a:lnTo>
                    <a:pt x="137089" y="215986"/>
                  </a:lnTo>
                  <a:lnTo>
                    <a:pt x="84353" y="252654"/>
                  </a:lnTo>
                  <a:lnTo>
                    <a:pt x="43763" y="291368"/>
                  </a:lnTo>
                  <a:lnTo>
                    <a:pt x="16016" y="331946"/>
                  </a:lnTo>
                  <a:lnTo>
                    <a:pt x="1808" y="374206"/>
                  </a:lnTo>
                  <a:lnTo>
                    <a:pt x="0" y="395908"/>
                  </a:lnTo>
                  <a:lnTo>
                    <a:pt x="1808" y="417669"/>
                  </a:lnTo>
                  <a:lnTo>
                    <a:pt x="16016" y="460364"/>
                  </a:lnTo>
                  <a:lnTo>
                    <a:pt x="43763" y="501757"/>
                  </a:lnTo>
                  <a:lnTo>
                    <a:pt x="84353" y="541604"/>
                  </a:lnTo>
                  <a:lnTo>
                    <a:pt x="137089" y="579662"/>
                  </a:lnTo>
                  <a:lnTo>
                    <a:pt x="201274" y="615687"/>
                  </a:lnTo>
                  <a:lnTo>
                    <a:pt x="237442" y="632861"/>
                  </a:lnTo>
                  <a:lnTo>
                    <a:pt x="276211" y="649435"/>
                  </a:lnTo>
                  <a:lnTo>
                    <a:pt x="317494" y="665380"/>
                  </a:lnTo>
                  <a:lnTo>
                    <a:pt x="361203" y="680665"/>
                  </a:lnTo>
                  <a:lnTo>
                    <a:pt x="407252" y="695259"/>
                  </a:lnTo>
                  <a:lnTo>
                    <a:pt x="455553" y="709132"/>
                  </a:lnTo>
                  <a:lnTo>
                    <a:pt x="506019" y="722253"/>
                  </a:lnTo>
                  <a:lnTo>
                    <a:pt x="558564" y="734593"/>
                  </a:lnTo>
                  <a:lnTo>
                    <a:pt x="613099" y="746120"/>
                  </a:lnTo>
                  <a:lnTo>
                    <a:pt x="669539" y="756804"/>
                  </a:lnTo>
                  <a:lnTo>
                    <a:pt x="727795" y="766616"/>
                  </a:lnTo>
                  <a:lnTo>
                    <a:pt x="787781" y="775523"/>
                  </a:lnTo>
                  <a:lnTo>
                    <a:pt x="849410" y="783497"/>
                  </a:lnTo>
                  <a:lnTo>
                    <a:pt x="912594" y="790506"/>
                  </a:lnTo>
                  <a:lnTo>
                    <a:pt x="977246" y="796520"/>
                  </a:lnTo>
                  <a:lnTo>
                    <a:pt x="1043279" y="801509"/>
                  </a:lnTo>
                  <a:lnTo>
                    <a:pt x="1110607" y="805442"/>
                  </a:lnTo>
                  <a:lnTo>
                    <a:pt x="1179142" y="808289"/>
                  </a:lnTo>
                  <a:lnTo>
                    <a:pt x="1248796" y="810020"/>
                  </a:lnTo>
                  <a:lnTo>
                    <a:pt x="1319483" y="810603"/>
                  </a:lnTo>
                  <a:lnTo>
                    <a:pt x="1390145" y="810020"/>
                  </a:lnTo>
                  <a:lnTo>
                    <a:pt x="1459781" y="808289"/>
                  </a:lnTo>
                  <a:lnTo>
                    <a:pt x="1528304" y="805442"/>
                  </a:lnTo>
                  <a:lnTo>
                    <a:pt x="1595626" y="801509"/>
                  </a:lnTo>
                  <a:lnTo>
                    <a:pt x="1661660" y="796520"/>
                  </a:lnTo>
                  <a:lnTo>
                    <a:pt x="1726318" y="790506"/>
                  </a:lnTo>
                  <a:lnTo>
                    <a:pt x="1789513" y="783497"/>
                  </a:lnTo>
                  <a:lnTo>
                    <a:pt x="1851157" y="775523"/>
                  </a:lnTo>
                  <a:lnTo>
                    <a:pt x="1911162" y="766616"/>
                  </a:lnTo>
                  <a:lnTo>
                    <a:pt x="1969441" y="756804"/>
                  </a:lnTo>
                  <a:lnTo>
                    <a:pt x="2025907" y="746120"/>
                  </a:lnTo>
                  <a:lnTo>
                    <a:pt x="2080472" y="734593"/>
                  </a:lnTo>
                  <a:lnTo>
                    <a:pt x="2133047" y="722253"/>
                  </a:lnTo>
                  <a:lnTo>
                    <a:pt x="2183547" y="709132"/>
                  </a:lnTo>
                  <a:lnTo>
                    <a:pt x="2231883" y="695259"/>
                  </a:lnTo>
                  <a:lnTo>
                    <a:pt x="2277968" y="680665"/>
                  </a:lnTo>
                  <a:lnTo>
                    <a:pt x="2321714" y="665380"/>
                  </a:lnTo>
                  <a:lnTo>
                    <a:pt x="2363034" y="649435"/>
                  </a:lnTo>
                  <a:lnTo>
                    <a:pt x="2401840" y="632861"/>
                  </a:lnTo>
                  <a:lnTo>
                    <a:pt x="2438044" y="615687"/>
                  </a:lnTo>
                  <a:lnTo>
                    <a:pt x="2502299" y="579662"/>
                  </a:lnTo>
                  <a:lnTo>
                    <a:pt x="2555097" y="541604"/>
                  </a:lnTo>
                  <a:lnTo>
                    <a:pt x="2595739" y="501757"/>
                  </a:lnTo>
                  <a:lnTo>
                    <a:pt x="2623525" y="460364"/>
                  </a:lnTo>
                  <a:lnTo>
                    <a:pt x="2637753" y="417669"/>
                  </a:lnTo>
                  <a:lnTo>
                    <a:pt x="2639564" y="395908"/>
                  </a:lnTo>
                  <a:lnTo>
                    <a:pt x="2637753" y="374206"/>
                  </a:lnTo>
                  <a:lnTo>
                    <a:pt x="2623525" y="331946"/>
                  </a:lnTo>
                  <a:lnTo>
                    <a:pt x="2595739" y="291368"/>
                  </a:lnTo>
                  <a:lnTo>
                    <a:pt x="2555097" y="252654"/>
                  </a:lnTo>
                  <a:lnTo>
                    <a:pt x="2502299" y="215986"/>
                  </a:lnTo>
                  <a:lnTo>
                    <a:pt x="2438044" y="181548"/>
                  </a:lnTo>
                  <a:lnTo>
                    <a:pt x="2401840" y="165222"/>
                  </a:lnTo>
                  <a:lnTo>
                    <a:pt x="2363034" y="149522"/>
                  </a:lnTo>
                  <a:lnTo>
                    <a:pt x="2321714" y="134470"/>
                  </a:lnTo>
                  <a:lnTo>
                    <a:pt x="2277968" y="120090"/>
                  </a:lnTo>
                  <a:lnTo>
                    <a:pt x="2231883" y="106405"/>
                  </a:lnTo>
                  <a:lnTo>
                    <a:pt x="2183547" y="93437"/>
                  </a:lnTo>
                  <a:lnTo>
                    <a:pt x="2133047" y="81209"/>
                  </a:lnTo>
                  <a:lnTo>
                    <a:pt x="2080472" y="69744"/>
                  </a:lnTo>
                  <a:lnTo>
                    <a:pt x="2025907" y="59065"/>
                  </a:lnTo>
                  <a:lnTo>
                    <a:pt x="1969441" y="49195"/>
                  </a:lnTo>
                  <a:lnTo>
                    <a:pt x="1911162" y="40156"/>
                  </a:lnTo>
                  <a:lnTo>
                    <a:pt x="1851157" y="31972"/>
                  </a:lnTo>
                  <a:lnTo>
                    <a:pt x="1789513" y="24665"/>
                  </a:lnTo>
                  <a:lnTo>
                    <a:pt x="1726318" y="18258"/>
                  </a:lnTo>
                  <a:lnTo>
                    <a:pt x="1661660" y="12774"/>
                  </a:lnTo>
                  <a:lnTo>
                    <a:pt x="1595626" y="8236"/>
                  </a:lnTo>
                  <a:lnTo>
                    <a:pt x="1528304" y="4667"/>
                  </a:lnTo>
                  <a:lnTo>
                    <a:pt x="1459781" y="2089"/>
                  </a:lnTo>
                  <a:lnTo>
                    <a:pt x="1390145" y="526"/>
                  </a:lnTo>
                  <a:lnTo>
                    <a:pt x="1319483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39391" y="4684761"/>
              <a:ext cx="2639695" cy="810895"/>
            </a:xfrm>
            <a:custGeom>
              <a:avLst/>
              <a:gdLst/>
              <a:ahLst/>
              <a:cxnLst/>
              <a:rect l="l" t="t" r="r" b="b"/>
              <a:pathLst>
                <a:path w="2639695" h="810895">
                  <a:moveTo>
                    <a:pt x="0" y="395908"/>
                  </a:moveTo>
                  <a:lnTo>
                    <a:pt x="7176" y="439164"/>
                  </a:lnTo>
                  <a:lnTo>
                    <a:pt x="28241" y="481239"/>
                  </a:lnTo>
                  <a:lnTo>
                    <a:pt x="62496" y="521889"/>
                  </a:lnTo>
                  <a:lnTo>
                    <a:pt x="109247" y="560872"/>
                  </a:lnTo>
                  <a:lnTo>
                    <a:pt x="167794" y="597943"/>
                  </a:lnTo>
                  <a:lnTo>
                    <a:pt x="237442" y="632861"/>
                  </a:lnTo>
                  <a:lnTo>
                    <a:pt x="276211" y="649435"/>
                  </a:lnTo>
                  <a:lnTo>
                    <a:pt x="317494" y="665380"/>
                  </a:lnTo>
                  <a:lnTo>
                    <a:pt x="361203" y="680665"/>
                  </a:lnTo>
                  <a:lnTo>
                    <a:pt x="407252" y="695259"/>
                  </a:lnTo>
                  <a:lnTo>
                    <a:pt x="455553" y="709132"/>
                  </a:lnTo>
                  <a:lnTo>
                    <a:pt x="506019" y="722253"/>
                  </a:lnTo>
                  <a:lnTo>
                    <a:pt x="558564" y="734593"/>
                  </a:lnTo>
                  <a:lnTo>
                    <a:pt x="613099" y="746120"/>
                  </a:lnTo>
                  <a:lnTo>
                    <a:pt x="669539" y="756804"/>
                  </a:lnTo>
                  <a:lnTo>
                    <a:pt x="727795" y="766616"/>
                  </a:lnTo>
                  <a:lnTo>
                    <a:pt x="787781" y="775523"/>
                  </a:lnTo>
                  <a:lnTo>
                    <a:pt x="849410" y="783497"/>
                  </a:lnTo>
                  <a:lnTo>
                    <a:pt x="912594" y="790506"/>
                  </a:lnTo>
                  <a:lnTo>
                    <a:pt x="977246" y="796520"/>
                  </a:lnTo>
                  <a:lnTo>
                    <a:pt x="1043279" y="801509"/>
                  </a:lnTo>
                  <a:lnTo>
                    <a:pt x="1110607" y="805442"/>
                  </a:lnTo>
                  <a:lnTo>
                    <a:pt x="1179142" y="808289"/>
                  </a:lnTo>
                  <a:lnTo>
                    <a:pt x="1248796" y="810020"/>
                  </a:lnTo>
                  <a:lnTo>
                    <a:pt x="1319483" y="810603"/>
                  </a:lnTo>
                  <a:lnTo>
                    <a:pt x="1390145" y="810020"/>
                  </a:lnTo>
                  <a:lnTo>
                    <a:pt x="1459781" y="808289"/>
                  </a:lnTo>
                  <a:lnTo>
                    <a:pt x="1528304" y="805442"/>
                  </a:lnTo>
                  <a:lnTo>
                    <a:pt x="1595626" y="801509"/>
                  </a:lnTo>
                  <a:lnTo>
                    <a:pt x="1661660" y="796520"/>
                  </a:lnTo>
                  <a:lnTo>
                    <a:pt x="1726318" y="790506"/>
                  </a:lnTo>
                  <a:lnTo>
                    <a:pt x="1789513" y="783497"/>
                  </a:lnTo>
                  <a:lnTo>
                    <a:pt x="1851157" y="775523"/>
                  </a:lnTo>
                  <a:lnTo>
                    <a:pt x="1911162" y="766616"/>
                  </a:lnTo>
                  <a:lnTo>
                    <a:pt x="1969441" y="756804"/>
                  </a:lnTo>
                  <a:lnTo>
                    <a:pt x="2025907" y="746120"/>
                  </a:lnTo>
                  <a:lnTo>
                    <a:pt x="2080472" y="734593"/>
                  </a:lnTo>
                  <a:lnTo>
                    <a:pt x="2133047" y="722253"/>
                  </a:lnTo>
                  <a:lnTo>
                    <a:pt x="2183547" y="709132"/>
                  </a:lnTo>
                  <a:lnTo>
                    <a:pt x="2231883" y="695259"/>
                  </a:lnTo>
                  <a:lnTo>
                    <a:pt x="2277968" y="680665"/>
                  </a:lnTo>
                  <a:lnTo>
                    <a:pt x="2321714" y="665380"/>
                  </a:lnTo>
                  <a:lnTo>
                    <a:pt x="2363034" y="649435"/>
                  </a:lnTo>
                  <a:lnTo>
                    <a:pt x="2401840" y="632861"/>
                  </a:lnTo>
                  <a:lnTo>
                    <a:pt x="2438044" y="615687"/>
                  </a:lnTo>
                  <a:lnTo>
                    <a:pt x="2502299" y="579662"/>
                  </a:lnTo>
                  <a:lnTo>
                    <a:pt x="2555097" y="541604"/>
                  </a:lnTo>
                  <a:lnTo>
                    <a:pt x="2595739" y="501757"/>
                  </a:lnTo>
                  <a:lnTo>
                    <a:pt x="2623525" y="460364"/>
                  </a:lnTo>
                  <a:lnTo>
                    <a:pt x="2637753" y="417669"/>
                  </a:lnTo>
                  <a:lnTo>
                    <a:pt x="2639564" y="395908"/>
                  </a:lnTo>
                  <a:lnTo>
                    <a:pt x="2637753" y="374206"/>
                  </a:lnTo>
                  <a:lnTo>
                    <a:pt x="2623525" y="331946"/>
                  </a:lnTo>
                  <a:lnTo>
                    <a:pt x="2595739" y="291368"/>
                  </a:lnTo>
                  <a:lnTo>
                    <a:pt x="2555097" y="252654"/>
                  </a:lnTo>
                  <a:lnTo>
                    <a:pt x="2502299" y="215986"/>
                  </a:lnTo>
                  <a:lnTo>
                    <a:pt x="2438044" y="181548"/>
                  </a:lnTo>
                  <a:lnTo>
                    <a:pt x="2401840" y="165222"/>
                  </a:lnTo>
                  <a:lnTo>
                    <a:pt x="2363034" y="149522"/>
                  </a:lnTo>
                  <a:lnTo>
                    <a:pt x="2321714" y="134470"/>
                  </a:lnTo>
                  <a:lnTo>
                    <a:pt x="2277968" y="120090"/>
                  </a:lnTo>
                  <a:lnTo>
                    <a:pt x="2231883" y="106405"/>
                  </a:lnTo>
                  <a:lnTo>
                    <a:pt x="2183547" y="93437"/>
                  </a:lnTo>
                  <a:lnTo>
                    <a:pt x="2133047" y="81209"/>
                  </a:lnTo>
                  <a:lnTo>
                    <a:pt x="2080472" y="69744"/>
                  </a:lnTo>
                  <a:lnTo>
                    <a:pt x="2025907" y="59065"/>
                  </a:lnTo>
                  <a:lnTo>
                    <a:pt x="1969441" y="49195"/>
                  </a:lnTo>
                  <a:lnTo>
                    <a:pt x="1911162" y="40156"/>
                  </a:lnTo>
                  <a:lnTo>
                    <a:pt x="1851157" y="31972"/>
                  </a:lnTo>
                  <a:lnTo>
                    <a:pt x="1789513" y="24665"/>
                  </a:lnTo>
                  <a:lnTo>
                    <a:pt x="1726318" y="18258"/>
                  </a:lnTo>
                  <a:lnTo>
                    <a:pt x="1661660" y="12774"/>
                  </a:lnTo>
                  <a:lnTo>
                    <a:pt x="1595626" y="8236"/>
                  </a:lnTo>
                  <a:lnTo>
                    <a:pt x="1528304" y="4667"/>
                  </a:lnTo>
                  <a:lnTo>
                    <a:pt x="1459781" y="2089"/>
                  </a:lnTo>
                  <a:lnTo>
                    <a:pt x="1390145" y="526"/>
                  </a:lnTo>
                  <a:lnTo>
                    <a:pt x="1319483" y="0"/>
                  </a:lnTo>
                  <a:lnTo>
                    <a:pt x="1248796" y="526"/>
                  </a:lnTo>
                  <a:lnTo>
                    <a:pt x="1179142" y="2089"/>
                  </a:lnTo>
                  <a:lnTo>
                    <a:pt x="1110607" y="4667"/>
                  </a:lnTo>
                  <a:lnTo>
                    <a:pt x="1043279" y="8236"/>
                  </a:lnTo>
                  <a:lnTo>
                    <a:pt x="977246" y="12774"/>
                  </a:lnTo>
                  <a:lnTo>
                    <a:pt x="912594" y="18258"/>
                  </a:lnTo>
                  <a:lnTo>
                    <a:pt x="849410" y="24665"/>
                  </a:lnTo>
                  <a:lnTo>
                    <a:pt x="787781" y="31972"/>
                  </a:lnTo>
                  <a:lnTo>
                    <a:pt x="727795" y="40156"/>
                  </a:lnTo>
                  <a:lnTo>
                    <a:pt x="669539" y="49195"/>
                  </a:lnTo>
                  <a:lnTo>
                    <a:pt x="613099" y="59065"/>
                  </a:lnTo>
                  <a:lnTo>
                    <a:pt x="558564" y="69744"/>
                  </a:lnTo>
                  <a:lnTo>
                    <a:pt x="506019" y="81209"/>
                  </a:lnTo>
                  <a:lnTo>
                    <a:pt x="455553" y="93437"/>
                  </a:lnTo>
                  <a:lnTo>
                    <a:pt x="407252" y="106405"/>
                  </a:lnTo>
                  <a:lnTo>
                    <a:pt x="361203" y="120090"/>
                  </a:lnTo>
                  <a:lnTo>
                    <a:pt x="317494" y="134470"/>
                  </a:lnTo>
                  <a:lnTo>
                    <a:pt x="276211" y="149522"/>
                  </a:lnTo>
                  <a:lnTo>
                    <a:pt x="237442" y="165222"/>
                  </a:lnTo>
                  <a:lnTo>
                    <a:pt x="201274" y="181548"/>
                  </a:lnTo>
                  <a:lnTo>
                    <a:pt x="137089" y="215986"/>
                  </a:lnTo>
                  <a:lnTo>
                    <a:pt x="84353" y="252654"/>
                  </a:lnTo>
                  <a:lnTo>
                    <a:pt x="43763" y="291368"/>
                  </a:lnTo>
                  <a:lnTo>
                    <a:pt x="16016" y="331946"/>
                  </a:lnTo>
                  <a:lnTo>
                    <a:pt x="1808" y="374206"/>
                  </a:lnTo>
                  <a:lnTo>
                    <a:pt x="0" y="395908"/>
                  </a:lnTo>
                  <a:close/>
                </a:path>
              </a:pathLst>
            </a:custGeom>
            <a:ln w="18786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62160" y="4973342"/>
            <a:ext cx="120269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spc="30" dirty="0">
                <a:latin typeface="Tahoma"/>
                <a:cs typeface="Tahoma"/>
              </a:rPr>
              <a:t>Fazer</a:t>
            </a:r>
            <a:r>
              <a:rPr sz="1600" b="1" spc="-55" dirty="0">
                <a:latin typeface="Tahoma"/>
                <a:cs typeface="Tahoma"/>
              </a:rPr>
              <a:t> </a:t>
            </a:r>
            <a:r>
              <a:rPr sz="1600" b="1" spc="10" dirty="0">
                <a:latin typeface="Tahoma"/>
                <a:cs typeface="Tahoma"/>
              </a:rPr>
              <a:t>Pizza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03884" y="4166641"/>
            <a:ext cx="1424305" cy="537210"/>
            <a:chOff x="4403884" y="4166641"/>
            <a:chExt cx="1424305" cy="537210"/>
          </a:xfrm>
        </p:grpSpPr>
        <p:sp>
          <p:nvSpPr>
            <p:cNvPr id="21" name="object 21"/>
            <p:cNvSpPr/>
            <p:nvPr/>
          </p:nvSpPr>
          <p:spPr>
            <a:xfrm>
              <a:off x="4413409" y="4176166"/>
              <a:ext cx="1395730" cy="508634"/>
            </a:xfrm>
            <a:custGeom>
              <a:avLst/>
              <a:gdLst/>
              <a:ahLst/>
              <a:cxnLst/>
              <a:rect l="l" t="t" r="r" b="b"/>
              <a:pathLst>
                <a:path w="1395729" h="508635">
                  <a:moveTo>
                    <a:pt x="0" y="0"/>
                  </a:moveTo>
                  <a:lnTo>
                    <a:pt x="1395360" y="508595"/>
                  </a:lnTo>
                </a:path>
              </a:pathLst>
            </a:custGeom>
            <a:ln w="18787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30130" y="4561966"/>
              <a:ext cx="188595" cy="132715"/>
            </a:xfrm>
            <a:custGeom>
              <a:avLst/>
              <a:gdLst/>
              <a:ahLst/>
              <a:cxnLst/>
              <a:rect l="l" t="t" r="r" b="b"/>
              <a:pathLst>
                <a:path w="188595" h="132714">
                  <a:moveTo>
                    <a:pt x="0" y="132188"/>
                  </a:moveTo>
                  <a:lnTo>
                    <a:pt x="188198" y="132188"/>
                  </a:lnTo>
                  <a:lnTo>
                    <a:pt x="37639" y="0"/>
                  </a:lnTo>
                </a:path>
              </a:pathLst>
            </a:custGeom>
            <a:ln w="1879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947979" y="4087624"/>
            <a:ext cx="124968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5" dirty="0">
                <a:latin typeface="Tahoma"/>
                <a:cs typeface="Tahoma"/>
              </a:rPr>
              <a:t>&lt;&lt;include&gt;&gt;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39114" y="6183012"/>
            <a:ext cx="4204970" cy="829944"/>
            <a:chOff x="2839114" y="6183012"/>
            <a:chExt cx="4204970" cy="829944"/>
          </a:xfrm>
        </p:grpSpPr>
        <p:sp>
          <p:nvSpPr>
            <p:cNvPr id="25" name="object 25"/>
            <p:cNvSpPr/>
            <p:nvPr/>
          </p:nvSpPr>
          <p:spPr>
            <a:xfrm>
              <a:off x="2848639" y="6192776"/>
              <a:ext cx="4185920" cy="810260"/>
            </a:xfrm>
            <a:custGeom>
              <a:avLst/>
              <a:gdLst/>
              <a:ahLst/>
              <a:cxnLst/>
              <a:rect l="l" t="t" r="r" b="b"/>
              <a:pathLst>
                <a:path w="4185920" h="810259">
                  <a:moveTo>
                    <a:pt x="2167906" y="0"/>
                  </a:moveTo>
                  <a:lnTo>
                    <a:pt x="2018458" y="0"/>
                  </a:lnTo>
                  <a:lnTo>
                    <a:pt x="1870891" y="1895"/>
                  </a:lnTo>
                  <a:lnTo>
                    <a:pt x="1726235" y="5631"/>
                  </a:lnTo>
                  <a:lnTo>
                    <a:pt x="1584852" y="11154"/>
                  </a:lnTo>
                  <a:lnTo>
                    <a:pt x="1447102" y="18406"/>
                  </a:lnTo>
                  <a:lnTo>
                    <a:pt x="1313347" y="27332"/>
                  </a:lnTo>
                  <a:lnTo>
                    <a:pt x="1183951" y="37875"/>
                  </a:lnTo>
                  <a:lnTo>
                    <a:pt x="1059273" y="49981"/>
                  </a:lnTo>
                  <a:lnTo>
                    <a:pt x="939675" y="63593"/>
                  </a:lnTo>
                  <a:lnTo>
                    <a:pt x="825520" y="78655"/>
                  </a:lnTo>
                  <a:lnTo>
                    <a:pt x="717169" y="95111"/>
                  </a:lnTo>
                  <a:lnTo>
                    <a:pt x="614984" y="112905"/>
                  </a:lnTo>
                  <a:lnTo>
                    <a:pt x="566317" y="122287"/>
                  </a:lnTo>
                  <a:lnTo>
                    <a:pt x="519327" y="131982"/>
                  </a:lnTo>
                  <a:lnTo>
                    <a:pt x="474059" y="141983"/>
                  </a:lnTo>
                  <a:lnTo>
                    <a:pt x="430558" y="152285"/>
                  </a:lnTo>
                  <a:lnTo>
                    <a:pt x="388870" y="162879"/>
                  </a:lnTo>
                  <a:lnTo>
                    <a:pt x="349040" y="173758"/>
                  </a:lnTo>
                  <a:lnTo>
                    <a:pt x="311113" y="184916"/>
                  </a:lnTo>
                  <a:lnTo>
                    <a:pt x="241150" y="208041"/>
                  </a:lnTo>
                  <a:lnTo>
                    <a:pt x="179341" y="232196"/>
                  </a:lnTo>
                  <a:lnTo>
                    <a:pt x="126049" y="257326"/>
                  </a:lnTo>
                  <a:lnTo>
                    <a:pt x="81636" y="283374"/>
                  </a:lnTo>
                  <a:lnTo>
                    <a:pt x="46463" y="310286"/>
                  </a:lnTo>
                  <a:lnTo>
                    <a:pt x="11819" y="352149"/>
                  </a:lnTo>
                  <a:lnTo>
                    <a:pt x="0" y="395639"/>
                  </a:lnTo>
                  <a:lnTo>
                    <a:pt x="1328" y="410333"/>
                  </a:lnTo>
                  <a:lnTo>
                    <a:pt x="20891" y="453682"/>
                  </a:lnTo>
                  <a:lnTo>
                    <a:pt x="62872" y="495737"/>
                  </a:lnTo>
                  <a:lnTo>
                    <a:pt x="102710" y="522930"/>
                  </a:lnTo>
                  <a:lnTo>
                    <a:pt x="151608" y="549361"/>
                  </a:lnTo>
                  <a:lnTo>
                    <a:pt x="209203" y="574957"/>
                  </a:lnTo>
                  <a:lnTo>
                    <a:pt x="275135" y="599642"/>
                  </a:lnTo>
                  <a:lnTo>
                    <a:pt x="349040" y="623343"/>
                  </a:lnTo>
                  <a:lnTo>
                    <a:pt x="388870" y="634801"/>
                  </a:lnTo>
                  <a:lnTo>
                    <a:pt x="430558" y="645985"/>
                  </a:lnTo>
                  <a:lnTo>
                    <a:pt x="474059" y="656885"/>
                  </a:lnTo>
                  <a:lnTo>
                    <a:pt x="519327" y="667492"/>
                  </a:lnTo>
                  <a:lnTo>
                    <a:pt x="566317" y="677798"/>
                  </a:lnTo>
                  <a:lnTo>
                    <a:pt x="614984" y="687792"/>
                  </a:lnTo>
                  <a:lnTo>
                    <a:pt x="665284" y="697466"/>
                  </a:lnTo>
                  <a:lnTo>
                    <a:pt x="717169" y="706809"/>
                  </a:lnTo>
                  <a:lnTo>
                    <a:pt x="825520" y="724470"/>
                  </a:lnTo>
                  <a:lnTo>
                    <a:pt x="939675" y="740699"/>
                  </a:lnTo>
                  <a:lnTo>
                    <a:pt x="1059273" y="755422"/>
                  </a:lnTo>
                  <a:lnTo>
                    <a:pt x="1183951" y="768565"/>
                  </a:lnTo>
                  <a:lnTo>
                    <a:pt x="1313347" y="780053"/>
                  </a:lnTo>
                  <a:lnTo>
                    <a:pt x="1447102" y="789812"/>
                  </a:lnTo>
                  <a:lnTo>
                    <a:pt x="1584852" y="797767"/>
                  </a:lnTo>
                  <a:lnTo>
                    <a:pt x="1726235" y="803845"/>
                  </a:lnTo>
                  <a:lnTo>
                    <a:pt x="1870891" y="807970"/>
                  </a:lnTo>
                  <a:lnTo>
                    <a:pt x="2018458" y="810068"/>
                  </a:lnTo>
                  <a:lnTo>
                    <a:pt x="2167906" y="810068"/>
                  </a:lnTo>
                  <a:lnTo>
                    <a:pt x="2315332" y="807970"/>
                  </a:lnTo>
                  <a:lnTo>
                    <a:pt x="2459864" y="803845"/>
                  </a:lnTo>
                  <a:lnTo>
                    <a:pt x="2601138" y="797767"/>
                  </a:lnTo>
                  <a:lnTo>
                    <a:pt x="2738791" y="789812"/>
                  </a:lnTo>
                  <a:lnTo>
                    <a:pt x="2872462" y="780053"/>
                  </a:lnTo>
                  <a:lnTo>
                    <a:pt x="3001787" y="768565"/>
                  </a:lnTo>
                  <a:lnTo>
                    <a:pt x="3126405" y="755422"/>
                  </a:lnTo>
                  <a:lnTo>
                    <a:pt x="3245952" y="740699"/>
                  </a:lnTo>
                  <a:lnTo>
                    <a:pt x="3360066" y="724470"/>
                  </a:lnTo>
                  <a:lnTo>
                    <a:pt x="3468384" y="706809"/>
                  </a:lnTo>
                  <a:lnTo>
                    <a:pt x="3520256" y="697466"/>
                  </a:lnTo>
                  <a:lnTo>
                    <a:pt x="3570544" y="687792"/>
                  </a:lnTo>
                  <a:lnTo>
                    <a:pt x="3619202" y="677798"/>
                  </a:lnTo>
                  <a:lnTo>
                    <a:pt x="3666184" y="667492"/>
                  </a:lnTo>
                  <a:lnTo>
                    <a:pt x="3711445" y="656885"/>
                  </a:lnTo>
                  <a:lnTo>
                    <a:pt x="3754940" y="645985"/>
                  </a:lnTo>
                  <a:lnTo>
                    <a:pt x="3796624" y="634801"/>
                  </a:lnTo>
                  <a:lnTo>
                    <a:pt x="3836451" y="623343"/>
                  </a:lnTo>
                  <a:lnTo>
                    <a:pt x="3874375" y="611621"/>
                  </a:lnTo>
                  <a:lnTo>
                    <a:pt x="3944338" y="587418"/>
                  </a:lnTo>
                  <a:lnTo>
                    <a:pt x="4006148" y="562268"/>
                  </a:lnTo>
                  <a:lnTo>
                    <a:pt x="4059444" y="536245"/>
                  </a:lnTo>
                  <a:lnTo>
                    <a:pt x="4103862" y="509424"/>
                  </a:lnTo>
                  <a:lnTo>
                    <a:pt x="4139041" y="481878"/>
                  </a:lnTo>
                  <a:lnTo>
                    <a:pt x="4173692" y="439364"/>
                  </a:lnTo>
                  <a:lnTo>
                    <a:pt x="4185514" y="395639"/>
                  </a:lnTo>
                  <a:lnTo>
                    <a:pt x="4184185" y="380973"/>
                  </a:lnTo>
                  <a:lnTo>
                    <a:pt x="4164618" y="338005"/>
                  </a:lnTo>
                  <a:lnTo>
                    <a:pt x="4122629" y="296726"/>
                  </a:lnTo>
                  <a:lnTo>
                    <a:pt x="4082785" y="270239"/>
                  </a:lnTo>
                  <a:lnTo>
                    <a:pt x="4033883" y="244642"/>
                  </a:lnTo>
                  <a:lnTo>
                    <a:pt x="3976285" y="219993"/>
                  </a:lnTo>
                  <a:lnTo>
                    <a:pt x="3910353" y="196346"/>
                  </a:lnTo>
                  <a:lnTo>
                    <a:pt x="3836451" y="173758"/>
                  </a:lnTo>
                  <a:lnTo>
                    <a:pt x="3796624" y="162879"/>
                  </a:lnTo>
                  <a:lnTo>
                    <a:pt x="3754940" y="152285"/>
                  </a:lnTo>
                  <a:lnTo>
                    <a:pt x="3711445" y="141983"/>
                  </a:lnTo>
                  <a:lnTo>
                    <a:pt x="3666184" y="131982"/>
                  </a:lnTo>
                  <a:lnTo>
                    <a:pt x="3619202" y="122287"/>
                  </a:lnTo>
                  <a:lnTo>
                    <a:pt x="3570544" y="112905"/>
                  </a:lnTo>
                  <a:lnTo>
                    <a:pt x="3468384" y="95111"/>
                  </a:lnTo>
                  <a:lnTo>
                    <a:pt x="3360066" y="78655"/>
                  </a:lnTo>
                  <a:lnTo>
                    <a:pt x="3245952" y="63593"/>
                  </a:lnTo>
                  <a:lnTo>
                    <a:pt x="3126405" y="49981"/>
                  </a:lnTo>
                  <a:lnTo>
                    <a:pt x="3001787" y="37875"/>
                  </a:lnTo>
                  <a:lnTo>
                    <a:pt x="2872462" y="27332"/>
                  </a:lnTo>
                  <a:lnTo>
                    <a:pt x="2738791" y="18406"/>
                  </a:lnTo>
                  <a:lnTo>
                    <a:pt x="2601138" y="11154"/>
                  </a:lnTo>
                  <a:lnTo>
                    <a:pt x="2459864" y="5631"/>
                  </a:lnTo>
                  <a:lnTo>
                    <a:pt x="2315332" y="1895"/>
                  </a:lnTo>
                  <a:lnTo>
                    <a:pt x="2167906" y="0"/>
                  </a:lnTo>
                  <a:close/>
                </a:path>
              </a:pathLst>
            </a:custGeom>
            <a:solidFill>
              <a:srgbClr val="FF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48639" y="6192537"/>
              <a:ext cx="4185920" cy="810895"/>
            </a:xfrm>
            <a:custGeom>
              <a:avLst/>
              <a:gdLst/>
              <a:ahLst/>
              <a:cxnLst/>
              <a:rect l="l" t="t" r="r" b="b"/>
              <a:pathLst>
                <a:path w="4185920" h="810895">
                  <a:moveTo>
                    <a:pt x="0" y="395879"/>
                  </a:moveTo>
                  <a:lnTo>
                    <a:pt x="11819" y="439603"/>
                  </a:lnTo>
                  <a:lnTo>
                    <a:pt x="46463" y="482117"/>
                  </a:lnTo>
                  <a:lnTo>
                    <a:pt x="81636" y="509663"/>
                  </a:lnTo>
                  <a:lnTo>
                    <a:pt x="126049" y="536485"/>
                  </a:lnTo>
                  <a:lnTo>
                    <a:pt x="179341" y="562508"/>
                  </a:lnTo>
                  <a:lnTo>
                    <a:pt x="241150" y="587658"/>
                  </a:lnTo>
                  <a:lnTo>
                    <a:pt x="311113" y="611860"/>
                  </a:lnTo>
                  <a:lnTo>
                    <a:pt x="349040" y="623583"/>
                  </a:lnTo>
                  <a:lnTo>
                    <a:pt x="388870" y="635040"/>
                  </a:lnTo>
                  <a:lnTo>
                    <a:pt x="430558" y="646224"/>
                  </a:lnTo>
                  <a:lnTo>
                    <a:pt x="474059" y="657124"/>
                  </a:lnTo>
                  <a:lnTo>
                    <a:pt x="519327" y="667732"/>
                  </a:lnTo>
                  <a:lnTo>
                    <a:pt x="566317" y="678037"/>
                  </a:lnTo>
                  <a:lnTo>
                    <a:pt x="614984" y="688032"/>
                  </a:lnTo>
                  <a:lnTo>
                    <a:pt x="665284" y="697705"/>
                  </a:lnTo>
                  <a:lnTo>
                    <a:pt x="717169" y="707049"/>
                  </a:lnTo>
                  <a:lnTo>
                    <a:pt x="770597" y="716053"/>
                  </a:lnTo>
                  <a:lnTo>
                    <a:pt x="825520" y="724709"/>
                  </a:lnTo>
                  <a:lnTo>
                    <a:pt x="881895" y="733007"/>
                  </a:lnTo>
                  <a:lnTo>
                    <a:pt x="939675" y="740938"/>
                  </a:lnTo>
                  <a:lnTo>
                    <a:pt x="998816" y="748493"/>
                  </a:lnTo>
                  <a:lnTo>
                    <a:pt x="1059273" y="755661"/>
                  </a:lnTo>
                  <a:lnTo>
                    <a:pt x="1120999" y="762435"/>
                  </a:lnTo>
                  <a:lnTo>
                    <a:pt x="1183951" y="768804"/>
                  </a:lnTo>
                  <a:lnTo>
                    <a:pt x="1248082" y="774760"/>
                  </a:lnTo>
                  <a:lnTo>
                    <a:pt x="1313347" y="780292"/>
                  </a:lnTo>
                  <a:lnTo>
                    <a:pt x="1379703" y="785393"/>
                  </a:lnTo>
                  <a:lnTo>
                    <a:pt x="1447102" y="790051"/>
                  </a:lnTo>
                  <a:lnTo>
                    <a:pt x="1515500" y="794259"/>
                  </a:lnTo>
                  <a:lnTo>
                    <a:pt x="1584852" y="798007"/>
                  </a:lnTo>
                  <a:lnTo>
                    <a:pt x="1655112" y="801285"/>
                  </a:lnTo>
                  <a:lnTo>
                    <a:pt x="1726235" y="804084"/>
                  </a:lnTo>
                  <a:lnTo>
                    <a:pt x="1798177" y="806396"/>
                  </a:lnTo>
                  <a:lnTo>
                    <a:pt x="1870891" y="808210"/>
                  </a:lnTo>
                  <a:lnTo>
                    <a:pt x="1944333" y="809517"/>
                  </a:lnTo>
                  <a:lnTo>
                    <a:pt x="2018458" y="810308"/>
                  </a:lnTo>
                  <a:lnTo>
                    <a:pt x="2093220" y="810574"/>
                  </a:lnTo>
                  <a:lnTo>
                    <a:pt x="2167906" y="810308"/>
                  </a:lnTo>
                  <a:lnTo>
                    <a:pt x="2241958" y="809517"/>
                  </a:lnTo>
                  <a:lnTo>
                    <a:pt x="2315332" y="808210"/>
                  </a:lnTo>
                  <a:lnTo>
                    <a:pt x="2387983" y="806396"/>
                  </a:lnTo>
                  <a:lnTo>
                    <a:pt x="2459864" y="804084"/>
                  </a:lnTo>
                  <a:lnTo>
                    <a:pt x="2530931" y="801285"/>
                  </a:lnTo>
                  <a:lnTo>
                    <a:pt x="2601138" y="798007"/>
                  </a:lnTo>
                  <a:lnTo>
                    <a:pt x="2670440" y="794259"/>
                  </a:lnTo>
                  <a:lnTo>
                    <a:pt x="2738791" y="790051"/>
                  </a:lnTo>
                  <a:lnTo>
                    <a:pt x="2806147" y="785393"/>
                  </a:lnTo>
                  <a:lnTo>
                    <a:pt x="2872462" y="780292"/>
                  </a:lnTo>
                  <a:lnTo>
                    <a:pt x="2937691" y="774760"/>
                  </a:lnTo>
                  <a:lnTo>
                    <a:pt x="3001787" y="768804"/>
                  </a:lnTo>
                  <a:lnTo>
                    <a:pt x="3064707" y="762435"/>
                  </a:lnTo>
                  <a:lnTo>
                    <a:pt x="3126405" y="755661"/>
                  </a:lnTo>
                  <a:lnTo>
                    <a:pt x="3186835" y="748493"/>
                  </a:lnTo>
                  <a:lnTo>
                    <a:pt x="3245952" y="740938"/>
                  </a:lnTo>
                  <a:lnTo>
                    <a:pt x="3303710" y="733007"/>
                  </a:lnTo>
                  <a:lnTo>
                    <a:pt x="3360066" y="724709"/>
                  </a:lnTo>
                  <a:lnTo>
                    <a:pt x="3414972" y="716053"/>
                  </a:lnTo>
                  <a:lnTo>
                    <a:pt x="3468384" y="707049"/>
                  </a:lnTo>
                  <a:lnTo>
                    <a:pt x="3520256" y="697705"/>
                  </a:lnTo>
                  <a:lnTo>
                    <a:pt x="3570544" y="688032"/>
                  </a:lnTo>
                  <a:lnTo>
                    <a:pt x="3619202" y="678037"/>
                  </a:lnTo>
                  <a:lnTo>
                    <a:pt x="3666184" y="667732"/>
                  </a:lnTo>
                  <a:lnTo>
                    <a:pt x="3711445" y="657124"/>
                  </a:lnTo>
                  <a:lnTo>
                    <a:pt x="3754940" y="646224"/>
                  </a:lnTo>
                  <a:lnTo>
                    <a:pt x="3796624" y="635040"/>
                  </a:lnTo>
                  <a:lnTo>
                    <a:pt x="3836451" y="623583"/>
                  </a:lnTo>
                  <a:lnTo>
                    <a:pt x="3874375" y="611860"/>
                  </a:lnTo>
                  <a:lnTo>
                    <a:pt x="3944338" y="587658"/>
                  </a:lnTo>
                  <a:lnTo>
                    <a:pt x="4006148" y="562508"/>
                  </a:lnTo>
                  <a:lnTo>
                    <a:pt x="4059444" y="536485"/>
                  </a:lnTo>
                  <a:lnTo>
                    <a:pt x="4103862" y="509663"/>
                  </a:lnTo>
                  <a:lnTo>
                    <a:pt x="4139041" y="482117"/>
                  </a:lnTo>
                  <a:lnTo>
                    <a:pt x="4173692" y="439603"/>
                  </a:lnTo>
                  <a:lnTo>
                    <a:pt x="4185514" y="395879"/>
                  </a:lnTo>
                  <a:lnTo>
                    <a:pt x="4184185" y="381213"/>
                  </a:lnTo>
                  <a:lnTo>
                    <a:pt x="4164618" y="338244"/>
                  </a:lnTo>
                  <a:lnTo>
                    <a:pt x="4122629" y="296965"/>
                  </a:lnTo>
                  <a:lnTo>
                    <a:pt x="4082785" y="270478"/>
                  </a:lnTo>
                  <a:lnTo>
                    <a:pt x="4033883" y="244882"/>
                  </a:lnTo>
                  <a:lnTo>
                    <a:pt x="3976285" y="220233"/>
                  </a:lnTo>
                  <a:lnTo>
                    <a:pt x="3910353" y="196586"/>
                  </a:lnTo>
                  <a:lnTo>
                    <a:pt x="3836451" y="173998"/>
                  </a:lnTo>
                  <a:lnTo>
                    <a:pt x="3796624" y="163118"/>
                  </a:lnTo>
                  <a:lnTo>
                    <a:pt x="3754940" y="152524"/>
                  </a:lnTo>
                  <a:lnTo>
                    <a:pt x="3711445" y="142223"/>
                  </a:lnTo>
                  <a:lnTo>
                    <a:pt x="3666184" y="132221"/>
                  </a:lnTo>
                  <a:lnTo>
                    <a:pt x="3619202" y="122526"/>
                  </a:lnTo>
                  <a:lnTo>
                    <a:pt x="3570544" y="113145"/>
                  </a:lnTo>
                  <a:lnTo>
                    <a:pt x="3520256" y="104084"/>
                  </a:lnTo>
                  <a:lnTo>
                    <a:pt x="3468384" y="95350"/>
                  </a:lnTo>
                  <a:lnTo>
                    <a:pt x="3414972" y="86951"/>
                  </a:lnTo>
                  <a:lnTo>
                    <a:pt x="3360066" y="78894"/>
                  </a:lnTo>
                  <a:lnTo>
                    <a:pt x="3303710" y="71186"/>
                  </a:lnTo>
                  <a:lnTo>
                    <a:pt x="3245952" y="63832"/>
                  </a:lnTo>
                  <a:lnTo>
                    <a:pt x="3186835" y="56842"/>
                  </a:lnTo>
                  <a:lnTo>
                    <a:pt x="3126405" y="50221"/>
                  </a:lnTo>
                  <a:lnTo>
                    <a:pt x="3064707" y="43976"/>
                  </a:lnTo>
                  <a:lnTo>
                    <a:pt x="3001787" y="38115"/>
                  </a:lnTo>
                  <a:lnTo>
                    <a:pt x="2937691" y="32644"/>
                  </a:lnTo>
                  <a:lnTo>
                    <a:pt x="2872462" y="27571"/>
                  </a:lnTo>
                  <a:lnTo>
                    <a:pt x="2806147" y="22903"/>
                  </a:lnTo>
                  <a:lnTo>
                    <a:pt x="2738791" y="18645"/>
                  </a:lnTo>
                  <a:lnTo>
                    <a:pt x="2670440" y="14807"/>
                  </a:lnTo>
                  <a:lnTo>
                    <a:pt x="2601138" y="11393"/>
                  </a:lnTo>
                  <a:lnTo>
                    <a:pt x="2530931" y="8412"/>
                  </a:lnTo>
                  <a:lnTo>
                    <a:pt x="2459864" y="5871"/>
                  </a:lnTo>
                  <a:lnTo>
                    <a:pt x="2387983" y="3776"/>
                  </a:lnTo>
                  <a:lnTo>
                    <a:pt x="2315332" y="2134"/>
                  </a:lnTo>
                  <a:lnTo>
                    <a:pt x="2241958" y="953"/>
                  </a:lnTo>
                  <a:lnTo>
                    <a:pt x="2167906" y="239"/>
                  </a:lnTo>
                  <a:lnTo>
                    <a:pt x="2093220" y="0"/>
                  </a:lnTo>
                  <a:lnTo>
                    <a:pt x="2018458" y="239"/>
                  </a:lnTo>
                  <a:lnTo>
                    <a:pt x="1944333" y="953"/>
                  </a:lnTo>
                  <a:lnTo>
                    <a:pt x="1870891" y="2134"/>
                  </a:lnTo>
                  <a:lnTo>
                    <a:pt x="1798177" y="3776"/>
                  </a:lnTo>
                  <a:lnTo>
                    <a:pt x="1726235" y="5871"/>
                  </a:lnTo>
                  <a:lnTo>
                    <a:pt x="1655112" y="8412"/>
                  </a:lnTo>
                  <a:lnTo>
                    <a:pt x="1584852" y="11393"/>
                  </a:lnTo>
                  <a:lnTo>
                    <a:pt x="1515500" y="14807"/>
                  </a:lnTo>
                  <a:lnTo>
                    <a:pt x="1447102" y="18645"/>
                  </a:lnTo>
                  <a:lnTo>
                    <a:pt x="1379703" y="22903"/>
                  </a:lnTo>
                  <a:lnTo>
                    <a:pt x="1313347" y="27571"/>
                  </a:lnTo>
                  <a:lnTo>
                    <a:pt x="1248082" y="32644"/>
                  </a:lnTo>
                  <a:lnTo>
                    <a:pt x="1183951" y="38115"/>
                  </a:lnTo>
                  <a:lnTo>
                    <a:pt x="1120999" y="43976"/>
                  </a:lnTo>
                  <a:lnTo>
                    <a:pt x="1059273" y="50221"/>
                  </a:lnTo>
                  <a:lnTo>
                    <a:pt x="998816" y="56842"/>
                  </a:lnTo>
                  <a:lnTo>
                    <a:pt x="939675" y="63832"/>
                  </a:lnTo>
                  <a:lnTo>
                    <a:pt x="881895" y="71186"/>
                  </a:lnTo>
                  <a:lnTo>
                    <a:pt x="825520" y="78894"/>
                  </a:lnTo>
                  <a:lnTo>
                    <a:pt x="770597" y="86951"/>
                  </a:lnTo>
                  <a:lnTo>
                    <a:pt x="717169" y="95350"/>
                  </a:lnTo>
                  <a:lnTo>
                    <a:pt x="665284" y="104084"/>
                  </a:lnTo>
                  <a:lnTo>
                    <a:pt x="614984" y="113145"/>
                  </a:lnTo>
                  <a:lnTo>
                    <a:pt x="566317" y="122526"/>
                  </a:lnTo>
                  <a:lnTo>
                    <a:pt x="519327" y="132221"/>
                  </a:lnTo>
                  <a:lnTo>
                    <a:pt x="474059" y="142223"/>
                  </a:lnTo>
                  <a:lnTo>
                    <a:pt x="430558" y="152524"/>
                  </a:lnTo>
                  <a:lnTo>
                    <a:pt x="388870" y="163118"/>
                  </a:lnTo>
                  <a:lnTo>
                    <a:pt x="349040" y="173998"/>
                  </a:lnTo>
                  <a:lnTo>
                    <a:pt x="311113" y="185156"/>
                  </a:lnTo>
                  <a:lnTo>
                    <a:pt x="241150" y="208280"/>
                  </a:lnTo>
                  <a:lnTo>
                    <a:pt x="179341" y="232435"/>
                  </a:lnTo>
                  <a:lnTo>
                    <a:pt x="126049" y="257565"/>
                  </a:lnTo>
                  <a:lnTo>
                    <a:pt x="81636" y="283614"/>
                  </a:lnTo>
                  <a:lnTo>
                    <a:pt x="46463" y="310526"/>
                  </a:lnTo>
                  <a:lnTo>
                    <a:pt x="11819" y="352389"/>
                  </a:lnTo>
                  <a:lnTo>
                    <a:pt x="0" y="395879"/>
                  </a:lnTo>
                  <a:close/>
                </a:path>
              </a:pathLst>
            </a:custGeom>
            <a:ln w="1878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533500" y="6481803"/>
            <a:ext cx="281940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spc="15" dirty="0">
                <a:latin typeface="Tahoma"/>
                <a:cs typeface="Tahoma"/>
              </a:rPr>
              <a:t>Escolher</a:t>
            </a:r>
            <a:r>
              <a:rPr sz="1600" b="1" spc="-10" dirty="0">
                <a:latin typeface="Tahoma"/>
                <a:cs typeface="Tahoma"/>
              </a:rPr>
              <a:t> </a:t>
            </a:r>
            <a:r>
              <a:rPr sz="1600" b="1" spc="35" dirty="0">
                <a:latin typeface="Tahoma"/>
                <a:cs typeface="Tahoma"/>
              </a:rPr>
              <a:t>forma</a:t>
            </a:r>
            <a:r>
              <a:rPr sz="1600" b="1" spc="20" dirty="0">
                <a:latin typeface="Tahoma"/>
                <a:cs typeface="Tahoma"/>
              </a:rPr>
              <a:t> de</a:t>
            </a:r>
            <a:r>
              <a:rPr sz="1600" b="1" spc="25" dirty="0">
                <a:latin typeface="Tahoma"/>
                <a:cs typeface="Tahoma"/>
              </a:rPr>
              <a:t> </a:t>
            </a:r>
            <a:r>
              <a:rPr sz="1600" b="1" spc="45" dirty="0">
                <a:latin typeface="Tahoma"/>
                <a:cs typeface="Tahoma"/>
              </a:rPr>
              <a:t>entrega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612075" y="4223119"/>
            <a:ext cx="1112520" cy="1979295"/>
            <a:chOff x="3612075" y="4223119"/>
            <a:chExt cx="1112520" cy="1979295"/>
          </a:xfrm>
        </p:grpSpPr>
        <p:sp>
          <p:nvSpPr>
            <p:cNvPr id="29" name="object 29"/>
            <p:cNvSpPr/>
            <p:nvPr/>
          </p:nvSpPr>
          <p:spPr>
            <a:xfrm>
              <a:off x="3621480" y="4232524"/>
              <a:ext cx="1094105" cy="1960245"/>
            </a:xfrm>
            <a:custGeom>
              <a:avLst/>
              <a:gdLst/>
              <a:ahLst/>
              <a:cxnLst/>
              <a:rect l="l" t="t" r="r" b="b"/>
              <a:pathLst>
                <a:path w="1094104" h="1960245">
                  <a:moveTo>
                    <a:pt x="1093644" y="1960012"/>
                  </a:moveTo>
                  <a:lnTo>
                    <a:pt x="0" y="0"/>
                  </a:lnTo>
                </a:path>
              </a:pathLst>
            </a:custGeom>
            <a:ln w="18809">
              <a:solidFill>
                <a:srgbClr val="8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31039" y="4241768"/>
              <a:ext cx="151130" cy="189230"/>
            </a:xfrm>
            <a:custGeom>
              <a:avLst/>
              <a:gdLst/>
              <a:ahLst/>
              <a:cxnLst/>
              <a:rect l="l" t="t" r="r" b="b"/>
              <a:pathLst>
                <a:path w="151129" h="189229">
                  <a:moveTo>
                    <a:pt x="150559" y="112716"/>
                  </a:moveTo>
                  <a:lnTo>
                    <a:pt x="0" y="0"/>
                  </a:lnTo>
                  <a:lnTo>
                    <a:pt x="18819" y="188695"/>
                  </a:lnTo>
                </a:path>
              </a:pathLst>
            </a:custGeom>
            <a:ln w="18804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042928" y="5350464"/>
            <a:ext cx="126809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30" dirty="0">
                <a:latin typeface="Tahoma"/>
                <a:cs typeface="Tahoma"/>
              </a:rPr>
              <a:t>&lt;&lt;extend&gt;&gt;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083596-A8D3-4469-AF70-622FBC34F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5867400"/>
            <a:ext cx="8987790" cy="1292662"/>
          </a:xfrm>
        </p:spPr>
        <p:txBody>
          <a:bodyPr/>
          <a:lstStyle/>
          <a:p>
            <a:pPr algn="r"/>
            <a:r>
              <a:rPr lang="fi-FI" dirty="0"/>
              <a:t>Prof. Seiji Isotani (</a:t>
            </a:r>
            <a:r>
              <a:rPr lang="fi-FI" dirty="0">
                <a:hlinkClick r:id="rId2"/>
              </a:rPr>
              <a:t>sisotani@icmc.usp.br</a:t>
            </a:r>
            <a:endParaRPr lang="fi-FI" dirty="0"/>
          </a:p>
          <a:p>
            <a:pPr algn="r"/>
            <a:r>
              <a:rPr lang="fi-FI" dirty="0"/>
              <a:t>Departamento de Computação</a:t>
            </a:r>
            <a:endParaRPr lang="pt-BR" dirty="0"/>
          </a:p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7841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6435852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5779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Como</a:t>
            </a:r>
            <a:r>
              <a:rPr sz="4000" spc="-25" dirty="0"/>
              <a:t> </a:t>
            </a:r>
            <a:r>
              <a:rPr sz="4000" spc="-10" dirty="0"/>
              <a:t>identificar</a:t>
            </a:r>
            <a:r>
              <a:rPr sz="4000" spc="15" dirty="0"/>
              <a:t> </a:t>
            </a:r>
            <a:r>
              <a:rPr sz="4000" spc="-5" dirty="0"/>
              <a:t>os</a:t>
            </a:r>
            <a:r>
              <a:rPr sz="4000" spc="-15" dirty="0"/>
              <a:t> </a:t>
            </a:r>
            <a:r>
              <a:rPr sz="4000" spc="-25" dirty="0"/>
              <a:t>atores?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9300" y="1550423"/>
            <a:ext cx="7949565" cy="26828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06705" indent="-294640">
              <a:lnSpc>
                <a:spcPct val="100000"/>
              </a:lnSpc>
              <a:spcBef>
                <a:spcPts val="470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15" dirty="0">
                <a:latin typeface="Calibri"/>
                <a:cs typeface="Calibri"/>
              </a:rPr>
              <a:t>Exemplo:</a:t>
            </a:r>
            <a:endParaRPr sz="3100">
              <a:latin typeface="Calibri"/>
              <a:cs typeface="Calibri"/>
            </a:endParaRPr>
          </a:p>
          <a:p>
            <a:pPr marL="622300" marR="69215" lvl="1" indent="-224154">
              <a:lnSpc>
                <a:spcPct val="100000"/>
              </a:lnSpc>
              <a:spcBef>
                <a:spcPts val="325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dirty="0">
                <a:latin typeface="Calibri"/>
                <a:cs typeface="Calibri"/>
              </a:rPr>
              <a:t>Ao </a:t>
            </a:r>
            <a:r>
              <a:rPr sz="2700" spc="-15" dirty="0">
                <a:latin typeface="Calibri"/>
                <a:cs typeface="Calibri"/>
              </a:rPr>
              <a:t>emprestar </a:t>
            </a:r>
            <a:r>
              <a:rPr sz="2700" spc="-5" dirty="0">
                <a:latin typeface="Calibri"/>
                <a:cs typeface="Calibri"/>
              </a:rPr>
              <a:t>um </a:t>
            </a:r>
            <a:r>
              <a:rPr sz="2700" spc="-15" dirty="0">
                <a:latin typeface="Calibri"/>
                <a:cs typeface="Calibri"/>
              </a:rPr>
              <a:t>livro, 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20" dirty="0">
                <a:latin typeface="Calibri"/>
                <a:cs typeface="Calibri"/>
              </a:rPr>
              <a:t>Atendente </a:t>
            </a:r>
            <a:r>
              <a:rPr sz="2700" dirty="0">
                <a:latin typeface="Calibri"/>
                <a:cs typeface="Calibri"/>
              </a:rPr>
              <a:t>é </a:t>
            </a:r>
            <a:r>
              <a:rPr sz="2700" spc="-5" dirty="0">
                <a:latin typeface="Calibri"/>
                <a:cs typeface="Calibri"/>
              </a:rPr>
              <a:t>quem </a:t>
            </a:r>
            <a:r>
              <a:rPr sz="2700" spc="-20" dirty="0">
                <a:latin typeface="Calibri"/>
                <a:cs typeface="Calibri"/>
              </a:rPr>
              <a:t>opera 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computador </a:t>
            </a:r>
            <a:r>
              <a:rPr sz="2700" dirty="0">
                <a:latin typeface="Calibri"/>
                <a:cs typeface="Calibri"/>
              </a:rPr>
              <a:t>e </a:t>
            </a:r>
            <a:r>
              <a:rPr sz="2700" spc="-15" dirty="0">
                <a:latin typeface="Calibri"/>
                <a:cs typeface="Calibri"/>
              </a:rPr>
              <a:t>realiza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transação, portanto </a:t>
            </a:r>
            <a:r>
              <a:rPr sz="2700" dirty="0">
                <a:latin typeface="Calibri"/>
                <a:cs typeface="Calibri"/>
              </a:rPr>
              <a:t>é o </a:t>
            </a:r>
            <a:r>
              <a:rPr sz="2700" spc="-20" dirty="0">
                <a:latin typeface="Calibri"/>
                <a:cs typeface="Calibri"/>
              </a:rPr>
              <a:t>ator 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principal</a:t>
            </a:r>
            <a:endParaRPr sz="2700">
              <a:latin typeface="Calibri"/>
              <a:cs typeface="Calibri"/>
            </a:endParaRPr>
          </a:p>
          <a:p>
            <a:pPr marL="622300" marR="5080" lvl="1" indent="-224154">
              <a:lnSpc>
                <a:spcPct val="100000"/>
              </a:lnSpc>
              <a:spcBef>
                <a:spcPts val="305"/>
              </a:spcBef>
              <a:buFont typeface="Verdana"/>
              <a:buChar char="◦"/>
              <a:tabLst>
                <a:tab pos="622935" algn="l"/>
              </a:tabLst>
            </a:pPr>
            <a:r>
              <a:rPr sz="2700" dirty="0">
                <a:latin typeface="Calibri"/>
                <a:cs typeface="Calibri"/>
              </a:rPr>
              <a:t>Já o </a:t>
            </a:r>
            <a:r>
              <a:rPr sz="2700" spc="-40" dirty="0">
                <a:latin typeface="Calibri"/>
                <a:cs typeface="Calibri"/>
              </a:rPr>
              <a:t>Leitor, </a:t>
            </a:r>
            <a:r>
              <a:rPr sz="2700" spc="-20" dirty="0">
                <a:latin typeface="Calibri"/>
                <a:cs typeface="Calibri"/>
              </a:rPr>
              <a:t>interage </a:t>
            </a:r>
            <a:r>
              <a:rPr sz="2700" spc="-15" dirty="0">
                <a:latin typeface="Calibri"/>
                <a:cs typeface="Calibri"/>
              </a:rPr>
              <a:t>com 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15" dirty="0">
                <a:latin typeface="Calibri"/>
                <a:cs typeface="Calibri"/>
              </a:rPr>
              <a:t>atendente, </a:t>
            </a:r>
            <a:r>
              <a:rPr sz="2700" spc="-5" dirty="0">
                <a:latin typeface="Calibri"/>
                <a:cs typeface="Calibri"/>
              </a:rPr>
              <a:t>sendo um </a:t>
            </a:r>
            <a:r>
              <a:rPr sz="2700" spc="-15" dirty="0">
                <a:latin typeface="Calibri"/>
                <a:cs typeface="Calibri"/>
              </a:rPr>
              <a:t>ator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0000FF"/>
                </a:solidFill>
                <a:latin typeface="Calibri"/>
                <a:cs typeface="Calibri"/>
              </a:rPr>
              <a:t>secundário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7760208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7105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Como identificar</a:t>
            </a:r>
            <a:r>
              <a:rPr sz="4000" spc="20" dirty="0"/>
              <a:t> </a:t>
            </a:r>
            <a:r>
              <a:rPr sz="4000" spc="-5" dirty="0"/>
              <a:t>os </a:t>
            </a:r>
            <a:r>
              <a:rPr sz="4000" spc="-10" dirty="0"/>
              <a:t>casos</a:t>
            </a:r>
            <a:r>
              <a:rPr sz="4000" spc="5" dirty="0"/>
              <a:t> </a:t>
            </a:r>
            <a:r>
              <a:rPr sz="4000" spc="-5" dirty="0"/>
              <a:t>de uso?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49300" y="1597913"/>
            <a:ext cx="8483600" cy="191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080" indent="-294640">
              <a:lnSpc>
                <a:spcPct val="100000"/>
              </a:lnSpc>
              <a:spcBef>
                <a:spcPts val="9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Analisar </a:t>
            </a:r>
            <a:r>
              <a:rPr sz="3100" spc="-10" dirty="0">
                <a:latin typeface="Calibri"/>
                <a:cs typeface="Calibri"/>
              </a:rPr>
              <a:t>cada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requisito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do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sistema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em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busca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dos 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grandes</a:t>
            </a:r>
            <a:r>
              <a:rPr sz="3100" spc="-20" dirty="0">
                <a:latin typeface="Calibri"/>
                <a:cs typeface="Calibri"/>
              </a:rPr>
              <a:t> eventos</a:t>
            </a:r>
            <a:r>
              <a:rPr sz="3100" spc="-5" dirty="0">
                <a:latin typeface="Calibri"/>
                <a:cs typeface="Calibri"/>
              </a:rPr>
              <a:t> que </a:t>
            </a:r>
            <a:r>
              <a:rPr sz="3100" spc="-20" dirty="0">
                <a:latin typeface="Calibri"/>
                <a:cs typeface="Calibri"/>
              </a:rPr>
              <a:t>ocorrem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no mundo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real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que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dão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origem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 </a:t>
            </a:r>
            <a:r>
              <a:rPr sz="3100" spc="-10" dirty="0">
                <a:latin typeface="Calibri"/>
                <a:cs typeface="Calibri"/>
              </a:rPr>
              <a:t>uma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interação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entre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um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ator</a:t>
            </a:r>
            <a:r>
              <a:rPr sz="3100" spc="-5" dirty="0">
                <a:latin typeface="Calibri"/>
                <a:cs typeface="Calibri"/>
              </a:rPr>
              <a:t> 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o 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sistema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7760208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7105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Como identificar</a:t>
            </a:r>
            <a:r>
              <a:rPr sz="4000" spc="20" dirty="0"/>
              <a:t> </a:t>
            </a:r>
            <a:r>
              <a:rPr sz="4000" spc="-5" dirty="0"/>
              <a:t>os </a:t>
            </a:r>
            <a:r>
              <a:rPr sz="4000" spc="-10" dirty="0"/>
              <a:t>casos</a:t>
            </a:r>
            <a:r>
              <a:rPr sz="4000" spc="5" dirty="0"/>
              <a:t> </a:t>
            </a:r>
            <a:r>
              <a:rPr sz="4000" spc="-5" dirty="0"/>
              <a:t>de uso?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2127" y="1676527"/>
            <a:ext cx="9164955" cy="429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0" dirty="0">
                <a:latin typeface="Calibri"/>
                <a:cs typeface="Calibri"/>
              </a:rPr>
              <a:t>Exemplo: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Biblioteca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Calibri"/>
              <a:cs typeface="Calibri"/>
            </a:endParaRPr>
          </a:p>
          <a:p>
            <a:pPr marL="306705" marR="5080" indent="-294640" algn="just">
              <a:lnSpc>
                <a:spcPts val="2920"/>
              </a:lnSpc>
              <a:buSzPct val="79629"/>
              <a:buFont typeface="Segoe UI Symbol"/>
              <a:buChar char="⚫"/>
              <a:tabLst>
                <a:tab pos="307340" algn="l"/>
              </a:tabLst>
            </a:pPr>
            <a:r>
              <a:rPr sz="2700" spc="-5" dirty="0">
                <a:latin typeface="Calibri"/>
                <a:cs typeface="Calibri"/>
              </a:rPr>
              <a:t>R1. </a:t>
            </a:r>
            <a:r>
              <a:rPr sz="2700" spc="-35" dirty="0">
                <a:latin typeface="Calibri"/>
                <a:cs typeface="Calibri"/>
              </a:rPr>
              <a:t>Para </a:t>
            </a:r>
            <a:r>
              <a:rPr sz="2700" spc="-10" dirty="0">
                <a:latin typeface="Calibri"/>
                <a:cs typeface="Calibri"/>
              </a:rPr>
              <a:t>usar </a:t>
            </a:r>
            <a:r>
              <a:rPr sz="2700" spc="-5" dirty="0">
                <a:latin typeface="Calibri"/>
                <a:cs typeface="Calibri"/>
              </a:rPr>
              <a:t>os </a:t>
            </a:r>
            <a:r>
              <a:rPr sz="2700" spc="-10" dirty="0">
                <a:latin typeface="Calibri"/>
                <a:cs typeface="Calibri"/>
              </a:rPr>
              <a:t>serviços de uma </a:t>
            </a:r>
            <a:r>
              <a:rPr sz="2700" spc="-15" dirty="0">
                <a:latin typeface="Calibri"/>
                <a:cs typeface="Calibri"/>
              </a:rPr>
              <a:t>biblioteca, </a:t>
            </a:r>
            <a:r>
              <a:rPr sz="2700" dirty="0">
                <a:latin typeface="Calibri"/>
                <a:cs typeface="Calibri"/>
              </a:rPr>
              <a:t>os </a:t>
            </a:r>
            <a:r>
              <a:rPr sz="2700" spc="-10" dirty="0">
                <a:latin typeface="Calibri"/>
                <a:cs typeface="Calibri"/>
              </a:rPr>
              <a:t>leitores </a:t>
            </a:r>
            <a:r>
              <a:rPr sz="2700" spc="-20" dirty="0">
                <a:latin typeface="Calibri"/>
                <a:cs typeface="Calibri"/>
              </a:rPr>
              <a:t>deverão 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estar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registrados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possuir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um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cartão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com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número</a:t>
            </a:r>
            <a:r>
              <a:rPr sz="2700" spc="58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identificação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 </a:t>
            </a:r>
            <a:r>
              <a:rPr sz="2700" spc="-20" dirty="0">
                <a:latin typeface="Calibri"/>
                <a:cs typeface="Calibri"/>
              </a:rPr>
              <a:t>foto.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Segoe UI Symbol"/>
              <a:buChar char="⚫"/>
            </a:pPr>
            <a:endParaRPr sz="2800">
              <a:latin typeface="Calibri"/>
              <a:cs typeface="Calibri"/>
            </a:endParaRPr>
          </a:p>
          <a:p>
            <a:pPr marL="306705" marR="5080" indent="-294640" algn="just">
              <a:lnSpc>
                <a:spcPct val="90000"/>
              </a:lnSpc>
              <a:buSzPct val="79629"/>
              <a:buFont typeface="Segoe UI Symbol"/>
              <a:buChar char="⚫"/>
              <a:tabLst>
                <a:tab pos="307340" algn="l"/>
              </a:tabLst>
            </a:pPr>
            <a:r>
              <a:rPr sz="2700" spc="-5" dirty="0">
                <a:latin typeface="Calibri"/>
                <a:cs typeface="Calibri"/>
              </a:rPr>
              <a:t>R2.</a:t>
            </a:r>
            <a:r>
              <a:rPr sz="2700" spc="3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32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sistema</a:t>
            </a:r>
            <a:r>
              <a:rPr sz="2700" spc="3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deve</a:t>
            </a:r>
            <a:r>
              <a:rPr sz="2700" spc="3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permitir</a:t>
            </a:r>
            <a:r>
              <a:rPr sz="2700" spc="3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que</a:t>
            </a:r>
            <a:r>
              <a:rPr sz="2700" spc="3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um</a:t>
            </a:r>
            <a:r>
              <a:rPr sz="2700" spc="325" dirty="0">
                <a:latin typeface="Calibri"/>
                <a:cs typeface="Calibri"/>
              </a:rPr>
              <a:t> </a:t>
            </a:r>
            <a:r>
              <a:rPr sz="2700" i="1" spc="-10" dirty="0">
                <a:latin typeface="Calibri"/>
                <a:cs typeface="Calibri"/>
              </a:rPr>
              <a:t>leitor</a:t>
            </a:r>
            <a:r>
              <a:rPr sz="2700" i="1" spc="315" dirty="0">
                <a:latin typeface="Calibri"/>
                <a:cs typeface="Calibri"/>
              </a:rPr>
              <a:t> </a:t>
            </a:r>
            <a:r>
              <a:rPr sz="2700" i="1" spc="-15" dirty="0">
                <a:latin typeface="Calibri"/>
                <a:cs typeface="Calibri"/>
              </a:rPr>
              <a:t>apto</a:t>
            </a:r>
            <a:r>
              <a:rPr sz="2700" i="1" spc="3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empreste</a:t>
            </a:r>
            <a:r>
              <a:rPr sz="2700" spc="3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um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ou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livros,</a:t>
            </a:r>
            <a:r>
              <a:rPr sz="2700" spc="-5" dirty="0">
                <a:latin typeface="Calibri"/>
                <a:cs typeface="Calibri"/>
              </a:rPr>
              <a:t> por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um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período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tempo</a:t>
            </a:r>
            <a:r>
              <a:rPr sz="2700" spc="-10" dirty="0">
                <a:latin typeface="Calibri"/>
                <a:cs typeface="Calibri"/>
              </a:rPr>
              <a:t> que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varia</a:t>
            </a:r>
            <a:r>
              <a:rPr sz="2700" spc="59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1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semana </a:t>
            </a:r>
            <a:r>
              <a:rPr sz="2700" dirty="0">
                <a:latin typeface="Calibri"/>
                <a:cs typeface="Calibri"/>
              </a:rPr>
              <a:t>a 6 </a:t>
            </a:r>
            <a:r>
              <a:rPr sz="2700" spc="-5" dirty="0">
                <a:latin typeface="Calibri"/>
                <a:cs typeface="Calibri"/>
              </a:rPr>
              <a:t>meses, </a:t>
            </a:r>
            <a:r>
              <a:rPr sz="2700" spc="-10" dirty="0">
                <a:latin typeface="Calibri"/>
                <a:cs typeface="Calibri"/>
              </a:rPr>
              <a:t>dependendo </a:t>
            </a:r>
            <a:r>
              <a:rPr sz="2700" spc="-5" dirty="0">
                <a:latin typeface="Calibri"/>
                <a:cs typeface="Calibri"/>
              </a:rPr>
              <a:t>do tipo de </a:t>
            </a:r>
            <a:r>
              <a:rPr sz="2700" spc="-10" dirty="0">
                <a:latin typeface="Calibri"/>
                <a:cs typeface="Calibri"/>
              </a:rPr>
              <a:t>leitor </a:t>
            </a:r>
            <a:r>
              <a:rPr sz="2700" spc="-5" dirty="0">
                <a:latin typeface="Calibri"/>
                <a:cs typeface="Calibri"/>
              </a:rPr>
              <a:t>(1 semana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para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estudantes </a:t>
            </a:r>
            <a:r>
              <a:rPr sz="2700" spc="-5" dirty="0">
                <a:latin typeface="Calibri"/>
                <a:cs typeface="Calibri"/>
              </a:rPr>
              <a:t>de </a:t>
            </a:r>
            <a:r>
              <a:rPr sz="2700" spc="-20" dirty="0">
                <a:latin typeface="Calibri"/>
                <a:cs typeface="Calibri"/>
              </a:rPr>
              <a:t>graduação, </a:t>
            </a:r>
            <a:r>
              <a:rPr sz="2700" spc="-10" dirty="0">
                <a:latin typeface="Calibri"/>
                <a:cs typeface="Calibri"/>
              </a:rPr>
              <a:t>15 </a:t>
            </a:r>
            <a:r>
              <a:rPr sz="2700" spc="-5" dirty="0">
                <a:latin typeface="Calibri"/>
                <a:cs typeface="Calibri"/>
              </a:rPr>
              <a:t>dias </a:t>
            </a:r>
            <a:r>
              <a:rPr sz="2700" spc="-20" dirty="0">
                <a:latin typeface="Calibri"/>
                <a:cs typeface="Calibri"/>
              </a:rPr>
              <a:t>para </a:t>
            </a:r>
            <a:r>
              <a:rPr sz="2700" spc="-15" dirty="0">
                <a:latin typeface="Calibri"/>
                <a:cs typeface="Calibri"/>
              </a:rPr>
              <a:t>estudantes </a:t>
            </a:r>
            <a:r>
              <a:rPr sz="2700" spc="-5" dirty="0">
                <a:latin typeface="Calibri"/>
                <a:cs typeface="Calibri"/>
              </a:rPr>
              <a:t>de pós-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graduação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6 meses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para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docentes).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7760208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7105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Como identificar</a:t>
            </a:r>
            <a:r>
              <a:rPr sz="4000" spc="20" dirty="0"/>
              <a:t> </a:t>
            </a:r>
            <a:r>
              <a:rPr sz="4000" spc="-5" dirty="0"/>
              <a:t>os </a:t>
            </a:r>
            <a:r>
              <a:rPr sz="4000" spc="-10" dirty="0"/>
              <a:t>casos</a:t>
            </a:r>
            <a:r>
              <a:rPr sz="4000" spc="5" dirty="0"/>
              <a:t> </a:t>
            </a:r>
            <a:r>
              <a:rPr sz="4000" spc="-5" dirty="0"/>
              <a:t>de uso?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0194" y="1892553"/>
            <a:ext cx="9163685" cy="38468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06705" marR="200660" indent="-294640">
              <a:lnSpc>
                <a:spcPct val="90000"/>
              </a:lnSpc>
              <a:spcBef>
                <a:spcPts val="425"/>
              </a:spcBef>
              <a:buSzPct val="79629"/>
              <a:buFont typeface="Segoe UI Symbol"/>
              <a:buChar char="⚫"/>
              <a:tabLst>
                <a:tab pos="306705" algn="l"/>
                <a:tab pos="307340" algn="l"/>
              </a:tabLst>
            </a:pPr>
            <a:r>
              <a:rPr sz="2700" dirty="0">
                <a:latin typeface="Calibri"/>
                <a:cs typeface="Calibri"/>
              </a:rPr>
              <a:t>R3. O </a:t>
            </a:r>
            <a:r>
              <a:rPr sz="2700" spc="-5" dirty="0">
                <a:latin typeface="Calibri"/>
                <a:cs typeface="Calibri"/>
              </a:rPr>
              <a:t>leitor </a:t>
            </a:r>
            <a:r>
              <a:rPr sz="2700" spc="-20" dirty="0">
                <a:latin typeface="Calibri"/>
                <a:cs typeface="Calibri"/>
              </a:rPr>
              <a:t>está </a:t>
            </a:r>
            <a:r>
              <a:rPr sz="2700" spc="-15" dirty="0">
                <a:latin typeface="Calibri"/>
                <a:cs typeface="Calibri"/>
              </a:rPr>
              <a:t>apto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5" dirty="0">
                <a:latin typeface="Calibri"/>
                <a:cs typeface="Calibri"/>
              </a:rPr>
              <a:t>emprestar </a:t>
            </a:r>
            <a:r>
              <a:rPr sz="2700" spc="-10" dirty="0">
                <a:latin typeface="Calibri"/>
                <a:cs typeface="Calibri"/>
              </a:rPr>
              <a:t>livros </a:t>
            </a:r>
            <a:r>
              <a:rPr sz="2700" spc="-5" dirty="0">
                <a:latin typeface="Calibri"/>
                <a:cs typeface="Calibri"/>
              </a:rPr>
              <a:t>se não possuir </a:t>
            </a:r>
            <a:r>
              <a:rPr sz="2700" dirty="0">
                <a:latin typeface="Calibri"/>
                <a:cs typeface="Calibri"/>
              </a:rPr>
              <a:t>em </a:t>
            </a:r>
            <a:r>
              <a:rPr sz="2700" spc="-5" dirty="0">
                <a:latin typeface="Calibri"/>
                <a:cs typeface="Calibri"/>
              </a:rPr>
              <a:t>seu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poder </a:t>
            </a:r>
            <a:r>
              <a:rPr sz="2700" spc="-10" dirty="0">
                <a:latin typeface="Calibri"/>
                <a:cs typeface="Calibri"/>
              </a:rPr>
              <a:t>livros com </a:t>
            </a:r>
            <a:r>
              <a:rPr sz="2700" spc="-20" dirty="0">
                <a:latin typeface="Calibri"/>
                <a:cs typeface="Calibri"/>
              </a:rPr>
              <a:t>data </a:t>
            </a:r>
            <a:r>
              <a:rPr sz="2700" spc="-5" dirty="0">
                <a:latin typeface="Calibri"/>
                <a:cs typeface="Calibri"/>
              </a:rPr>
              <a:t>de </a:t>
            </a:r>
            <a:r>
              <a:rPr sz="2700" spc="-10" dirty="0">
                <a:latin typeface="Calibri"/>
                <a:cs typeface="Calibri"/>
              </a:rPr>
              <a:t>devolução </a:t>
            </a:r>
            <a:r>
              <a:rPr sz="2700" spc="-5" dirty="0">
                <a:latin typeface="Calibri"/>
                <a:cs typeface="Calibri"/>
              </a:rPr>
              <a:t>vencida (menor do que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data </a:t>
            </a:r>
            <a:r>
              <a:rPr sz="2700" spc="-5" dirty="0">
                <a:latin typeface="Calibri"/>
                <a:cs typeface="Calibri"/>
              </a:rPr>
              <a:t>atual) </a:t>
            </a:r>
            <a:r>
              <a:rPr sz="2700" dirty="0">
                <a:latin typeface="Calibri"/>
                <a:cs typeface="Calibri"/>
              </a:rPr>
              <a:t>e </a:t>
            </a:r>
            <a:r>
              <a:rPr sz="2700" spc="-5" dirty="0">
                <a:latin typeface="Calibri"/>
                <a:cs typeface="Calibri"/>
              </a:rPr>
              <a:t>desde que 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15" dirty="0">
                <a:latin typeface="Calibri"/>
                <a:cs typeface="Calibri"/>
              </a:rPr>
              <a:t>número </a:t>
            </a:r>
            <a:r>
              <a:rPr sz="2700" spc="-5" dirty="0">
                <a:latin typeface="Calibri"/>
                <a:cs typeface="Calibri"/>
              </a:rPr>
              <a:t>de </a:t>
            </a:r>
            <a:r>
              <a:rPr sz="2700" spc="-10" dirty="0">
                <a:latin typeface="Calibri"/>
                <a:cs typeface="Calibri"/>
              </a:rPr>
              <a:t>livros </a:t>
            </a:r>
            <a:r>
              <a:rPr sz="2700" spc="-15" dirty="0">
                <a:latin typeface="Calibri"/>
                <a:cs typeface="Calibri"/>
              </a:rPr>
              <a:t>emprestados </a:t>
            </a:r>
            <a:r>
              <a:rPr sz="2700" spc="-5" dirty="0">
                <a:latin typeface="Calibri"/>
                <a:cs typeface="Calibri"/>
              </a:rPr>
              <a:t>não 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ultrapasse 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15" dirty="0">
                <a:latin typeface="Calibri"/>
                <a:cs typeface="Calibri"/>
              </a:rPr>
              <a:t>número </a:t>
            </a:r>
            <a:r>
              <a:rPr sz="2700" spc="-10" dirty="0">
                <a:latin typeface="Calibri"/>
                <a:cs typeface="Calibri"/>
              </a:rPr>
              <a:t>máximo permitido, </a:t>
            </a:r>
            <a:r>
              <a:rPr sz="2700" spc="-5" dirty="0">
                <a:latin typeface="Calibri"/>
                <a:cs typeface="Calibri"/>
              </a:rPr>
              <a:t>que depende do </a:t>
            </a:r>
            <a:r>
              <a:rPr sz="2700" dirty="0">
                <a:latin typeface="Calibri"/>
                <a:cs typeface="Calibri"/>
              </a:rPr>
              <a:t>tipo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 leitor (6 </a:t>
            </a:r>
            <a:r>
              <a:rPr sz="2700" spc="-10" dirty="0">
                <a:latin typeface="Calibri"/>
                <a:cs typeface="Calibri"/>
              </a:rPr>
              <a:t>livros </a:t>
            </a:r>
            <a:r>
              <a:rPr sz="2700" spc="-20" dirty="0">
                <a:latin typeface="Calibri"/>
                <a:cs typeface="Calibri"/>
              </a:rPr>
              <a:t>para </a:t>
            </a:r>
            <a:r>
              <a:rPr sz="2700" spc="-15" dirty="0">
                <a:latin typeface="Calibri"/>
                <a:cs typeface="Calibri"/>
              </a:rPr>
              <a:t>estudantes </a:t>
            </a:r>
            <a:r>
              <a:rPr sz="2700" spc="-5" dirty="0">
                <a:latin typeface="Calibri"/>
                <a:cs typeface="Calibri"/>
              </a:rPr>
              <a:t>de </a:t>
            </a:r>
            <a:r>
              <a:rPr sz="2700" spc="-15" dirty="0">
                <a:latin typeface="Calibri"/>
                <a:cs typeface="Calibri"/>
              </a:rPr>
              <a:t>graduação, </a:t>
            </a:r>
            <a:r>
              <a:rPr sz="2700" dirty="0">
                <a:latin typeface="Calibri"/>
                <a:cs typeface="Calibri"/>
              </a:rPr>
              <a:t>10 </a:t>
            </a:r>
            <a:r>
              <a:rPr sz="2700" spc="-10" dirty="0">
                <a:latin typeface="Calibri"/>
                <a:cs typeface="Calibri"/>
              </a:rPr>
              <a:t>livros </a:t>
            </a:r>
            <a:r>
              <a:rPr sz="2700" spc="-20" dirty="0">
                <a:latin typeface="Calibri"/>
                <a:cs typeface="Calibri"/>
              </a:rPr>
              <a:t>para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estudantes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</a:t>
            </a:r>
            <a:r>
              <a:rPr sz="2700" spc="-10" dirty="0">
                <a:latin typeface="Calibri"/>
                <a:cs typeface="Calibri"/>
              </a:rPr>
              <a:t> pós-graduação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15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livros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para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docentes).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egoe UI Symbol"/>
              <a:buChar char="⚫"/>
            </a:pPr>
            <a:endParaRPr sz="2900">
              <a:latin typeface="Calibri"/>
              <a:cs typeface="Calibri"/>
            </a:endParaRPr>
          </a:p>
          <a:p>
            <a:pPr marL="306705" marR="5080" indent="-294640" algn="just">
              <a:lnSpc>
                <a:spcPts val="2920"/>
              </a:lnSpc>
              <a:buSzPct val="79629"/>
              <a:buFont typeface="Segoe UI Symbol"/>
              <a:buChar char="⚫"/>
              <a:tabLst>
                <a:tab pos="307340" algn="l"/>
              </a:tabLst>
            </a:pPr>
            <a:r>
              <a:rPr sz="2700" spc="-5" dirty="0">
                <a:latin typeface="Calibri"/>
                <a:cs typeface="Calibri"/>
              </a:rPr>
              <a:t>R4. 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15" dirty="0">
                <a:latin typeface="Calibri"/>
                <a:cs typeface="Calibri"/>
              </a:rPr>
              <a:t>sistema deve </a:t>
            </a:r>
            <a:r>
              <a:rPr sz="2700" spc="-5" dirty="0">
                <a:latin typeface="Calibri"/>
                <a:cs typeface="Calibri"/>
              </a:rPr>
              <a:t>permitir que </a:t>
            </a:r>
            <a:r>
              <a:rPr sz="2700" dirty="0">
                <a:latin typeface="Calibri"/>
                <a:cs typeface="Calibri"/>
              </a:rPr>
              <a:t>o </a:t>
            </a:r>
            <a:r>
              <a:rPr sz="2700" spc="-5" dirty="0">
                <a:latin typeface="Calibri"/>
                <a:cs typeface="Calibri"/>
              </a:rPr>
              <a:t>leitor </a:t>
            </a:r>
            <a:r>
              <a:rPr sz="2700" i="1" spc="-10" dirty="0">
                <a:latin typeface="Calibri"/>
                <a:cs typeface="Calibri"/>
              </a:rPr>
              <a:t>devolva </a:t>
            </a:r>
            <a:r>
              <a:rPr sz="2700" spc="-5" dirty="0">
                <a:latin typeface="Calibri"/>
                <a:cs typeface="Calibri"/>
              </a:rPr>
              <a:t>um </a:t>
            </a:r>
            <a:r>
              <a:rPr sz="2700" dirty="0">
                <a:latin typeface="Calibri"/>
                <a:cs typeface="Calibri"/>
              </a:rPr>
              <a:t>ou mais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livros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em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seu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45" dirty="0">
                <a:latin typeface="Calibri"/>
                <a:cs typeface="Calibri"/>
              </a:rPr>
              <a:t>poder,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fazendo</a:t>
            </a:r>
            <a:r>
              <a:rPr sz="2700" spc="-15" dirty="0">
                <a:latin typeface="Calibri"/>
                <a:cs typeface="Calibri"/>
              </a:rPr>
              <a:t> com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que</a:t>
            </a:r>
            <a:r>
              <a:rPr sz="2700" dirty="0">
                <a:latin typeface="Calibri"/>
                <a:cs typeface="Calibri"/>
              </a:rPr>
              <a:t> o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livro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volte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ficar </a:t>
            </a:r>
            <a:r>
              <a:rPr sz="2700" spc="-5" dirty="0">
                <a:latin typeface="Calibri"/>
                <a:cs typeface="Calibri"/>
              </a:rPr>
              <a:t> disponível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na</a:t>
            </a:r>
            <a:r>
              <a:rPr sz="2700" spc="-10" dirty="0">
                <a:latin typeface="Calibri"/>
                <a:cs typeface="Calibri"/>
              </a:rPr>
              <a:t> biblioteca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15" y="544068"/>
            <a:ext cx="7760208" cy="11399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7801" y="673099"/>
            <a:ext cx="7105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Como identificar</a:t>
            </a:r>
            <a:r>
              <a:rPr sz="4000" spc="20" dirty="0"/>
              <a:t> </a:t>
            </a:r>
            <a:r>
              <a:rPr sz="4000" spc="-5" dirty="0"/>
              <a:t>os </a:t>
            </a:r>
            <a:r>
              <a:rPr sz="4000" spc="-10" dirty="0"/>
              <a:t>casos</a:t>
            </a:r>
            <a:r>
              <a:rPr sz="4000" spc="5" dirty="0"/>
              <a:t> </a:t>
            </a:r>
            <a:r>
              <a:rPr sz="4000" spc="-5" dirty="0"/>
              <a:t>de uso?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0194" y="2002917"/>
            <a:ext cx="9103995" cy="3302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705" marR="596265" indent="-294640">
              <a:lnSpc>
                <a:spcPct val="100000"/>
              </a:lnSpc>
              <a:spcBef>
                <a:spcPts val="95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acordo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com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esses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4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requisitos,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três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casos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spc="-10" dirty="0">
                <a:latin typeface="Calibri"/>
                <a:cs typeface="Calibri"/>
              </a:rPr>
              <a:t> uso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candidatos</a:t>
            </a:r>
            <a:r>
              <a:rPr sz="3100" spc="-10" dirty="0">
                <a:latin typeface="Calibri"/>
                <a:cs typeface="Calibri"/>
              </a:rPr>
              <a:t> são:</a:t>
            </a:r>
            <a:endParaRPr sz="3100">
              <a:latin typeface="Calibri"/>
              <a:cs typeface="Calibri"/>
            </a:endParaRPr>
          </a:p>
          <a:p>
            <a:pPr marL="622300" lvl="1" indent="-224154">
              <a:lnSpc>
                <a:spcPct val="100000"/>
              </a:lnSpc>
              <a:spcBef>
                <a:spcPts val="325"/>
              </a:spcBef>
              <a:buFont typeface="Verdana"/>
              <a:buChar char="◦"/>
              <a:tabLst>
                <a:tab pos="622300" algn="l"/>
              </a:tabLst>
            </a:pPr>
            <a:r>
              <a:rPr sz="2700" spc="-15" dirty="0">
                <a:latin typeface="Calibri"/>
                <a:cs typeface="Calibri"/>
              </a:rPr>
              <a:t>Emprestar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Livro</a:t>
            </a:r>
            <a:endParaRPr sz="2700">
              <a:latin typeface="Calibri"/>
              <a:cs typeface="Calibri"/>
            </a:endParaRPr>
          </a:p>
          <a:p>
            <a:pPr marL="622300" lvl="1" indent="-224154">
              <a:lnSpc>
                <a:spcPct val="100000"/>
              </a:lnSpc>
              <a:spcBef>
                <a:spcPts val="300"/>
              </a:spcBef>
              <a:buFont typeface="Verdana"/>
              <a:buChar char="◦"/>
              <a:tabLst>
                <a:tab pos="622300" algn="l"/>
              </a:tabLst>
            </a:pPr>
            <a:r>
              <a:rPr sz="2700" dirty="0">
                <a:latin typeface="Calibri"/>
                <a:cs typeface="Calibri"/>
              </a:rPr>
              <a:t>Incluir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novo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Leitor</a:t>
            </a:r>
            <a:endParaRPr sz="2700">
              <a:latin typeface="Calibri"/>
              <a:cs typeface="Calibri"/>
            </a:endParaRPr>
          </a:p>
          <a:p>
            <a:pPr marL="622300" lvl="1" indent="-224154">
              <a:lnSpc>
                <a:spcPct val="100000"/>
              </a:lnSpc>
              <a:spcBef>
                <a:spcPts val="305"/>
              </a:spcBef>
              <a:buFont typeface="Verdana"/>
              <a:buChar char="◦"/>
              <a:tabLst>
                <a:tab pos="622300" algn="l"/>
              </a:tabLst>
            </a:pPr>
            <a:r>
              <a:rPr sz="2700" spc="-10" dirty="0">
                <a:latin typeface="Calibri"/>
                <a:cs typeface="Calibri"/>
              </a:rPr>
              <a:t>Devolver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Livro</a:t>
            </a:r>
            <a:endParaRPr sz="2700">
              <a:latin typeface="Calibri"/>
              <a:cs typeface="Calibri"/>
            </a:endParaRPr>
          </a:p>
          <a:p>
            <a:pPr marL="306705" marR="5080" indent="-294640">
              <a:lnSpc>
                <a:spcPct val="100000"/>
              </a:lnSpc>
              <a:spcBef>
                <a:spcPts val="270"/>
              </a:spcBef>
              <a:buSzPct val="79032"/>
              <a:buFont typeface="Segoe UI Symbol"/>
              <a:buChar char="⚫"/>
              <a:tabLst>
                <a:tab pos="307340" algn="l"/>
              </a:tabLst>
            </a:pPr>
            <a:r>
              <a:rPr sz="3100" spc="-5" dirty="0">
                <a:latin typeface="Calibri"/>
                <a:cs typeface="Calibri"/>
              </a:rPr>
              <a:t>Um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requisito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pode </a:t>
            </a:r>
            <a:r>
              <a:rPr sz="3100" spc="-20" dirty="0">
                <a:latin typeface="Calibri"/>
                <a:cs typeface="Calibri"/>
              </a:rPr>
              <a:t>referir-se </a:t>
            </a:r>
            <a:r>
              <a:rPr sz="3100" spc="-5" dirty="0">
                <a:latin typeface="Calibri"/>
                <a:cs typeface="Calibri"/>
              </a:rPr>
              <a:t>a mais</a:t>
            </a:r>
            <a:r>
              <a:rPr sz="3100" spc="1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um</a:t>
            </a:r>
            <a:r>
              <a:rPr sz="3100" spc="-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caso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 </a:t>
            </a:r>
            <a:r>
              <a:rPr sz="3100" spc="-10" dirty="0">
                <a:latin typeface="Calibri"/>
                <a:cs typeface="Calibri"/>
              </a:rPr>
              <a:t>uso. </a:t>
            </a:r>
            <a:r>
              <a:rPr sz="3100" spc="-68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Um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caso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uso pode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referir-se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a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mais</a:t>
            </a:r>
            <a:r>
              <a:rPr sz="3100" spc="5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de</a:t>
            </a:r>
            <a:r>
              <a:rPr sz="3100" spc="-20" dirty="0">
                <a:latin typeface="Calibri"/>
                <a:cs typeface="Calibri"/>
              </a:rPr>
              <a:t> </a:t>
            </a:r>
            <a:r>
              <a:rPr sz="3100" spc="-5" dirty="0">
                <a:latin typeface="Calibri"/>
                <a:cs typeface="Calibri"/>
              </a:rPr>
              <a:t>um</a:t>
            </a:r>
            <a:r>
              <a:rPr sz="3100" dirty="0">
                <a:latin typeface="Calibri"/>
                <a:cs typeface="Calibri"/>
              </a:rPr>
              <a:t> </a:t>
            </a:r>
            <a:r>
              <a:rPr sz="3100" spc="-15" dirty="0">
                <a:latin typeface="Calibri"/>
                <a:cs typeface="Calibri"/>
              </a:rPr>
              <a:t>requisito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3020</Words>
  <Application>Microsoft Office PowerPoint</Application>
  <PresentationFormat>Personalizar</PresentationFormat>
  <Paragraphs>403</Paragraphs>
  <Slides>47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6" baseType="lpstr">
      <vt:lpstr>Arial</vt:lpstr>
      <vt:lpstr>Arial MT</vt:lpstr>
      <vt:lpstr>Calibri</vt:lpstr>
      <vt:lpstr>Segoe UI Symbol</vt:lpstr>
      <vt:lpstr>Tahoma</vt:lpstr>
      <vt:lpstr>Times New Roman</vt:lpstr>
      <vt:lpstr>Verdana</vt:lpstr>
      <vt:lpstr>Wingdings</vt:lpstr>
      <vt:lpstr>Office Theme</vt:lpstr>
      <vt:lpstr>Definição</vt:lpstr>
      <vt:lpstr>Caso de Uso</vt:lpstr>
      <vt:lpstr>Casos de Uso</vt:lpstr>
      <vt:lpstr>Como identificar os atores?</vt:lpstr>
      <vt:lpstr>Como identificar os atores?</vt:lpstr>
      <vt:lpstr>Como identificar os casos de uso?</vt:lpstr>
      <vt:lpstr>Como identificar os casos de uso?</vt:lpstr>
      <vt:lpstr>Como identificar os casos de uso?</vt:lpstr>
      <vt:lpstr>Como identificar os casos de uso?</vt:lpstr>
      <vt:lpstr>Requisitos X Casos de Uso</vt:lpstr>
      <vt:lpstr>Notação UML – Atores e Casos de Uso</vt:lpstr>
      <vt:lpstr>Notação UML para Diagramas de Caso de Uso</vt:lpstr>
      <vt:lpstr>Notação UML para Diagramas de Caso de Uso</vt:lpstr>
      <vt:lpstr>Notação UML para Diagramas de Caso de Uso</vt:lpstr>
      <vt:lpstr>Apresentação do PowerPoint</vt:lpstr>
      <vt:lpstr>Fronteiras do Sistema</vt:lpstr>
      <vt:lpstr>Fronteiras do Sistema</vt:lpstr>
      <vt:lpstr>Inclusões, Alterações, Exclusões e  Consultas são casos de uso?</vt:lpstr>
      <vt:lpstr>Inclusões, Alterações, Exclusões e  Consultas são casos de uso?</vt:lpstr>
      <vt:lpstr>Inclusões, Alterações, Exclusões e  Consultas são casos de uso?</vt:lpstr>
      <vt:lpstr>Casos de Uso e o Processo Unificado (PU)</vt:lpstr>
      <vt:lpstr>Casos de Uso e o PU</vt:lpstr>
      <vt:lpstr>Casos de Uso e o PU</vt:lpstr>
      <vt:lpstr>Documentação dos Casos de Uso</vt:lpstr>
      <vt:lpstr>Descrição dos casos de uso ou Casos de uso  textuais</vt:lpstr>
      <vt:lpstr>Formatos de Casos de Uso Textuais</vt:lpstr>
      <vt:lpstr>Fronteiras do Sistema</vt:lpstr>
      <vt:lpstr>Caso de Uso Resumido</vt:lpstr>
      <vt:lpstr>Apresentação do PowerPoint</vt:lpstr>
      <vt:lpstr>Caso de Uso Completo - Abstrato</vt:lpstr>
      <vt:lpstr>Apresentação do PowerPoint</vt:lpstr>
      <vt:lpstr>Apresentação do PowerPoint</vt:lpstr>
      <vt:lpstr>Apresentação do PowerPoint</vt:lpstr>
      <vt:lpstr>Apresentação do PowerPoint</vt:lpstr>
      <vt:lpstr>Caso de Uso Completo - Concreto</vt:lpstr>
      <vt:lpstr>Caso de Uso Completo Concreto</vt:lpstr>
      <vt:lpstr>Caso de Uso Completo - Concreto</vt:lpstr>
      <vt:lpstr>Relacionamentos entre casos de uso</vt:lpstr>
      <vt:lpstr>Relacionamento &lt;include&gt;</vt:lpstr>
      <vt:lpstr>Relacionamento &lt;include&gt;</vt:lpstr>
      <vt:lpstr>Como mostrar o relacionamento &lt;include&gt; no  caso de uso textual</vt:lpstr>
      <vt:lpstr>Relacionamento &lt;extend&gt;</vt:lpstr>
      <vt:lpstr>Relacionamento &lt;extend&gt;</vt:lpstr>
      <vt:lpstr>Como mostrar o relacionamento &lt;extend&gt; no  caso de uso textual</vt:lpstr>
      <vt:lpstr>Outro Exemplo de include e extend</vt:lpstr>
      <vt:lpstr>Outro Exemplo de include e extend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</dc:creator>
  <cp:lastModifiedBy>pc</cp:lastModifiedBy>
  <cp:revision>1</cp:revision>
  <dcterms:created xsi:type="dcterms:W3CDTF">2022-08-20T23:14:25Z</dcterms:created>
  <dcterms:modified xsi:type="dcterms:W3CDTF">2025-02-21T18:46:15Z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2014-08-12T00:00:00Z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2022-08-20T00:00:00Z</vt:filetime>
  </property>
</Properties>
</file>