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693050" y="510725"/>
            <a:ext cx="3991800" cy="435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53700" y="2081975"/>
            <a:ext cx="5940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" name="Google Shape;56;p13"/>
          <p:cNvCxnSpPr>
            <a:stCxn id="55" idx="4"/>
          </p:cNvCxnSpPr>
          <p:nvPr/>
        </p:nvCxnSpPr>
        <p:spPr>
          <a:xfrm flipH="1">
            <a:off x="543800" y="2717375"/>
            <a:ext cx="6900" cy="71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3"/>
          <p:cNvCxnSpPr/>
          <p:nvPr/>
        </p:nvCxnSpPr>
        <p:spPr>
          <a:xfrm rot="10800000">
            <a:off x="571500" y="3449375"/>
            <a:ext cx="138000" cy="5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3"/>
          <p:cNvCxnSpPr/>
          <p:nvPr/>
        </p:nvCxnSpPr>
        <p:spPr>
          <a:xfrm flipH="1" rot="10800000">
            <a:off x="322775" y="3407875"/>
            <a:ext cx="221100" cy="5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/>
          <p:nvPr/>
        </p:nvCxnSpPr>
        <p:spPr>
          <a:xfrm>
            <a:off x="302000" y="2965925"/>
            <a:ext cx="49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13"/>
          <p:cNvSpPr/>
          <p:nvPr/>
        </p:nvSpPr>
        <p:spPr>
          <a:xfrm>
            <a:off x="1262113" y="2606825"/>
            <a:ext cx="1788600" cy="71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1407013" y="2735075"/>
            <a:ext cx="157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log in/sign up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62" name="Google Shape;62;p13"/>
          <p:cNvCxnSpPr>
            <a:stCxn id="60" idx="2"/>
          </p:cNvCxnSpPr>
          <p:nvPr/>
        </p:nvCxnSpPr>
        <p:spPr>
          <a:xfrm flipH="1">
            <a:off x="1041013" y="2965925"/>
            <a:ext cx="2211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3"/>
          <p:cNvCxnSpPr>
            <a:stCxn id="61" idx="3"/>
            <a:endCxn id="64" idx="2"/>
          </p:cNvCxnSpPr>
          <p:nvPr/>
        </p:nvCxnSpPr>
        <p:spPr>
          <a:xfrm flipH="1" rot="10800000">
            <a:off x="2981713" y="2922725"/>
            <a:ext cx="973800" cy="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3"/>
          <p:cNvSpPr/>
          <p:nvPr/>
        </p:nvSpPr>
        <p:spPr>
          <a:xfrm>
            <a:off x="3955513" y="2563475"/>
            <a:ext cx="1788600" cy="718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4253272" y="2596475"/>
            <a:ext cx="1193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gerenciar perfil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66" name="Google Shape;66;p13"/>
          <p:cNvCxnSpPr>
            <a:stCxn id="64" idx="6"/>
            <a:endCxn id="67" idx="2"/>
          </p:cNvCxnSpPr>
          <p:nvPr/>
        </p:nvCxnSpPr>
        <p:spPr>
          <a:xfrm flipH="1" rot="10800000">
            <a:off x="5744113" y="958775"/>
            <a:ext cx="215100" cy="19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3"/>
          <p:cNvSpPr/>
          <p:nvPr/>
        </p:nvSpPr>
        <p:spPr>
          <a:xfrm>
            <a:off x="5959225" y="589225"/>
            <a:ext cx="1312200" cy="73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6165625" y="1639475"/>
            <a:ext cx="1312200" cy="73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6055825" y="2814875"/>
            <a:ext cx="1312200" cy="73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5882275" y="3990275"/>
            <a:ext cx="1312200" cy="73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" name="Google Shape;71;p13"/>
          <p:cNvCxnSpPr>
            <a:stCxn id="64" idx="6"/>
            <a:endCxn id="68" idx="2"/>
          </p:cNvCxnSpPr>
          <p:nvPr/>
        </p:nvCxnSpPr>
        <p:spPr>
          <a:xfrm flipH="1" rot="10800000">
            <a:off x="5744113" y="2009075"/>
            <a:ext cx="421500" cy="9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3"/>
          <p:cNvCxnSpPr>
            <a:stCxn id="64" idx="6"/>
            <a:endCxn id="69" idx="2"/>
          </p:cNvCxnSpPr>
          <p:nvPr/>
        </p:nvCxnSpPr>
        <p:spPr>
          <a:xfrm>
            <a:off x="5744113" y="2922575"/>
            <a:ext cx="311700" cy="2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3"/>
          <p:cNvCxnSpPr>
            <a:stCxn id="64" idx="6"/>
            <a:endCxn id="70" idx="2"/>
          </p:cNvCxnSpPr>
          <p:nvPr/>
        </p:nvCxnSpPr>
        <p:spPr>
          <a:xfrm>
            <a:off x="5744113" y="2922575"/>
            <a:ext cx="138300" cy="143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3"/>
          <p:cNvSpPr txBox="1"/>
          <p:nvPr/>
        </p:nvSpPr>
        <p:spPr>
          <a:xfrm>
            <a:off x="6051475" y="4128875"/>
            <a:ext cx="97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settings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6137850" y="2814875"/>
            <a:ext cx="131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selecionar atividades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119100" y="1639475"/>
            <a:ext cx="104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usuário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6193675" y="1639475"/>
            <a:ext cx="125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ver progresso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6115375" y="617975"/>
            <a:ext cx="1193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</a:rPr>
              <a:t>mais alguma coisa?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