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7" r:id="rId3"/>
    <p:sldId id="275" r:id="rId4"/>
    <p:sldId id="276" r:id="rId5"/>
    <p:sldId id="277" r:id="rId6"/>
    <p:sldId id="278" r:id="rId7"/>
    <p:sldId id="269" r:id="rId8"/>
    <p:sldId id="279" r:id="rId9"/>
    <p:sldId id="280" r:id="rId10"/>
    <p:sldId id="281" r:id="rId11"/>
    <p:sldId id="282" r:id="rId12"/>
    <p:sldId id="283" r:id="rId13"/>
    <p:sldId id="260" r:id="rId14"/>
    <p:sldId id="284" r:id="rId15"/>
    <p:sldId id="285" r:id="rId16"/>
    <p:sldId id="28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76" autoAdjust="0"/>
  </p:normalViewPr>
  <p:slideViewPr>
    <p:cSldViewPr>
      <p:cViewPr varScale="1">
        <p:scale>
          <a:sx n="62" d="100"/>
          <a:sy n="62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25B6-A0B1-42E7-9844-C4C4B004A861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44BB-A6C7-4BD5-B77F-EB23B858F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3055-7FB1-49F9-829D-8256351319EA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16D9-E4D8-4EE7-B7E9-1C798B453E68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0910-E6F2-422C-A81B-9EA12061FC2A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4906-6E26-4D39-A19E-F3BE03C66C16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1A24-6266-4409-A94F-A5D58D3A6D16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8AA67-96FB-49D5-AE81-36677CDF4798}" type="datetime1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D97A-8641-4B5E-8A90-A63614999F53}" type="datetime1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99FC-84FB-4AFA-96E8-B73D44A42646}" type="datetime1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BB3A-60EB-40C9-BB72-ED55616D3936}" type="datetime1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F3CA-7C5F-4282-96E5-D6DEB43A18CD}" type="datetime1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82C7E-A8DC-4111-8BFA-C98326566BA9}" type="datetime1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Disciplina: TLBD-II  Prof.: A.Sergio Muniz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alpha val="7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14B4-947C-42A4-84E0-480F8694DF1E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Disciplina: TLBD-II  Prof.: A.Sergio Muniz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comandos-basicos-em-sql-insert-update-delete-e-select/371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/>
          <a:lstStyle/>
          <a:p>
            <a:r>
              <a:rPr lang="pt-BR" dirty="0"/>
              <a:t>BDII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795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RODAR O CÓDIGO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92C4F35-A338-4F2E-B402-D5E9214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196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Seleciona a linha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Na barra de menu você vai clicar nessa ferramenta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Você verá o resultado na tela se saída do </a:t>
            </a:r>
            <a:r>
              <a:rPr lang="pt-BR" b="1" i="1" dirty="0" err="1"/>
              <a:t>mysql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A5D97C-5A36-46A3-80B4-DFAA71ADB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37" t="19185" r="14563" b="73812"/>
          <a:stretch/>
        </p:blipFill>
        <p:spPr>
          <a:xfrm>
            <a:off x="827584" y="3412615"/>
            <a:ext cx="7488832" cy="1170133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03DCF62-0287-4340-B979-3C3F135DAEB6}"/>
              </a:ext>
            </a:extLst>
          </p:cNvPr>
          <p:cNvCxnSpPr>
            <a:cxnSpLocks/>
          </p:cNvCxnSpPr>
          <p:nvPr/>
        </p:nvCxnSpPr>
        <p:spPr>
          <a:xfrm flipH="1">
            <a:off x="1907704" y="3048030"/>
            <a:ext cx="151216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RODAR O CODIGO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92C4F35-A338-4F2E-B402-D5E9214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1967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Você verá o resultado na tela se saída do </a:t>
            </a:r>
            <a:r>
              <a:rPr lang="pt-BR" b="1" i="1" dirty="0" err="1"/>
              <a:t>mysql</a:t>
            </a:r>
            <a:endParaRPr lang="pt-BR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EC837-99C0-474F-AE1B-005AB886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74" t="10356" r="4237" b="23812"/>
          <a:stretch/>
        </p:blipFill>
        <p:spPr>
          <a:xfrm>
            <a:off x="2008110" y="2055985"/>
            <a:ext cx="5228186" cy="441906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6235D67-3E09-453F-92A1-3FAE8206E153}"/>
              </a:ext>
            </a:extLst>
          </p:cNvPr>
          <p:cNvCxnSpPr/>
          <p:nvPr/>
        </p:nvCxnSpPr>
        <p:spPr>
          <a:xfrm flipV="1">
            <a:off x="1043608" y="5949280"/>
            <a:ext cx="2304256" cy="1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COMO RODAR O CODIGO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92C4F35-A338-4F2E-B402-D5E9214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1967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Você verá o resultado na tela se saída do </a:t>
            </a:r>
            <a:r>
              <a:rPr lang="pt-BR" b="1" i="1" dirty="0" err="1"/>
              <a:t>mysql</a:t>
            </a:r>
            <a:endParaRPr lang="pt-BR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  <a:p>
            <a:pPr marL="0" indent="0" algn="ctr">
              <a:spcBef>
                <a:spcPts val="0"/>
              </a:spcBef>
              <a:buNone/>
            </a:pPr>
            <a:endParaRPr lang="pt-BR" b="1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EC837-99C0-474F-AE1B-005AB886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74" t="10356" r="4237" b="23812"/>
          <a:stretch/>
        </p:blipFill>
        <p:spPr>
          <a:xfrm>
            <a:off x="2008110" y="2055985"/>
            <a:ext cx="5228186" cy="4419063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6235D67-3E09-453F-92A1-3FAE8206E153}"/>
              </a:ext>
            </a:extLst>
          </p:cNvPr>
          <p:cNvCxnSpPr/>
          <p:nvPr/>
        </p:nvCxnSpPr>
        <p:spPr>
          <a:xfrm flipV="1">
            <a:off x="1043608" y="5949280"/>
            <a:ext cx="2304256" cy="1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Comando </a:t>
            </a:r>
            <a:r>
              <a:rPr lang="pt-BR" sz="3200" dirty="0" err="1"/>
              <a:t>Insert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3426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dirty="0"/>
              <a:t>O comando para inclusão no banco de dados é o </a:t>
            </a:r>
            <a:r>
              <a:rPr lang="pt-BR" b="1" dirty="0"/>
              <a:t>INSERT</a:t>
            </a:r>
            <a:r>
              <a:rPr lang="pt-BR" dirty="0"/>
              <a:t>, que possui a seguinte estrutura</a:t>
            </a:r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endParaRPr lang="pt-BR" dirty="0"/>
          </a:p>
          <a:p>
            <a:pPr algn="ctr">
              <a:buNone/>
            </a:pPr>
            <a:r>
              <a:rPr lang="pt-BR" sz="2400" dirty="0"/>
              <a:t>INSERT INTO </a:t>
            </a:r>
            <a:r>
              <a:rPr lang="pt-BR" sz="2400" dirty="0" err="1"/>
              <a:t>nome_tabela</a:t>
            </a:r>
            <a:r>
              <a:rPr lang="pt-BR" sz="2400" dirty="0"/>
              <a:t> (lista-de-campos)</a:t>
            </a:r>
          </a:p>
          <a:p>
            <a:pPr algn="ctr">
              <a:buNone/>
            </a:pPr>
            <a:r>
              <a:rPr lang="pt-BR" sz="2400" dirty="0"/>
              <a:t>VALUES (</a:t>
            </a:r>
            <a:r>
              <a:rPr lang="pt-BR" sz="2400" dirty="0" err="1"/>
              <a:t>lista_dados</a:t>
            </a:r>
            <a:r>
              <a:rPr lang="pt-BR" sz="2400" dirty="0"/>
              <a:t>)</a:t>
            </a:r>
          </a:p>
          <a:p>
            <a:pPr algn="ctr">
              <a:buNone/>
            </a:pPr>
            <a:r>
              <a:rPr lang="pt-BR" sz="2400" dirty="0"/>
              <a:t>OU</a:t>
            </a:r>
          </a:p>
          <a:p>
            <a:pPr algn="ctr">
              <a:buNone/>
            </a:pPr>
            <a:r>
              <a:rPr lang="pt-BR" sz="2400" dirty="0"/>
              <a:t>INSERT INTO </a:t>
            </a:r>
            <a:r>
              <a:rPr lang="pt-BR" sz="2400" dirty="0" err="1"/>
              <a:t>nome_tabela</a:t>
            </a:r>
            <a:r>
              <a:rPr lang="pt-BR" sz="2400" dirty="0"/>
              <a:t>  VALUES (</a:t>
            </a:r>
            <a:r>
              <a:rPr lang="pt-BR" sz="2400" dirty="0" err="1"/>
              <a:t>lista_dados</a:t>
            </a:r>
            <a:r>
              <a:rPr lang="pt-BR" sz="2400" dirty="0"/>
              <a:t>)</a:t>
            </a:r>
          </a:p>
          <a:p>
            <a:pPr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Cont. Comando </a:t>
            </a:r>
            <a:r>
              <a:rPr lang="pt-BR" sz="3200" dirty="0" err="1"/>
              <a:t>Insert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43010"/>
            <a:ext cx="8229600" cy="46342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Onde:</a:t>
            </a:r>
          </a:p>
          <a:p>
            <a:r>
              <a:rPr lang="pt-BR" dirty="0" err="1"/>
              <a:t>Nome_tabela</a:t>
            </a:r>
            <a:r>
              <a:rPr lang="pt-BR" dirty="0"/>
              <a:t>: nome da tabela no qual será inserido os dados.</a:t>
            </a:r>
          </a:p>
          <a:p>
            <a:r>
              <a:rPr lang="pt-BR" dirty="0"/>
              <a:t>Lista-de-campos: nome das colunas que receberão os valores.</a:t>
            </a:r>
          </a:p>
          <a:p>
            <a:r>
              <a:rPr lang="pt-BR" dirty="0"/>
              <a:t>Lista-dados: valores que serão inseridos na tabela. Estes campos devem estar na mesma ordem descrita em lista-de-campos, todos separados por vírgula. Se for utilizado um </a:t>
            </a:r>
            <a:r>
              <a:rPr lang="pt-BR" b="1" dirty="0">
                <a:hlinkClick r:id="rId2" tooltip="Comandos Básicos em SQL"/>
              </a:rPr>
              <a:t>comando SELECT</a:t>
            </a:r>
            <a:r>
              <a:rPr lang="pt-BR" dirty="0"/>
              <a:t> o mesmo deve retornar a mesma quantidade de colunas com os mesmos tipos de dados especificados em lista-de-campos.</a:t>
            </a:r>
          </a:p>
          <a:p>
            <a:pPr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77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Cont. Comando </a:t>
            </a:r>
            <a:r>
              <a:rPr lang="pt-BR" sz="3200" dirty="0" err="1"/>
              <a:t>Insert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243010"/>
            <a:ext cx="8229600" cy="463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INSERT INTO EMPREGADOS(CODIGO, NOME, SALARIO, SECAO)</a:t>
            </a:r>
          </a:p>
          <a:p>
            <a:pPr marL="0" indent="0">
              <a:buNone/>
            </a:pPr>
            <a:r>
              <a:rPr lang="pt-BR" sz="2400" dirty="0"/>
              <a:t>VALUES(1, "HELBERT CARVALHO", 1.500, 1)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OU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INSERT INTO EMPREGADOS VALUES(1,"HELBERT CARVALHO",1500,1)</a:t>
            </a:r>
          </a:p>
          <a:p>
            <a:pPr algn="ctr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25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Cont. Então vamos lá, codificar em </a:t>
            </a:r>
            <a:r>
              <a:rPr lang="pt-BR" sz="3600" dirty="0" err="1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365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4900" dirty="0"/>
              <a:t>Usando o exemplo do banco de dados teste e tabela </a:t>
            </a:r>
            <a:r>
              <a:rPr lang="pt-BR" sz="4900" dirty="0" err="1"/>
              <a:t>cad</a:t>
            </a:r>
            <a:r>
              <a:rPr lang="pt-BR" sz="4900" dirty="0"/>
              <a:t> que já está executando, vamos digitar os valores para a tabela.</a:t>
            </a:r>
          </a:p>
          <a:p>
            <a:pPr marL="0" indent="0">
              <a:spcBef>
                <a:spcPts val="0"/>
              </a:spcBef>
              <a:buNone/>
            </a:pPr>
            <a:endParaRPr lang="pt-BR" sz="4900" dirty="0"/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(15,'Marcos','2', 'analista', 2, 2184.33);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(16,'andre', '2', </a:t>
            </a:r>
            <a:r>
              <a:rPr lang="pt-BR" sz="4200" dirty="0" err="1"/>
              <a:t>null</a:t>
            </a:r>
            <a:r>
              <a:rPr lang="pt-BR" sz="4200" dirty="0"/>
              <a:t>, 3, 2184.33);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(108, 'ROBERTO CARLOS', '2','ANALISTA',0,2000.00);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(109,'CARLOS AMARAL','1','DBA',1,15000.00);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(110,'CARLOS GARDEL','1','PROGRAMADOR',0,1000.00);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(111,'AMAURI LOPES','2','DBA',2,2000.00);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/>
              <a:t>INSERT INTO </a:t>
            </a:r>
            <a:r>
              <a:rPr lang="pt-BR" sz="4200" dirty="0" err="1"/>
              <a:t>cad</a:t>
            </a:r>
            <a:r>
              <a:rPr lang="pt-BR" sz="4200" dirty="0"/>
              <a:t> VALUES (112,'MARCIO GARCIA','1','DBA',0,2500.00);</a:t>
            </a:r>
          </a:p>
          <a:p>
            <a:pPr marL="0" indent="0">
              <a:spcBef>
                <a:spcPts val="0"/>
              </a:spcBef>
              <a:buNone/>
            </a:pPr>
            <a:endParaRPr lang="pt-BR" sz="4200" dirty="0"/>
          </a:p>
          <a:p>
            <a:pPr marL="0" indent="0">
              <a:spcBef>
                <a:spcPts val="0"/>
              </a:spcBef>
              <a:buNone/>
            </a:pPr>
            <a:r>
              <a:rPr lang="pt-BR" sz="4200" dirty="0" err="1"/>
              <a:t>Select</a:t>
            </a:r>
            <a:r>
              <a:rPr lang="pt-BR" sz="4200" dirty="0"/>
              <a:t> * </a:t>
            </a:r>
            <a:r>
              <a:rPr lang="pt-BR" sz="4200" dirty="0" err="1"/>
              <a:t>from</a:t>
            </a:r>
            <a:r>
              <a:rPr lang="pt-BR" sz="4200" dirty="0"/>
              <a:t> </a:t>
            </a:r>
            <a:r>
              <a:rPr lang="pt-BR" sz="4200" dirty="0" err="1"/>
              <a:t>cad</a:t>
            </a:r>
            <a:r>
              <a:rPr lang="pt-BR" sz="4200" dirty="0"/>
              <a:t> – Essa linha de código mostra o dados que você acabou de inserir na tabela.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dirty="0"/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44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Programando 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138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1º abrir o XAMPP e start o MYSQL.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PT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0C89BD-DCD9-40B5-AA62-5092D21289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t="17785" r="31100" b="24788"/>
          <a:stretch/>
        </p:blipFill>
        <p:spPr>
          <a:xfrm>
            <a:off x="569532" y="1907624"/>
            <a:ext cx="6203627" cy="3913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Programando 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5138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2º abrir o MYSQL e criar a conexão.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PT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9586D4-ECD7-4A31-AE72-7C30EE7A6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981" r="1176" b="41597"/>
          <a:stretch/>
        </p:blipFill>
        <p:spPr>
          <a:xfrm>
            <a:off x="539262" y="1795152"/>
            <a:ext cx="7320734" cy="42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8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Programando 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593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3º para criar a conexão clica no + no </a:t>
            </a:r>
            <a:r>
              <a:rPr lang="pt-BR" dirty="0" err="1"/>
              <a:t>Mysql</a:t>
            </a:r>
            <a:r>
              <a:rPr lang="pt-BR" dirty="0"/>
              <a:t> Connections, e defina um nome para Connection </a:t>
            </a:r>
            <a:r>
              <a:rPr lang="pt-BR" dirty="0" err="1"/>
              <a:t>name</a:t>
            </a:r>
            <a:r>
              <a:rPr lang="pt-BR" dirty="0"/>
              <a:t>, e clique ok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PT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D41030-EB76-4D90-B365-F030A1C8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5" t="17785" r="7476" b="41596"/>
          <a:stretch/>
        </p:blipFill>
        <p:spPr>
          <a:xfrm>
            <a:off x="827584" y="2715420"/>
            <a:ext cx="7056784" cy="40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6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Programando 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593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4º depois de criado a conexão, de dois cliques no nome da conexão que está abaixo do </a:t>
            </a:r>
            <a:r>
              <a:rPr lang="pt-BR" dirty="0" err="1"/>
              <a:t>Mysql</a:t>
            </a:r>
            <a:r>
              <a:rPr lang="pt-BR" dirty="0"/>
              <a:t> Connections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PT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5AD952-EC00-40F0-ACE6-BB1110A731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981" r="1176" b="41597"/>
          <a:stretch/>
        </p:blipFill>
        <p:spPr>
          <a:xfrm>
            <a:off x="911633" y="2607456"/>
            <a:ext cx="7320734" cy="4114020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D00C91A-37B8-4E2F-AC84-999EB204D41F}"/>
              </a:ext>
            </a:extLst>
          </p:cNvPr>
          <p:cNvCxnSpPr>
            <a:cxnSpLocks/>
          </p:cNvCxnSpPr>
          <p:nvPr/>
        </p:nvCxnSpPr>
        <p:spPr>
          <a:xfrm flipH="1">
            <a:off x="2627784" y="4509120"/>
            <a:ext cx="936104" cy="46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7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Programando 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9593" y="1166018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/>
              <a:t>5º Abrirá a tela do </a:t>
            </a:r>
            <a:r>
              <a:rPr lang="pt-BR" dirty="0" err="1"/>
              <a:t>Mysql</a:t>
            </a:r>
            <a:r>
              <a:rPr lang="pt-BR" dirty="0"/>
              <a:t> Workbench para começar a fazer os códigos em </a:t>
            </a:r>
            <a:r>
              <a:rPr lang="pt-BR" dirty="0" err="1"/>
              <a:t>sql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None/>
            </a:pPr>
            <a:endParaRPr lang="pt-PT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78E1BE-CD93-4BC8-B82D-56896D9C0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2" t="10876" r="2750" b="24788"/>
          <a:stretch/>
        </p:blipFill>
        <p:spPr>
          <a:xfrm>
            <a:off x="806005" y="2204772"/>
            <a:ext cx="6813995" cy="45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Então vamos lá, codificar em </a:t>
            </a:r>
            <a:r>
              <a:rPr lang="pt-BR" sz="3600" dirty="0" err="1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11468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dirty="0"/>
              <a:t>Para criar um banco de dados ,vai usar o seguinte comando: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 err="1"/>
              <a:t>create</a:t>
            </a:r>
            <a:r>
              <a:rPr lang="pt-BR" b="1" i="1" dirty="0"/>
              <a:t> </a:t>
            </a:r>
            <a:r>
              <a:rPr lang="pt-BR" b="1" i="1" dirty="0" err="1"/>
              <a:t>database</a:t>
            </a:r>
            <a:r>
              <a:rPr lang="pt-BR" b="1" i="1" dirty="0"/>
              <a:t> teste;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dirty="0"/>
              <a:t>Depois para acessar esse banco de dados vai utilizar o seguinte comando: 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use teste;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Cont. Então vamos lá, codificar em </a:t>
            </a:r>
            <a:r>
              <a:rPr lang="pt-BR" sz="3600" dirty="0" err="1"/>
              <a:t>mysql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3650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4900" dirty="0"/>
              <a:t>Para criar a tabela, vai usar a seguinte estrutura: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sz="4900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CREATE TABLE </a:t>
            </a:r>
            <a:r>
              <a:rPr lang="pt-BR" sz="4900" b="1" i="1" dirty="0" err="1"/>
              <a:t>cad</a:t>
            </a:r>
            <a:r>
              <a:rPr lang="pt-BR" sz="4900" b="1" i="1" dirty="0"/>
              <a:t> (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  CODFUN  INT NOT NULL PRIMARY KEY,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  NOME    VARCHAR(40) NOT NULL,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  DEPTO   CHAR( 2) NOT NULL,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  FUNCAO  CHAR(20),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  FILHOS  INT,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  SALARIO DECIMAL(10, 2));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sz="4900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 err="1"/>
              <a:t>Select</a:t>
            </a:r>
            <a:r>
              <a:rPr lang="pt-BR" sz="4900" b="1" i="1" dirty="0"/>
              <a:t> * </a:t>
            </a:r>
            <a:r>
              <a:rPr lang="pt-BR" sz="4900" b="1" i="1" dirty="0" err="1"/>
              <a:t>from</a:t>
            </a:r>
            <a:r>
              <a:rPr lang="pt-BR" sz="4900" b="1" i="1" dirty="0"/>
              <a:t> </a:t>
            </a:r>
            <a:r>
              <a:rPr lang="pt-BR" sz="4900" b="1" i="1" dirty="0" err="1"/>
              <a:t>cad</a:t>
            </a:r>
            <a:r>
              <a:rPr lang="pt-BR" sz="4900" b="1" i="1" dirty="0"/>
              <a:t>;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sz="4900" b="1" i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4900" b="1" i="1" dirty="0"/>
              <a:t>O comando </a:t>
            </a:r>
            <a:r>
              <a:rPr lang="pt-BR" sz="4900" b="1" i="1" dirty="0" err="1"/>
              <a:t>select</a:t>
            </a:r>
            <a:r>
              <a:rPr lang="pt-BR" sz="4900" b="1" i="1" dirty="0"/>
              <a:t> serve para visualizar os registros da tabela, nesse primeiro momento não terá registro algum, só apenas vai  aparecer os campos.</a:t>
            </a:r>
          </a:p>
          <a:p>
            <a:pPr marL="0" indent="0" algn="ctr">
              <a:spcBef>
                <a:spcPts val="0"/>
              </a:spcBef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5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EXPLICANDO O CODIGO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1967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b="1" i="1" dirty="0" err="1"/>
              <a:t>create</a:t>
            </a:r>
            <a:r>
              <a:rPr lang="pt-BR" b="1" i="1" dirty="0"/>
              <a:t> </a:t>
            </a:r>
            <a:r>
              <a:rPr lang="pt-BR" b="1" i="1" dirty="0" err="1"/>
              <a:t>table</a:t>
            </a:r>
            <a:r>
              <a:rPr lang="pt-BR" b="1" i="1" dirty="0"/>
              <a:t>&lt; nome tabela&gt;-</a:t>
            </a:r>
            <a:r>
              <a:rPr lang="pt-BR" dirty="0"/>
              <a:t>Aqui você define o nome da tabela juntamente com os atributos e chave primária.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O tipo de dados </a:t>
            </a:r>
            <a:r>
              <a:rPr lang="pt-BR" b="1" i="1" dirty="0" err="1"/>
              <a:t>int</a:t>
            </a:r>
            <a:r>
              <a:rPr lang="pt-BR" b="1" i="1" dirty="0"/>
              <a:t> </a:t>
            </a:r>
            <a:r>
              <a:rPr lang="pt-BR" dirty="0"/>
              <a:t>– É um tipo inteiro que ocupa na memoria RAM 4 bytes, e ele tem o espaço de 10 números.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O </a:t>
            </a:r>
            <a:r>
              <a:rPr lang="pt-BR" b="1" i="1" dirty="0" err="1"/>
              <a:t>not</a:t>
            </a:r>
            <a:r>
              <a:rPr lang="pt-BR" b="1" i="1" dirty="0"/>
              <a:t> </a:t>
            </a:r>
            <a:r>
              <a:rPr lang="pt-BR" b="1" i="1" dirty="0" err="1"/>
              <a:t>null</a:t>
            </a:r>
            <a:r>
              <a:rPr lang="pt-BR" b="1" i="1" dirty="0"/>
              <a:t> </a:t>
            </a:r>
            <a:r>
              <a:rPr lang="pt-BR" dirty="0"/>
              <a:t>– Não vazio, quando você coloca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, significa que é obrigado a digitar um valor qualquer, não colocar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em todos os campos, somente aquele campo que é obrigatório a digitação.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 err="1"/>
              <a:t>Primary</a:t>
            </a:r>
            <a:r>
              <a:rPr lang="pt-BR" b="1" i="1" dirty="0"/>
              <a:t> </a:t>
            </a:r>
            <a:r>
              <a:rPr lang="pt-BR" b="1" i="1" dirty="0" err="1"/>
              <a:t>key</a:t>
            </a:r>
            <a:r>
              <a:rPr lang="pt-BR" b="1" i="1" dirty="0"/>
              <a:t> </a:t>
            </a:r>
            <a:r>
              <a:rPr lang="pt-BR" dirty="0"/>
              <a:t>– Chave primaria, é obrigatório, sempre vai ser o primeiro campo.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Tipo de dados </a:t>
            </a:r>
            <a:r>
              <a:rPr lang="pt-BR" b="1" i="1" dirty="0" err="1"/>
              <a:t>varchar</a:t>
            </a:r>
            <a:r>
              <a:rPr lang="pt-BR" b="1" i="1" dirty="0"/>
              <a:t>()- </a:t>
            </a:r>
            <a:r>
              <a:rPr lang="pt-BR" dirty="0"/>
              <a:t>É um tipo texto, que não ocupa memoria quando não utilizado o total de bytes definido no próprio tipo de dados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Char()- </a:t>
            </a:r>
            <a:r>
              <a:rPr lang="pt-BR" dirty="0"/>
              <a:t>É um tipo texto, que ocupa memoria quando não utilizado o total de bytes definido no próprio tipo de dados.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b="1" i="1" dirty="0"/>
              <a:t>Decimal()- </a:t>
            </a:r>
            <a:r>
              <a:rPr lang="pt-BR" dirty="0"/>
              <a:t>Tipo de dados flutuante, que aceita numero, virgulas , fracionários, moedas, e reais, o 10 significa 10 números antes da virgula, e 2 duas casas decimais.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5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770</Words>
  <Application>Microsoft Office PowerPoint</Application>
  <PresentationFormat>Apresentação na tela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BDII</vt:lpstr>
      <vt:lpstr>Programando em SQL</vt:lpstr>
      <vt:lpstr>Programando em SQL</vt:lpstr>
      <vt:lpstr>Programando em SQL</vt:lpstr>
      <vt:lpstr>Programando em SQL</vt:lpstr>
      <vt:lpstr>Programando em SQL</vt:lpstr>
      <vt:lpstr>Então vamos lá, codificar em mysql</vt:lpstr>
      <vt:lpstr>Cont. Então vamos lá, codificar em mysql</vt:lpstr>
      <vt:lpstr>EXPLICANDO O CODIGO</vt:lpstr>
      <vt:lpstr>COMO RODAR O CÓDIGO</vt:lpstr>
      <vt:lpstr>COMO RODAR O CODIGO</vt:lpstr>
      <vt:lpstr>COMO RODAR O CODIGO</vt:lpstr>
      <vt:lpstr>Comando Insert </vt:lpstr>
      <vt:lpstr>Cont. Comando Insert </vt:lpstr>
      <vt:lpstr>Cont. Comando Insert </vt:lpstr>
      <vt:lpstr>Cont. Então vamos lá, codificar em mysql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TLBD_II</dc:title>
  <dc:creator>sergio</dc:creator>
  <cp:lastModifiedBy>CA</cp:lastModifiedBy>
  <cp:revision>41</cp:revision>
  <dcterms:created xsi:type="dcterms:W3CDTF">2011-08-15T19:37:21Z</dcterms:created>
  <dcterms:modified xsi:type="dcterms:W3CDTF">2025-04-02T00:40:46Z</dcterms:modified>
</cp:coreProperties>
</file>