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7" r:id="rId3"/>
    <p:sldId id="260" r:id="rId4"/>
    <p:sldId id="261" r:id="rId5"/>
    <p:sldId id="263" r:id="rId6"/>
    <p:sldId id="264" r:id="rId7"/>
    <p:sldId id="265" r:id="rId8"/>
    <p:sldId id="281"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20BEA6-4F67-4F2A-BF8E-80F5596A04C5}" v="209" dt="2023-01-08T22:53:57.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34" autoAdjust="0"/>
    <p:restoredTop sz="84140" autoAdjust="0"/>
  </p:normalViewPr>
  <p:slideViewPr>
    <p:cSldViewPr snapToGrid="0">
      <p:cViewPr varScale="1">
        <p:scale>
          <a:sx n="93" d="100"/>
          <a:sy n="93" d="100"/>
        </p:scale>
        <p:origin x="15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 Santos" userId="890a6e047521931f" providerId="LiveId" clId="{B220BEA6-4F67-4F2A-BF8E-80F5596A04C5}"/>
    <pc:docChg chg="undo custSel addSld delSld modSld sldOrd">
      <pc:chgData name="Leo Santos" userId="890a6e047521931f" providerId="LiveId" clId="{B220BEA6-4F67-4F2A-BF8E-80F5596A04C5}" dt="2023-01-17T16:45:59.957" v="2710" actId="115"/>
      <pc:docMkLst>
        <pc:docMk/>
      </pc:docMkLst>
      <pc:sldChg chg="modSp del mod">
        <pc:chgData name="Leo Santos" userId="890a6e047521931f" providerId="LiveId" clId="{B220BEA6-4F67-4F2A-BF8E-80F5596A04C5}" dt="2023-01-08T22:16:56.238" v="2555" actId="47"/>
        <pc:sldMkLst>
          <pc:docMk/>
          <pc:sldMk cId="2823739796" sldId="256"/>
        </pc:sldMkLst>
        <pc:spChg chg="mod">
          <ac:chgData name="Leo Santos" userId="890a6e047521931f" providerId="LiveId" clId="{B220BEA6-4F67-4F2A-BF8E-80F5596A04C5}" dt="2023-01-08T16:44:29.538" v="1236" actId="255"/>
          <ac:spMkLst>
            <pc:docMk/>
            <pc:sldMk cId="2823739796" sldId="256"/>
            <ac:spMk id="3" creationId="{B7F442CC-139B-B75F-64BD-3DBCF9DC0445}"/>
          </ac:spMkLst>
        </pc:spChg>
      </pc:sldChg>
      <pc:sldChg chg="modSp mod">
        <pc:chgData name="Leo Santos" userId="890a6e047521931f" providerId="LiveId" clId="{B220BEA6-4F67-4F2A-BF8E-80F5596A04C5}" dt="2023-01-08T18:10:22.347" v="1958" actId="13926"/>
        <pc:sldMkLst>
          <pc:docMk/>
          <pc:sldMk cId="4234356956" sldId="257"/>
        </pc:sldMkLst>
        <pc:spChg chg="mod">
          <ac:chgData name="Leo Santos" userId="890a6e047521931f" providerId="LiveId" clId="{B220BEA6-4F67-4F2A-BF8E-80F5596A04C5}" dt="2023-01-08T14:40:54.533" v="1" actId="20577"/>
          <ac:spMkLst>
            <pc:docMk/>
            <pc:sldMk cId="4234356956" sldId="257"/>
            <ac:spMk id="2" creationId="{23ACEF5B-D8F0-2DE4-46A5-D2232E39C576}"/>
          </ac:spMkLst>
        </pc:spChg>
        <pc:spChg chg="mod">
          <ac:chgData name="Leo Santos" userId="890a6e047521931f" providerId="LiveId" clId="{B220BEA6-4F67-4F2A-BF8E-80F5596A04C5}" dt="2023-01-08T18:10:22.347" v="1958" actId="13926"/>
          <ac:spMkLst>
            <pc:docMk/>
            <pc:sldMk cId="4234356956" sldId="257"/>
            <ac:spMk id="3" creationId="{53EF0738-A996-B9FD-EE98-F64557CD7B68}"/>
          </ac:spMkLst>
        </pc:spChg>
      </pc:sldChg>
      <pc:sldChg chg="modSp mod">
        <pc:chgData name="Leo Santos" userId="890a6e047521931f" providerId="LiveId" clId="{B220BEA6-4F67-4F2A-BF8E-80F5596A04C5}" dt="2023-01-08T18:08:54.783" v="1950" actId="20577"/>
        <pc:sldMkLst>
          <pc:docMk/>
          <pc:sldMk cId="1402954457" sldId="258"/>
        </pc:sldMkLst>
        <pc:spChg chg="mod">
          <ac:chgData name="Leo Santos" userId="890a6e047521931f" providerId="LiveId" clId="{B220BEA6-4F67-4F2A-BF8E-80F5596A04C5}" dt="2023-01-08T18:08:54.783" v="1950" actId="20577"/>
          <ac:spMkLst>
            <pc:docMk/>
            <pc:sldMk cId="1402954457" sldId="258"/>
            <ac:spMk id="3" creationId="{B7F442CC-139B-B75F-64BD-3DBCF9DC0445}"/>
          </ac:spMkLst>
        </pc:spChg>
      </pc:sldChg>
      <pc:sldChg chg="modSp del mod">
        <pc:chgData name="Leo Santos" userId="890a6e047521931f" providerId="LiveId" clId="{B220BEA6-4F67-4F2A-BF8E-80F5596A04C5}" dt="2023-01-08T22:16:56.238" v="2555" actId="47"/>
        <pc:sldMkLst>
          <pc:docMk/>
          <pc:sldMk cId="354388996" sldId="259"/>
        </pc:sldMkLst>
        <pc:spChg chg="mod">
          <ac:chgData name="Leo Santos" userId="890a6e047521931f" providerId="LiveId" clId="{B220BEA6-4F67-4F2A-BF8E-80F5596A04C5}" dt="2023-01-08T16:54:49.909" v="1343" actId="114"/>
          <ac:spMkLst>
            <pc:docMk/>
            <pc:sldMk cId="354388996" sldId="259"/>
            <ac:spMk id="3" creationId="{961D6269-A239-EE05-1BA7-ED6C4F66E313}"/>
          </ac:spMkLst>
        </pc:spChg>
      </pc:sldChg>
      <pc:sldChg chg="modSp add mod">
        <pc:chgData name="Leo Santos" userId="890a6e047521931f" providerId="LiveId" clId="{B220BEA6-4F67-4F2A-BF8E-80F5596A04C5}" dt="2023-01-08T18:18:21.009" v="2057" actId="5793"/>
        <pc:sldMkLst>
          <pc:docMk/>
          <pc:sldMk cId="96986723" sldId="260"/>
        </pc:sldMkLst>
        <pc:spChg chg="mod">
          <ac:chgData name="Leo Santos" userId="890a6e047521931f" providerId="LiveId" clId="{B220BEA6-4F67-4F2A-BF8E-80F5596A04C5}" dt="2023-01-08T14:41:18.896" v="15" actId="108"/>
          <ac:spMkLst>
            <pc:docMk/>
            <pc:sldMk cId="96986723" sldId="260"/>
            <ac:spMk id="2" creationId="{23ACEF5B-D8F0-2DE4-46A5-D2232E39C576}"/>
          </ac:spMkLst>
        </pc:spChg>
        <pc:spChg chg="mod">
          <ac:chgData name="Leo Santos" userId="890a6e047521931f" providerId="LiveId" clId="{B220BEA6-4F67-4F2A-BF8E-80F5596A04C5}" dt="2023-01-08T18:18:21.009" v="2057" actId="5793"/>
          <ac:spMkLst>
            <pc:docMk/>
            <pc:sldMk cId="96986723" sldId="260"/>
            <ac:spMk id="3" creationId="{53EF0738-A996-B9FD-EE98-F64557CD7B68}"/>
          </ac:spMkLst>
        </pc:spChg>
      </pc:sldChg>
      <pc:sldChg chg="addSp delSp modSp add mod modAnim modNotesTx">
        <pc:chgData name="Leo Santos" userId="890a6e047521931f" providerId="LiveId" clId="{B220BEA6-4F67-4F2A-BF8E-80F5596A04C5}" dt="2023-01-08T22:17:11.623" v="2556" actId="20577"/>
        <pc:sldMkLst>
          <pc:docMk/>
          <pc:sldMk cId="4066568390" sldId="261"/>
        </pc:sldMkLst>
        <pc:spChg chg="mod">
          <ac:chgData name="Leo Santos" userId="890a6e047521931f" providerId="LiveId" clId="{B220BEA6-4F67-4F2A-BF8E-80F5596A04C5}" dt="2023-01-08T14:51:02.090" v="133" actId="108"/>
          <ac:spMkLst>
            <pc:docMk/>
            <pc:sldMk cId="4066568390" sldId="261"/>
            <ac:spMk id="2" creationId="{23ACEF5B-D8F0-2DE4-46A5-D2232E39C576}"/>
          </ac:spMkLst>
        </pc:spChg>
        <pc:spChg chg="mod">
          <ac:chgData name="Leo Santos" userId="890a6e047521931f" providerId="LiveId" clId="{B220BEA6-4F67-4F2A-BF8E-80F5596A04C5}" dt="2023-01-08T15:12:19.699" v="294" actId="20577"/>
          <ac:spMkLst>
            <pc:docMk/>
            <pc:sldMk cId="4066568390" sldId="261"/>
            <ac:spMk id="3" creationId="{53EF0738-A996-B9FD-EE98-F64557CD7B68}"/>
          </ac:spMkLst>
        </pc:spChg>
        <pc:spChg chg="add del mod">
          <ac:chgData name="Leo Santos" userId="890a6e047521931f" providerId="LiveId" clId="{B220BEA6-4F67-4F2A-BF8E-80F5596A04C5}" dt="2023-01-08T15:02:18.639" v="201" actId="478"/>
          <ac:spMkLst>
            <pc:docMk/>
            <pc:sldMk cId="4066568390" sldId="261"/>
            <ac:spMk id="7" creationId="{2612033A-79A2-2FBA-2E20-119B891BF408}"/>
          </ac:spMkLst>
        </pc:spChg>
        <pc:spChg chg="add mod ord">
          <ac:chgData name="Leo Santos" userId="890a6e047521931f" providerId="LiveId" clId="{B220BEA6-4F67-4F2A-BF8E-80F5596A04C5}" dt="2023-01-08T15:04:30.649" v="219" actId="1076"/>
          <ac:spMkLst>
            <pc:docMk/>
            <pc:sldMk cId="4066568390" sldId="261"/>
            <ac:spMk id="8" creationId="{CA273FFD-AAC4-6AD8-E463-8C49CB100BA6}"/>
          </ac:spMkLst>
        </pc:spChg>
        <pc:spChg chg="add mod">
          <ac:chgData name="Leo Santos" userId="890a6e047521931f" providerId="LiveId" clId="{B220BEA6-4F67-4F2A-BF8E-80F5596A04C5}" dt="2023-01-08T15:03:28.472" v="210" actId="14100"/>
          <ac:spMkLst>
            <pc:docMk/>
            <pc:sldMk cId="4066568390" sldId="261"/>
            <ac:spMk id="11" creationId="{78472DC1-BC72-DE53-47AC-13FE602266A5}"/>
          </ac:spMkLst>
        </pc:spChg>
        <pc:spChg chg="add del mod">
          <ac:chgData name="Leo Santos" userId="890a6e047521931f" providerId="LiveId" clId="{B220BEA6-4F67-4F2A-BF8E-80F5596A04C5}" dt="2023-01-08T15:03:16.480" v="207"/>
          <ac:spMkLst>
            <pc:docMk/>
            <pc:sldMk cId="4066568390" sldId="261"/>
            <ac:spMk id="12" creationId="{9EE698FA-5BAA-2E96-C5FF-E781B162F42D}"/>
          </ac:spMkLst>
        </pc:spChg>
        <pc:spChg chg="add mod">
          <ac:chgData name="Leo Santos" userId="890a6e047521931f" providerId="LiveId" clId="{B220BEA6-4F67-4F2A-BF8E-80F5596A04C5}" dt="2023-01-08T15:04:06.458" v="217" actId="20577"/>
          <ac:spMkLst>
            <pc:docMk/>
            <pc:sldMk cId="4066568390" sldId="261"/>
            <ac:spMk id="13" creationId="{7F05B19F-8B59-53B8-EEFD-9000225635D1}"/>
          </ac:spMkLst>
        </pc:spChg>
        <pc:spChg chg="add mod">
          <ac:chgData name="Leo Santos" userId="890a6e047521931f" providerId="LiveId" clId="{B220BEA6-4F67-4F2A-BF8E-80F5596A04C5}" dt="2023-01-08T15:04:57.291" v="223" actId="14100"/>
          <ac:spMkLst>
            <pc:docMk/>
            <pc:sldMk cId="4066568390" sldId="261"/>
            <ac:spMk id="14" creationId="{5BDFA235-00F0-CBF4-34DA-C097BDAF894F}"/>
          </ac:spMkLst>
        </pc:spChg>
        <pc:spChg chg="add mod">
          <ac:chgData name="Leo Santos" userId="890a6e047521931f" providerId="LiveId" clId="{B220BEA6-4F67-4F2A-BF8E-80F5596A04C5}" dt="2023-01-08T15:05:48.226" v="230" actId="14100"/>
          <ac:spMkLst>
            <pc:docMk/>
            <pc:sldMk cId="4066568390" sldId="261"/>
            <ac:spMk id="15" creationId="{D0405064-495D-9F47-F402-A86561A043E4}"/>
          </ac:spMkLst>
        </pc:spChg>
        <pc:spChg chg="add del mod">
          <ac:chgData name="Leo Santos" userId="890a6e047521931f" providerId="LiveId" clId="{B220BEA6-4F67-4F2A-BF8E-80F5596A04C5}" dt="2023-01-08T15:12:25.998" v="295" actId="478"/>
          <ac:spMkLst>
            <pc:docMk/>
            <pc:sldMk cId="4066568390" sldId="261"/>
            <ac:spMk id="17" creationId="{7E35BE93-1C29-8873-D1A6-0178AB04EF2F}"/>
          </ac:spMkLst>
        </pc:spChg>
        <pc:picChg chg="add del mod">
          <ac:chgData name="Leo Santos" userId="890a6e047521931f" providerId="LiveId" clId="{B220BEA6-4F67-4F2A-BF8E-80F5596A04C5}" dt="2023-01-08T15:01:17.311" v="191" actId="478"/>
          <ac:picMkLst>
            <pc:docMk/>
            <pc:sldMk cId="4066568390" sldId="261"/>
            <ac:picMk id="5" creationId="{5B5D6FAF-153E-75FD-52ED-05BA38DA5708}"/>
          </ac:picMkLst>
        </pc:picChg>
        <pc:picChg chg="add mod">
          <ac:chgData name="Leo Santos" userId="890a6e047521931f" providerId="LiveId" clId="{B220BEA6-4F67-4F2A-BF8E-80F5596A04C5}" dt="2023-01-08T15:01:53.082" v="195" actId="1076"/>
          <ac:picMkLst>
            <pc:docMk/>
            <pc:sldMk cId="4066568390" sldId="261"/>
            <ac:picMk id="10" creationId="{CF576BDF-180D-7BDC-E8B7-00390E80A338}"/>
          </ac:picMkLst>
        </pc:picChg>
      </pc:sldChg>
      <pc:sldChg chg="add del">
        <pc:chgData name="Leo Santos" userId="890a6e047521931f" providerId="LiveId" clId="{B220BEA6-4F67-4F2A-BF8E-80F5596A04C5}" dt="2023-01-08T15:30:39.500" v="428" actId="47"/>
        <pc:sldMkLst>
          <pc:docMk/>
          <pc:sldMk cId="1212799066" sldId="262"/>
        </pc:sldMkLst>
      </pc:sldChg>
      <pc:sldChg chg="delSp modSp add mod delAnim modAnim modNotesTx">
        <pc:chgData name="Leo Santos" userId="890a6e047521931f" providerId="LiveId" clId="{B220BEA6-4F67-4F2A-BF8E-80F5596A04C5}" dt="2023-01-08T22:17:15.346" v="2557" actId="6549"/>
        <pc:sldMkLst>
          <pc:docMk/>
          <pc:sldMk cId="3101437965" sldId="263"/>
        </pc:sldMkLst>
        <pc:spChg chg="mod">
          <ac:chgData name="Leo Santos" userId="890a6e047521931f" providerId="LiveId" clId="{B220BEA6-4F67-4F2A-BF8E-80F5596A04C5}" dt="2023-01-08T15:21:46.910" v="355" actId="13822"/>
          <ac:spMkLst>
            <pc:docMk/>
            <pc:sldMk cId="3101437965" sldId="263"/>
            <ac:spMk id="8" creationId="{CA273FFD-AAC4-6AD8-E463-8C49CB100BA6}"/>
          </ac:spMkLst>
        </pc:spChg>
        <pc:spChg chg="mod">
          <ac:chgData name="Leo Santos" userId="890a6e047521931f" providerId="LiveId" clId="{B220BEA6-4F67-4F2A-BF8E-80F5596A04C5}" dt="2023-01-08T15:21:46.910" v="355" actId="13822"/>
          <ac:spMkLst>
            <pc:docMk/>
            <pc:sldMk cId="3101437965" sldId="263"/>
            <ac:spMk id="11" creationId="{78472DC1-BC72-DE53-47AC-13FE602266A5}"/>
          </ac:spMkLst>
        </pc:spChg>
        <pc:spChg chg="mod">
          <ac:chgData name="Leo Santos" userId="890a6e047521931f" providerId="LiveId" clId="{B220BEA6-4F67-4F2A-BF8E-80F5596A04C5}" dt="2023-01-08T15:21:46.910" v="355" actId="13822"/>
          <ac:spMkLst>
            <pc:docMk/>
            <pc:sldMk cId="3101437965" sldId="263"/>
            <ac:spMk id="13" creationId="{7F05B19F-8B59-53B8-EEFD-9000225635D1}"/>
          </ac:spMkLst>
        </pc:spChg>
        <pc:spChg chg="del">
          <ac:chgData name="Leo Santos" userId="890a6e047521931f" providerId="LiveId" clId="{B220BEA6-4F67-4F2A-BF8E-80F5596A04C5}" dt="2023-01-08T15:19:13.355" v="315" actId="478"/>
          <ac:spMkLst>
            <pc:docMk/>
            <pc:sldMk cId="3101437965" sldId="263"/>
            <ac:spMk id="14" creationId="{5BDFA235-00F0-CBF4-34DA-C097BDAF894F}"/>
          </ac:spMkLst>
        </pc:spChg>
        <pc:spChg chg="del">
          <ac:chgData name="Leo Santos" userId="890a6e047521931f" providerId="LiveId" clId="{B220BEA6-4F67-4F2A-BF8E-80F5596A04C5}" dt="2023-01-08T15:19:15.826" v="316" actId="478"/>
          <ac:spMkLst>
            <pc:docMk/>
            <pc:sldMk cId="3101437965" sldId="263"/>
            <ac:spMk id="15" creationId="{D0405064-495D-9F47-F402-A86561A043E4}"/>
          </ac:spMkLst>
        </pc:spChg>
      </pc:sldChg>
      <pc:sldChg chg="add del">
        <pc:chgData name="Leo Santos" userId="890a6e047521931f" providerId="LiveId" clId="{B220BEA6-4F67-4F2A-BF8E-80F5596A04C5}" dt="2023-01-08T15:23:04.854" v="358" actId="47"/>
        <pc:sldMkLst>
          <pc:docMk/>
          <pc:sldMk cId="1549378540" sldId="264"/>
        </pc:sldMkLst>
      </pc:sldChg>
      <pc:sldChg chg="delSp modSp add mod delAnim modAnim modNotesTx">
        <pc:chgData name="Leo Santos" userId="890a6e047521931f" providerId="LiveId" clId="{B220BEA6-4F67-4F2A-BF8E-80F5596A04C5}" dt="2023-01-08T18:32:37.879" v="2058" actId="20577"/>
        <pc:sldMkLst>
          <pc:docMk/>
          <pc:sldMk cId="3142253226" sldId="264"/>
        </pc:sldMkLst>
        <pc:spChg chg="mod">
          <ac:chgData name="Leo Santos" userId="890a6e047521931f" providerId="LiveId" clId="{B220BEA6-4F67-4F2A-BF8E-80F5596A04C5}" dt="2023-01-08T15:29:16.331" v="420" actId="14100"/>
          <ac:spMkLst>
            <pc:docMk/>
            <pc:sldMk cId="3142253226" sldId="264"/>
            <ac:spMk id="8" creationId="{CA273FFD-AAC4-6AD8-E463-8C49CB100BA6}"/>
          </ac:spMkLst>
        </pc:spChg>
        <pc:spChg chg="mod">
          <ac:chgData name="Leo Santos" userId="890a6e047521931f" providerId="LiveId" clId="{B220BEA6-4F67-4F2A-BF8E-80F5596A04C5}" dt="2023-01-08T15:29:35.590" v="424" actId="14100"/>
          <ac:spMkLst>
            <pc:docMk/>
            <pc:sldMk cId="3142253226" sldId="264"/>
            <ac:spMk id="11" creationId="{78472DC1-BC72-DE53-47AC-13FE602266A5}"/>
          </ac:spMkLst>
        </pc:spChg>
        <pc:spChg chg="mod">
          <ac:chgData name="Leo Santos" userId="890a6e047521931f" providerId="LiveId" clId="{B220BEA6-4F67-4F2A-BF8E-80F5596A04C5}" dt="2023-01-08T15:29:27.079" v="422" actId="14100"/>
          <ac:spMkLst>
            <pc:docMk/>
            <pc:sldMk cId="3142253226" sldId="264"/>
            <ac:spMk id="13" creationId="{7F05B19F-8B59-53B8-EEFD-9000225635D1}"/>
          </ac:spMkLst>
        </pc:spChg>
        <pc:spChg chg="mod">
          <ac:chgData name="Leo Santos" userId="890a6e047521931f" providerId="LiveId" clId="{B220BEA6-4F67-4F2A-BF8E-80F5596A04C5}" dt="2023-01-08T15:29:47.992" v="427" actId="14100"/>
          <ac:spMkLst>
            <pc:docMk/>
            <pc:sldMk cId="3142253226" sldId="264"/>
            <ac:spMk id="14" creationId="{5BDFA235-00F0-CBF4-34DA-C097BDAF894F}"/>
          </ac:spMkLst>
        </pc:spChg>
        <pc:spChg chg="del">
          <ac:chgData name="Leo Santos" userId="890a6e047521931f" providerId="LiveId" clId="{B220BEA6-4F67-4F2A-BF8E-80F5596A04C5}" dt="2023-01-08T15:28:48.015" v="417" actId="478"/>
          <ac:spMkLst>
            <pc:docMk/>
            <pc:sldMk cId="3142253226" sldId="264"/>
            <ac:spMk id="15" creationId="{D0405064-495D-9F47-F402-A86561A043E4}"/>
          </ac:spMkLst>
        </pc:spChg>
      </pc:sldChg>
      <pc:sldChg chg="addSp delSp modSp add mod delAnim modNotesTx">
        <pc:chgData name="Leo Santos" userId="890a6e047521931f" providerId="LiveId" clId="{B220BEA6-4F67-4F2A-BF8E-80F5596A04C5}" dt="2023-01-08T15:32:15.481" v="441" actId="6549"/>
        <pc:sldMkLst>
          <pc:docMk/>
          <pc:sldMk cId="2559624703" sldId="265"/>
        </pc:sldMkLst>
        <pc:spChg chg="mod">
          <ac:chgData name="Leo Santos" userId="890a6e047521931f" providerId="LiveId" clId="{B220BEA6-4F67-4F2A-BF8E-80F5596A04C5}" dt="2023-01-08T15:31:50.948" v="435" actId="20577"/>
          <ac:spMkLst>
            <pc:docMk/>
            <pc:sldMk cId="2559624703" sldId="265"/>
            <ac:spMk id="3" creationId="{53EF0738-A996-B9FD-EE98-F64557CD7B68}"/>
          </ac:spMkLst>
        </pc:spChg>
        <pc:spChg chg="del">
          <ac:chgData name="Leo Santos" userId="890a6e047521931f" providerId="LiveId" clId="{B220BEA6-4F67-4F2A-BF8E-80F5596A04C5}" dt="2023-01-08T15:31:35.085" v="431" actId="478"/>
          <ac:spMkLst>
            <pc:docMk/>
            <pc:sldMk cId="2559624703" sldId="265"/>
            <ac:spMk id="8" creationId="{CA273FFD-AAC4-6AD8-E463-8C49CB100BA6}"/>
          </ac:spMkLst>
        </pc:spChg>
        <pc:spChg chg="del">
          <ac:chgData name="Leo Santos" userId="890a6e047521931f" providerId="LiveId" clId="{B220BEA6-4F67-4F2A-BF8E-80F5596A04C5}" dt="2023-01-08T15:31:35.085" v="431" actId="478"/>
          <ac:spMkLst>
            <pc:docMk/>
            <pc:sldMk cId="2559624703" sldId="265"/>
            <ac:spMk id="11" creationId="{78472DC1-BC72-DE53-47AC-13FE602266A5}"/>
          </ac:spMkLst>
        </pc:spChg>
        <pc:spChg chg="del">
          <ac:chgData name="Leo Santos" userId="890a6e047521931f" providerId="LiveId" clId="{B220BEA6-4F67-4F2A-BF8E-80F5596A04C5}" dt="2023-01-08T15:31:35.085" v="431" actId="478"/>
          <ac:spMkLst>
            <pc:docMk/>
            <pc:sldMk cId="2559624703" sldId="265"/>
            <ac:spMk id="13" creationId="{7F05B19F-8B59-53B8-EEFD-9000225635D1}"/>
          </ac:spMkLst>
        </pc:spChg>
        <pc:spChg chg="del">
          <ac:chgData name="Leo Santos" userId="890a6e047521931f" providerId="LiveId" clId="{B220BEA6-4F67-4F2A-BF8E-80F5596A04C5}" dt="2023-01-08T15:31:35.085" v="431" actId="478"/>
          <ac:spMkLst>
            <pc:docMk/>
            <pc:sldMk cId="2559624703" sldId="265"/>
            <ac:spMk id="14" creationId="{5BDFA235-00F0-CBF4-34DA-C097BDAF894F}"/>
          </ac:spMkLst>
        </pc:spChg>
        <pc:picChg chg="add mod">
          <ac:chgData name="Leo Santos" userId="890a6e047521931f" providerId="LiveId" clId="{B220BEA6-4F67-4F2A-BF8E-80F5596A04C5}" dt="2023-01-08T15:31:43.906" v="434" actId="14100"/>
          <ac:picMkLst>
            <pc:docMk/>
            <pc:sldMk cId="2559624703" sldId="265"/>
            <ac:picMk id="5" creationId="{7CA6C8E7-097A-9D9C-3D2A-48024DEF670F}"/>
          </ac:picMkLst>
        </pc:picChg>
        <pc:picChg chg="del">
          <ac:chgData name="Leo Santos" userId="890a6e047521931f" providerId="LiveId" clId="{B220BEA6-4F67-4F2A-BF8E-80F5596A04C5}" dt="2023-01-08T15:31:30.949" v="430" actId="478"/>
          <ac:picMkLst>
            <pc:docMk/>
            <pc:sldMk cId="2559624703" sldId="265"/>
            <ac:picMk id="10" creationId="{CF576BDF-180D-7BDC-E8B7-00390E80A338}"/>
          </ac:picMkLst>
        </pc:picChg>
      </pc:sldChg>
      <pc:sldChg chg="addSp delSp modSp add mod modNotesTx">
        <pc:chgData name="Leo Santos" userId="890a6e047521931f" providerId="LiveId" clId="{B220BEA6-4F67-4F2A-BF8E-80F5596A04C5}" dt="2023-01-17T16:45:59.957" v="2710" actId="115"/>
        <pc:sldMkLst>
          <pc:docMk/>
          <pc:sldMk cId="2134923252" sldId="266"/>
        </pc:sldMkLst>
        <pc:spChg chg="mod">
          <ac:chgData name="Leo Santos" userId="890a6e047521931f" providerId="LiveId" clId="{B220BEA6-4F67-4F2A-BF8E-80F5596A04C5}" dt="2023-01-08T18:57:24.786" v="2080" actId="20577"/>
          <ac:spMkLst>
            <pc:docMk/>
            <pc:sldMk cId="2134923252" sldId="266"/>
            <ac:spMk id="2" creationId="{23ACEF5B-D8F0-2DE4-46A5-D2232E39C576}"/>
          </ac:spMkLst>
        </pc:spChg>
        <pc:spChg chg="mod">
          <ac:chgData name="Leo Santos" userId="890a6e047521931f" providerId="LiveId" clId="{B220BEA6-4F67-4F2A-BF8E-80F5596A04C5}" dt="2023-01-17T16:45:59.957" v="2710" actId="115"/>
          <ac:spMkLst>
            <pc:docMk/>
            <pc:sldMk cId="2134923252" sldId="266"/>
            <ac:spMk id="3" creationId="{53EF0738-A996-B9FD-EE98-F64557CD7B68}"/>
          </ac:spMkLst>
        </pc:spChg>
        <pc:spChg chg="add del mod">
          <ac:chgData name="Leo Santos" userId="890a6e047521931f" providerId="LiveId" clId="{B220BEA6-4F67-4F2A-BF8E-80F5596A04C5}" dt="2023-01-08T16:05:53.480" v="627" actId="478"/>
          <ac:spMkLst>
            <pc:docMk/>
            <pc:sldMk cId="2134923252" sldId="266"/>
            <ac:spMk id="6" creationId="{4E2EE848-81C7-62E8-B73E-0E94358BD9BF}"/>
          </ac:spMkLst>
        </pc:spChg>
        <pc:picChg chg="add mod">
          <ac:chgData name="Leo Santos" userId="890a6e047521931f" providerId="LiveId" clId="{B220BEA6-4F67-4F2A-BF8E-80F5596A04C5}" dt="2023-01-08T15:41:31.140" v="495" actId="1037"/>
          <ac:picMkLst>
            <pc:docMk/>
            <pc:sldMk cId="2134923252" sldId="266"/>
            <ac:picMk id="5" creationId="{C506CD6F-76EA-E74D-9629-11E2B5FB921E}"/>
          </ac:picMkLst>
        </pc:picChg>
      </pc:sldChg>
      <pc:sldChg chg="addSp delSp modSp add mod modNotesTx">
        <pc:chgData name="Leo Santos" userId="890a6e047521931f" providerId="LiveId" clId="{B220BEA6-4F67-4F2A-BF8E-80F5596A04C5}" dt="2023-01-08T16:02:05.907" v="585" actId="1076"/>
        <pc:sldMkLst>
          <pc:docMk/>
          <pc:sldMk cId="2956118318" sldId="267"/>
        </pc:sldMkLst>
        <pc:spChg chg="del mod">
          <ac:chgData name="Leo Santos" userId="890a6e047521931f" providerId="LiveId" clId="{B220BEA6-4F67-4F2A-BF8E-80F5596A04C5}" dt="2023-01-08T16:01:58.094" v="582" actId="478"/>
          <ac:spMkLst>
            <pc:docMk/>
            <pc:sldMk cId="2956118318" sldId="267"/>
            <ac:spMk id="3" creationId="{53EF0738-A996-B9FD-EE98-F64557CD7B68}"/>
          </ac:spMkLst>
        </pc:spChg>
        <pc:picChg chg="del">
          <ac:chgData name="Leo Santos" userId="890a6e047521931f" providerId="LiveId" clId="{B220BEA6-4F67-4F2A-BF8E-80F5596A04C5}" dt="2023-01-08T15:59:14.404" v="550" actId="478"/>
          <ac:picMkLst>
            <pc:docMk/>
            <pc:sldMk cId="2956118318" sldId="267"/>
            <ac:picMk id="5" creationId="{C506CD6F-76EA-E74D-9629-11E2B5FB921E}"/>
          </ac:picMkLst>
        </pc:picChg>
        <pc:picChg chg="add mod">
          <ac:chgData name="Leo Santos" userId="890a6e047521931f" providerId="LiveId" clId="{B220BEA6-4F67-4F2A-BF8E-80F5596A04C5}" dt="2023-01-08T16:02:05.907" v="585" actId="1076"/>
          <ac:picMkLst>
            <pc:docMk/>
            <pc:sldMk cId="2956118318" sldId="267"/>
            <ac:picMk id="6" creationId="{B1D46FC2-7F41-E5C1-020D-7602897A6099}"/>
          </ac:picMkLst>
        </pc:picChg>
      </pc:sldChg>
      <pc:sldChg chg="addSp delSp modSp add mod modNotesTx">
        <pc:chgData name="Leo Santos" userId="890a6e047521931f" providerId="LiveId" clId="{B220BEA6-4F67-4F2A-BF8E-80F5596A04C5}" dt="2023-01-08T22:23:06.183" v="2565" actId="6549"/>
        <pc:sldMkLst>
          <pc:docMk/>
          <pc:sldMk cId="1090450891" sldId="268"/>
        </pc:sldMkLst>
        <pc:spChg chg="mod">
          <ac:chgData name="Leo Santos" userId="890a6e047521931f" providerId="LiveId" clId="{B220BEA6-4F67-4F2A-BF8E-80F5596A04C5}" dt="2023-01-08T22:23:06.183" v="2565" actId="6549"/>
          <ac:spMkLst>
            <pc:docMk/>
            <pc:sldMk cId="1090450891" sldId="268"/>
            <ac:spMk id="3" creationId="{53EF0738-A996-B9FD-EE98-F64557CD7B68}"/>
          </ac:spMkLst>
        </pc:spChg>
        <pc:spChg chg="add del mod">
          <ac:chgData name="Leo Santos" userId="890a6e047521931f" providerId="LiveId" clId="{B220BEA6-4F67-4F2A-BF8E-80F5596A04C5}" dt="2023-01-08T16:05:46.552" v="626" actId="478"/>
          <ac:spMkLst>
            <pc:docMk/>
            <pc:sldMk cId="1090450891" sldId="268"/>
            <ac:spMk id="4" creationId="{D5CC2DBA-BAA0-AED0-B678-04752E87BA7F}"/>
          </ac:spMkLst>
        </pc:spChg>
      </pc:sldChg>
      <pc:sldChg chg="addSp delSp modSp add mod modNotesTx">
        <pc:chgData name="Leo Santos" userId="890a6e047521931f" providerId="LiveId" clId="{B220BEA6-4F67-4F2A-BF8E-80F5596A04C5}" dt="2023-01-08T18:01:56.384" v="1928" actId="20577"/>
        <pc:sldMkLst>
          <pc:docMk/>
          <pc:sldMk cId="2240331221" sldId="269"/>
        </pc:sldMkLst>
        <pc:picChg chg="add mod">
          <ac:chgData name="Leo Santos" userId="890a6e047521931f" providerId="LiveId" clId="{B220BEA6-4F67-4F2A-BF8E-80F5596A04C5}" dt="2023-01-08T16:06:54.760" v="633" actId="1076"/>
          <ac:picMkLst>
            <pc:docMk/>
            <pc:sldMk cId="2240331221" sldId="269"/>
            <ac:picMk id="4" creationId="{B2DC3AB1-A225-3201-C6AE-C8F8AD50C0CF}"/>
          </ac:picMkLst>
        </pc:picChg>
        <pc:picChg chg="del">
          <ac:chgData name="Leo Santos" userId="890a6e047521931f" providerId="LiveId" clId="{B220BEA6-4F67-4F2A-BF8E-80F5596A04C5}" dt="2023-01-08T16:06:46.106" v="629" actId="478"/>
          <ac:picMkLst>
            <pc:docMk/>
            <pc:sldMk cId="2240331221" sldId="269"/>
            <ac:picMk id="6" creationId="{B1D46FC2-7F41-E5C1-020D-7602897A6099}"/>
          </ac:picMkLst>
        </pc:picChg>
      </pc:sldChg>
      <pc:sldChg chg="modSp add mod modNotesTx">
        <pc:chgData name="Leo Santos" userId="890a6e047521931f" providerId="LiveId" clId="{B220BEA6-4F67-4F2A-BF8E-80F5596A04C5}" dt="2023-01-08T22:25:05.047" v="2575" actId="20577"/>
        <pc:sldMkLst>
          <pc:docMk/>
          <pc:sldMk cId="3940006723" sldId="270"/>
        </pc:sldMkLst>
        <pc:spChg chg="mod">
          <ac:chgData name="Leo Santos" userId="890a6e047521931f" providerId="LiveId" clId="{B220BEA6-4F67-4F2A-BF8E-80F5596A04C5}" dt="2023-01-08T22:25:05.047" v="2575" actId="20577"/>
          <ac:spMkLst>
            <pc:docMk/>
            <pc:sldMk cId="3940006723" sldId="270"/>
            <ac:spMk id="3" creationId="{53EF0738-A996-B9FD-EE98-F64557CD7B68}"/>
          </ac:spMkLst>
        </pc:spChg>
      </pc:sldChg>
      <pc:sldChg chg="addSp delSp modSp add mod modNotesTx">
        <pc:chgData name="Leo Santos" userId="890a6e047521931f" providerId="LiveId" clId="{B220BEA6-4F67-4F2A-BF8E-80F5596A04C5}" dt="2023-01-08T18:01:45.140" v="1927" actId="20577"/>
        <pc:sldMkLst>
          <pc:docMk/>
          <pc:sldMk cId="3300385116" sldId="271"/>
        </pc:sldMkLst>
        <pc:picChg chg="del">
          <ac:chgData name="Leo Santos" userId="890a6e047521931f" providerId="LiveId" clId="{B220BEA6-4F67-4F2A-BF8E-80F5596A04C5}" dt="2023-01-08T16:10:17.555" v="647" actId="478"/>
          <ac:picMkLst>
            <pc:docMk/>
            <pc:sldMk cId="3300385116" sldId="271"/>
            <ac:picMk id="4" creationId="{B2DC3AB1-A225-3201-C6AE-C8F8AD50C0CF}"/>
          </ac:picMkLst>
        </pc:picChg>
        <pc:picChg chg="add mod">
          <ac:chgData name="Leo Santos" userId="890a6e047521931f" providerId="LiveId" clId="{B220BEA6-4F67-4F2A-BF8E-80F5596A04C5}" dt="2023-01-08T16:10:24.806" v="650" actId="1076"/>
          <ac:picMkLst>
            <pc:docMk/>
            <pc:sldMk cId="3300385116" sldId="271"/>
            <ac:picMk id="5" creationId="{797AC76D-0E16-26CD-DCF1-D07CF44212EF}"/>
          </ac:picMkLst>
        </pc:picChg>
      </pc:sldChg>
      <pc:sldChg chg="addSp modSp add mod addAnim delAnim modAnim modNotesTx">
        <pc:chgData name="Leo Santos" userId="890a6e047521931f" providerId="LiveId" clId="{B220BEA6-4F67-4F2A-BF8E-80F5596A04C5}" dt="2023-01-08T18:06:20.566" v="1932"/>
        <pc:sldMkLst>
          <pc:docMk/>
          <pc:sldMk cId="1477004345" sldId="272"/>
        </pc:sldMkLst>
        <pc:spChg chg="mod">
          <ac:chgData name="Leo Santos" userId="890a6e047521931f" providerId="LiveId" clId="{B220BEA6-4F67-4F2A-BF8E-80F5596A04C5}" dt="2023-01-08T16:11:09.345" v="667" actId="20577"/>
          <ac:spMkLst>
            <pc:docMk/>
            <pc:sldMk cId="1477004345" sldId="272"/>
            <ac:spMk id="2" creationId="{23ACEF5B-D8F0-2DE4-46A5-D2232E39C576}"/>
          </ac:spMkLst>
        </pc:spChg>
        <pc:spChg chg="mod">
          <ac:chgData name="Leo Santos" userId="890a6e047521931f" providerId="LiveId" clId="{B220BEA6-4F67-4F2A-BF8E-80F5596A04C5}" dt="2023-01-08T16:12:28.182" v="671" actId="20577"/>
          <ac:spMkLst>
            <pc:docMk/>
            <pc:sldMk cId="1477004345" sldId="272"/>
            <ac:spMk id="3" creationId="{53EF0738-A996-B9FD-EE98-F64557CD7B68}"/>
          </ac:spMkLst>
        </pc:spChg>
        <pc:spChg chg="add mod">
          <ac:chgData name="Leo Santos" userId="890a6e047521931f" providerId="LiveId" clId="{B220BEA6-4F67-4F2A-BF8E-80F5596A04C5}" dt="2023-01-08T16:19:40.970" v="734" actId="14100"/>
          <ac:spMkLst>
            <pc:docMk/>
            <pc:sldMk cId="1477004345" sldId="272"/>
            <ac:spMk id="4" creationId="{EF0BE5A5-DCC3-3777-A91C-051BF5CDBA31}"/>
          </ac:spMkLst>
        </pc:spChg>
        <pc:spChg chg="add mod">
          <ac:chgData name="Leo Santos" userId="890a6e047521931f" providerId="LiveId" clId="{B220BEA6-4F67-4F2A-BF8E-80F5596A04C5}" dt="2023-01-08T16:21:59.647" v="761" actId="14100"/>
          <ac:spMkLst>
            <pc:docMk/>
            <pc:sldMk cId="1477004345" sldId="272"/>
            <ac:spMk id="5" creationId="{76C41848-0317-DDD4-B2E3-A2B876F60764}"/>
          </ac:spMkLst>
        </pc:spChg>
        <pc:spChg chg="add mod">
          <ac:chgData name="Leo Santos" userId="890a6e047521931f" providerId="LiveId" clId="{B220BEA6-4F67-4F2A-BF8E-80F5596A04C5}" dt="2023-01-08T16:22:25.593" v="769" actId="14100"/>
          <ac:spMkLst>
            <pc:docMk/>
            <pc:sldMk cId="1477004345" sldId="272"/>
            <ac:spMk id="6" creationId="{3D0EA5EC-4D0F-76DB-FB12-689153497CD8}"/>
          </ac:spMkLst>
        </pc:spChg>
        <pc:spChg chg="add mod">
          <ac:chgData name="Leo Santos" userId="890a6e047521931f" providerId="LiveId" clId="{B220BEA6-4F67-4F2A-BF8E-80F5596A04C5}" dt="2023-01-08T16:21:29.793" v="752" actId="14100"/>
          <ac:spMkLst>
            <pc:docMk/>
            <pc:sldMk cId="1477004345" sldId="272"/>
            <ac:spMk id="7" creationId="{6A9E377C-2C4C-46FC-4261-B7E08D2D8301}"/>
          </ac:spMkLst>
        </pc:spChg>
        <pc:spChg chg="add mod">
          <ac:chgData name="Leo Santos" userId="890a6e047521931f" providerId="LiveId" clId="{B220BEA6-4F67-4F2A-BF8E-80F5596A04C5}" dt="2023-01-08T16:27:40.218" v="834" actId="13822"/>
          <ac:spMkLst>
            <pc:docMk/>
            <pc:sldMk cId="1477004345" sldId="272"/>
            <ac:spMk id="10" creationId="{364D4567-9AC5-F0A2-371D-B1A2F8BF9920}"/>
          </ac:spMkLst>
        </pc:spChg>
        <pc:picChg chg="add mod ord">
          <ac:chgData name="Leo Santos" userId="890a6e047521931f" providerId="LiveId" clId="{B220BEA6-4F67-4F2A-BF8E-80F5596A04C5}" dt="2023-01-08T16:13:41.977" v="685" actId="167"/>
          <ac:picMkLst>
            <pc:docMk/>
            <pc:sldMk cId="1477004345" sldId="272"/>
            <ac:picMk id="9" creationId="{E1DAECC5-AC8A-26AE-D079-73A3F2E9A444}"/>
          </ac:picMkLst>
        </pc:picChg>
      </pc:sldChg>
      <pc:sldChg chg="addSp delSp modSp add mod ord">
        <pc:chgData name="Leo Santos" userId="890a6e047521931f" providerId="LiveId" clId="{B220BEA6-4F67-4F2A-BF8E-80F5596A04C5}" dt="2023-01-08T22:31:13.867" v="2590" actId="1036"/>
        <pc:sldMkLst>
          <pc:docMk/>
          <pc:sldMk cId="2596474372" sldId="273"/>
        </pc:sldMkLst>
        <pc:spChg chg="mod">
          <ac:chgData name="Leo Santos" userId="890a6e047521931f" providerId="LiveId" clId="{B220BEA6-4F67-4F2A-BF8E-80F5596A04C5}" dt="2023-01-08T17:34:12.526" v="1632" actId="6549"/>
          <ac:spMkLst>
            <pc:docMk/>
            <pc:sldMk cId="2596474372" sldId="273"/>
            <ac:spMk id="2" creationId="{23ACEF5B-D8F0-2DE4-46A5-D2232E39C576}"/>
          </ac:spMkLst>
        </pc:spChg>
        <pc:spChg chg="mod">
          <ac:chgData name="Leo Santos" userId="890a6e047521931f" providerId="LiveId" clId="{B220BEA6-4F67-4F2A-BF8E-80F5596A04C5}" dt="2023-01-08T22:30:42.419" v="2580" actId="20577"/>
          <ac:spMkLst>
            <pc:docMk/>
            <pc:sldMk cId="2596474372" sldId="273"/>
            <ac:spMk id="3" creationId="{53EF0738-A996-B9FD-EE98-F64557CD7B68}"/>
          </ac:spMkLst>
        </pc:spChg>
        <pc:picChg chg="add del mod">
          <ac:chgData name="Leo Santos" userId="890a6e047521931f" providerId="LiveId" clId="{B220BEA6-4F67-4F2A-BF8E-80F5596A04C5}" dt="2023-01-08T16:40:32.829" v="941" actId="478"/>
          <ac:picMkLst>
            <pc:docMk/>
            <pc:sldMk cId="2596474372" sldId="273"/>
            <ac:picMk id="5" creationId="{946429B8-F8ED-21DB-896C-184ED86263E1}"/>
          </ac:picMkLst>
        </pc:picChg>
        <pc:picChg chg="add mod modCrop">
          <ac:chgData name="Leo Santos" userId="890a6e047521931f" providerId="LiveId" clId="{B220BEA6-4F67-4F2A-BF8E-80F5596A04C5}" dt="2023-01-08T22:31:13.867" v="2590" actId="1036"/>
          <ac:picMkLst>
            <pc:docMk/>
            <pc:sldMk cId="2596474372" sldId="273"/>
            <ac:picMk id="6" creationId="{A1F74071-24D9-EF30-E66A-DAECBA77D255}"/>
          </ac:picMkLst>
        </pc:picChg>
      </pc:sldChg>
      <pc:sldChg chg="addSp delSp modSp add mod modNotesTx">
        <pc:chgData name="Leo Santos" userId="890a6e047521931f" providerId="LiveId" clId="{B220BEA6-4F67-4F2A-BF8E-80F5596A04C5}" dt="2023-01-08T22:32:44.102" v="2604" actId="14100"/>
        <pc:sldMkLst>
          <pc:docMk/>
          <pc:sldMk cId="2807851573" sldId="274"/>
        </pc:sldMkLst>
        <pc:spChg chg="mod">
          <ac:chgData name="Leo Santos" userId="890a6e047521931f" providerId="LiveId" clId="{B220BEA6-4F67-4F2A-BF8E-80F5596A04C5}" dt="2023-01-08T17:34:09.429" v="1631" actId="6549"/>
          <ac:spMkLst>
            <pc:docMk/>
            <pc:sldMk cId="2807851573" sldId="274"/>
            <ac:spMk id="2" creationId="{23ACEF5B-D8F0-2DE4-46A5-D2232E39C576}"/>
          </ac:spMkLst>
        </pc:spChg>
        <pc:spChg chg="mod">
          <ac:chgData name="Leo Santos" userId="890a6e047521931f" providerId="LiveId" clId="{B220BEA6-4F67-4F2A-BF8E-80F5596A04C5}" dt="2023-01-08T16:35:04.588" v="879" actId="6549"/>
          <ac:spMkLst>
            <pc:docMk/>
            <pc:sldMk cId="2807851573" sldId="274"/>
            <ac:spMk id="3" creationId="{53EF0738-A996-B9FD-EE98-F64557CD7B68}"/>
          </ac:spMkLst>
        </pc:spChg>
        <pc:spChg chg="add del">
          <ac:chgData name="Leo Santos" userId="890a6e047521931f" providerId="LiveId" clId="{B220BEA6-4F67-4F2A-BF8E-80F5596A04C5}" dt="2023-01-08T16:36:33.409" v="882"/>
          <ac:spMkLst>
            <pc:docMk/>
            <pc:sldMk cId="2807851573" sldId="274"/>
            <ac:spMk id="4" creationId="{2D9D4224-0855-25BB-7B23-A8EC29AC30D4}"/>
          </ac:spMkLst>
        </pc:spChg>
        <pc:picChg chg="del mod">
          <ac:chgData name="Leo Santos" userId="890a6e047521931f" providerId="LiveId" clId="{B220BEA6-4F67-4F2A-BF8E-80F5596A04C5}" dt="2023-01-08T22:31:17.997" v="2591" actId="478"/>
          <ac:picMkLst>
            <pc:docMk/>
            <pc:sldMk cId="2807851573" sldId="274"/>
            <ac:picMk id="5" creationId="{946429B8-F8ED-21DB-896C-184ED86263E1}"/>
          </ac:picMkLst>
        </pc:picChg>
        <pc:picChg chg="add mod modCrop">
          <ac:chgData name="Leo Santos" userId="890a6e047521931f" providerId="LiveId" clId="{B220BEA6-4F67-4F2A-BF8E-80F5596A04C5}" dt="2023-01-08T22:32:28.461" v="2600" actId="14100"/>
          <ac:picMkLst>
            <pc:docMk/>
            <pc:sldMk cId="2807851573" sldId="274"/>
            <ac:picMk id="7" creationId="{FAC9A9EB-C1EA-83C4-1A35-FC73B3C04F77}"/>
          </ac:picMkLst>
        </pc:picChg>
        <pc:picChg chg="add mod modCrop">
          <ac:chgData name="Leo Santos" userId="890a6e047521931f" providerId="LiveId" clId="{B220BEA6-4F67-4F2A-BF8E-80F5596A04C5}" dt="2023-01-08T22:32:44.102" v="2604" actId="14100"/>
          <ac:picMkLst>
            <pc:docMk/>
            <pc:sldMk cId="2807851573" sldId="274"/>
            <ac:picMk id="9" creationId="{35958307-7CA6-BAC6-F869-DC7D16BA3F43}"/>
          </ac:picMkLst>
        </pc:picChg>
      </pc:sldChg>
      <pc:sldChg chg="addSp delSp modSp add mod modAnim modNotesTx">
        <pc:chgData name="Leo Santos" userId="890a6e047521931f" providerId="LiveId" clId="{B220BEA6-4F67-4F2A-BF8E-80F5596A04C5}" dt="2023-01-08T22:36:19.122" v="2652" actId="20577"/>
        <pc:sldMkLst>
          <pc:docMk/>
          <pc:sldMk cId="4153158648" sldId="275"/>
        </pc:sldMkLst>
        <pc:spChg chg="mod">
          <ac:chgData name="Leo Santos" userId="890a6e047521931f" providerId="LiveId" clId="{B220BEA6-4F67-4F2A-BF8E-80F5596A04C5}" dt="2023-01-08T17:34:06.107" v="1630" actId="6549"/>
          <ac:spMkLst>
            <pc:docMk/>
            <pc:sldMk cId="4153158648" sldId="275"/>
            <ac:spMk id="2" creationId="{23ACEF5B-D8F0-2DE4-46A5-D2232E39C576}"/>
          </ac:spMkLst>
        </pc:spChg>
        <pc:spChg chg="mod">
          <ac:chgData name="Leo Santos" userId="890a6e047521931f" providerId="LiveId" clId="{B220BEA6-4F67-4F2A-BF8E-80F5596A04C5}" dt="2023-01-08T22:33:26.069" v="2606" actId="33524"/>
          <ac:spMkLst>
            <pc:docMk/>
            <pc:sldMk cId="4153158648" sldId="275"/>
            <ac:spMk id="3" creationId="{53EF0738-A996-B9FD-EE98-F64557CD7B68}"/>
          </ac:spMkLst>
        </pc:spChg>
        <pc:spChg chg="add mod">
          <ac:chgData name="Leo Santos" userId="890a6e047521931f" providerId="LiveId" clId="{B220BEA6-4F67-4F2A-BF8E-80F5596A04C5}" dt="2023-01-08T22:33:45.772" v="2634" actId="1036"/>
          <ac:spMkLst>
            <pc:docMk/>
            <pc:sldMk cId="4153158648" sldId="275"/>
            <ac:spMk id="4" creationId="{EAFFF6D3-C223-7ADC-1CEC-643A79CADE13}"/>
          </ac:spMkLst>
        </pc:spChg>
        <pc:spChg chg="add mod">
          <ac:chgData name="Leo Santos" userId="890a6e047521931f" providerId="LiveId" clId="{B220BEA6-4F67-4F2A-BF8E-80F5596A04C5}" dt="2023-01-08T22:33:45.772" v="2634" actId="1036"/>
          <ac:spMkLst>
            <pc:docMk/>
            <pc:sldMk cId="4153158648" sldId="275"/>
            <ac:spMk id="5" creationId="{CFAF4EF8-8248-98EB-9114-F4B59593A7BF}"/>
          </ac:spMkLst>
        </pc:spChg>
        <pc:spChg chg="add mod">
          <ac:chgData name="Leo Santos" userId="890a6e047521931f" providerId="LiveId" clId="{B220BEA6-4F67-4F2A-BF8E-80F5596A04C5}" dt="2023-01-08T22:33:45.772" v="2634" actId="1036"/>
          <ac:spMkLst>
            <pc:docMk/>
            <pc:sldMk cId="4153158648" sldId="275"/>
            <ac:spMk id="6" creationId="{A6F3DF13-C472-8AA0-D145-9FEC1F2A8425}"/>
          </ac:spMkLst>
        </pc:spChg>
        <pc:spChg chg="add mod">
          <ac:chgData name="Leo Santos" userId="890a6e047521931f" providerId="LiveId" clId="{B220BEA6-4F67-4F2A-BF8E-80F5596A04C5}" dt="2023-01-08T22:33:45.772" v="2634" actId="1036"/>
          <ac:spMkLst>
            <pc:docMk/>
            <pc:sldMk cId="4153158648" sldId="275"/>
            <ac:spMk id="7" creationId="{3AE7D024-C343-8AD3-8292-F89D23D85CEA}"/>
          </ac:spMkLst>
        </pc:spChg>
        <pc:spChg chg="add mod">
          <ac:chgData name="Leo Santos" userId="890a6e047521931f" providerId="LiveId" clId="{B220BEA6-4F67-4F2A-BF8E-80F5596A04C5}" dt="2023-01-08T22:33:45.772" v="2634" actId="1036"/>
          <ac:spMkLst>
            <pc:docMk/>
            <pc:sldMk cId="4153158648" sldId="275"/>
            <ac:spMk id="8" creationId="{5EC04C58-8930-B02F-A0F0-CCCF18800C02}"/>
          </ac:spMkLst>
        </pc:spChg>
        <pc:spChg chg="add mod">
          <ac:chgData name="Leo Santos" userId="890a6e047521931f" providerId="LiveId" clId="{B220BEA6-4F67-4F2A-BF8E-80F5596A04C5}" dt="2023-01-08T22:33:45.772" v="2634" actId="1036"/>
          <ac:spMkLst>
            <pc:docMk/>
            <pc:sldMk cId="4153158648" sldId="275"/>
            <ac:spMk id="9" creationId="{823AE327-5D8A-B501-1C87-BECA36B87507}"/>
          </ac:spMkLst>
        </pc:spChg>
        <pc:spChg chg="add mod">
          <ac:chgData name="Leo Santos" userId="890a6e047521931f" providerId="LiveId" clId="{B220BEA6-4F67-4F2A-BF8E-80F5596A04C5}" dt="2023-01-08T22:33:45.772" v="2634" actId="1036"/>
          <ac:spMkLst>
            <pc:docMk/>
            <pc:sldMk cId="4153158648" sldId="275"/>
            <ac:spMk id="10" creationId="{7999B442-2245-74FA-9008-B4D3A72F0810}"/>
          </ac:spMkLst>
        </pc:spChg>
        <pc:spChg chg="add mod">
          <ac:chgData name="Leo Santos" userId="890a6e047521931f" providerId="LiveId" clId="{B220BEA6-4F67-4F2A-BF8E-80F5596A04C5}" dt="2023-01-08T22:33:45.772" v="2634" actId="1036"/>
          <ac:spMkLst>
            <pc:docMk/>
            <pc:sldMk cId="4153158648" sldId="275"/>
            <ac:spMk id="11" creationId="{8BFDDF17-C231-CE31-E102-0F2A442F43F4}"/>
          </ac:spMkLst>
        </pc:spChg>
        <pc:cxnChg chg="add del mod">
          <ac:chgData name="Leo Santos" userId="890a6e047521931f" providerId="LiveId" clId="{B220BEA6-4F67-4F2A-BF8E-80F5596A04C5}" dt="2023-01-08T22:36:08.542" v="2651" actId="1582"/>
          <ac:cxnSpMkLst>
            <pc:docMk/>
            <pc:sldMk cId="4153158648" sldId="275"/>
            <ac:cxnSpMk id="13" creationId="{98BA8D64-D401-C074-AA3B-6D2B7C5BCBC9}"/>
          </ac:cxnSpMkLst>
        </pc:cxnChg>
        <pc:cxnChg chg="add del mod">
          <ac:chgData name="Leo Santos" userId="890a6e047521931f" providerId="LiveId" clId="{B220BEA6-4F67-4F2A-BF8E-80F5596A04C5}" dt="2023-01-08T22:34:54.974" v="2641" actId="478"/>
          <ac:cxnSpMkLst>
            <pc:docMk/>
            <pc:sldMk cId="4153158648" sldId="275"/>
            <ac:cxnSpMk id="14" creationId="{BA69F3D7-7878-CF27-23C6-38F47D210176}"/>
          </ac:cxnSpMkLst>
        </pc:cxnChg>
        <pc:cxnChg chg="add del mod">
          <ac:chgData name="Leo Santos" userId="890a6e047521931f" providerId="LiveId" clId="{B220BEA6-4F67-4F2A-BF8E-80F5596A04C5}" dt="2023-01-08T22:36:02.717" v="2650" actId="1582"/>
          <ac:cxnSpMkLst>
            <pc:docMk/>
            <pc:sldMk cId="4153158648" sldId="275"/>
            <ac:cxnSpMk id="18" creationId="{AA9922E7-F991-61E0-8FDB-97FC335F7B0D}"/>
          </ac:cxnSpMkLst>
        </pc:cxnChg>
        <pc:cxnChg chg="add del mod">
          <ac:chgData name="Leo Santos" userId="890a6e047521931f" providerId="LiveId" clId="{B220BEA6-4F67-4F2A-BF8E-80F5596A04C5}" dt="2023-01-08T22:34:59.299" v="2642" actId="478"/>
          <ac:cxnSpMkLst>
            <pc:docMk/>
            <pc:sldMk cId="4153158648" sldId="275"/>
            <ac:cxnSpMk id="21" creationId="{BFA0CD64-7E7C-C135-6423-ED35672ADF48}"/>
          </ac:cxnSpMkLst>
        </pc:cxnChg>
      </pc:sldChg>
      <pc:sldChg chg="addSp delSp modSp add mod modNotesTx">
        <pc:chgData name="Leo Santos" userId="890a6e047521931f" providerId="LiveId" clId="{B220BEA6-4F67-4F2A-BF8E-80F5596A04C5}" dt="2023-01-08T22:36:25.401" v="2653" actId="20577"/>
        <pc:sldMkLst>
          <pc:docMk/>
          <pc:sldMk cId="3335500614" sldId="276"/>
        </pc:sldMkLst>
        <pc:spChg chg="mod">
          <ac:chgData name="Leo Santos" userId="890a6e047521931f" providerId="LiveId" clId="{B220BEA6-4F67-4F2A-BF8E-80F5596A04C5}" dt="2023-01-08T17:33:49.027" v="1627" actId="6549"/>
          <ac:spMkLst>
            <pc:docMk/>
            <pc:sldMk cId="3335500614" sldId="276"/>
            <ac:spMk id="2" creationId="{23ACEF5B-D8F0-2DE4-46A5-D2232E39C576}"/>
          </ac:spMkLst>
        </pc:spChg>
        <pc:spChg chg="mod">
          <ac:chgData name="Leo Santos" userId="890a6e047521931f" providerId="LiveId" clId="{B220BEA6-4F67-4F2A-BF8E-80F5596A04C5}" dt="2023-01-08T17:11:59.110" v="1596" actId="207"/>
          <ac:spMkLst>
            <pc:docMk/>
            <pc:sldMk cId="3335500614" sldId="276"/>
            <ac:spMk id="3" creationId="{53EF0738-A996-B9FD-EE98-F64557CD7B68}"/>
          </ac:spMkLst>
        </pc:spChg>
        <pc:spChg chg="del">
          <ac:chgData name="Leo Santos" userId="890a6e047521931f" providerId="LiveId" clId="{B220BEA6-4F67-4F2A-BF8E-80F5596A04C5}" dt="2023-01-08T17:08:00.217" v="1500" actId="478"/>
          <ac:spMkLst>
            <pc:docMk/>
            <pc:sldMk cId="3335500614" sldId="276"/>
            <ac:spMk id="4" creationId="{EAFFF6D3-C223-7ADC-1CEC-643A79CADE13}"/>
          </ac:spMkLst>
        </pc:spChg>
        <pc:spChg chg="del">
          <ac:chgData name="Leo Santos" userId="890a6e047521931f" providerId="LiveId" clId="{B220BEA6-4F67-4F2A-BF8E-80F5596A04C5}" dt="2023-01-08T17:08:00.217" v="1500" actId="478"/>
          <ac:spMkLst>
            <pc:docMk/>
            <pc:sldMk cId="3335500614" sldId="276"/>
            <ac:spMk id="5" creationId="{CFAF4EF8-8248-98EB-9114-F4B59593A7BF}"/>
          </ac:spMkLst>
        </pc:spChg>
        <pc:spChg chg="del">
          <ac:chgData name="Leo Santos" userId="890a6e047521931f" providerId="LiveId" clId="{B220BEA6-4F67-4F2A-BF8E-80F5596A04C5}" dt="2023-01-08T17:08:00.217" v="1500" actId="478"/>
          <ac:spMkLst>
            <pc:docMk/>
            <pc:sldMk cId="3335500614" sldId="276"/>
            <ac:spMk id="6" creationId="{A6F3DF13-C472-8AA0-D145-9FEC1F2A8425}"/>
          </ac:spMkLst>
        </pc:spChg>
        <pc:spChg chg="del">
          <ac:chgData name="Leo Santos" userId="890a6e047521931f" providerId="LiveId" clId="{B220BEA6-4F67-4F2A-BF8E-80F5596A04C5}" dt="2023-01-08T17:08:00.217" v="1500" actId="478"/>
          <ac:spMkLst>
            <pc:docMk/>
            <pc:sldMk cId="3335500614" sldId="276"/>
            <ac:spMk id="7" creationId="{3AE7D024-C343-8AD3-8292-F89D23D85CEA}"/>
          </ac:spMkLst>
        </pc:spChg>
        <pc:spChg chg="del">
          <ac:chgData name="Leo Santos" userId="890a6e047521931f" providerId="LiveId" clId="{B220BEA6-4F67-4F2A-BF8E-80F5596A04C5}" dt="2023-01-08T17:08:00.217" v="1500" actId="478"/>
          <ac:spMkLst>
            <pc:docMk/>
            <pc:sldMk cId="3335500614" sldId="276"/>
            <ac:spMk id="8" creationId="{5EC04C58-8930-B02F-A0F0-CCCF18800C02}"/>
          </ac:spMkLst>
        </pc:spChg>
        <pc:spChg chg="del">
          <ac:chgData name="Leo Santos" userId="890a6e047521931f" providerId="LiveId" clId="{B220BEA6-4F67-4F2A-BF8E-80F5596A04C5}" dt="2023-01-08T17:08:00.217" v="1500" actId="478"/>
          <ac:spMkLst>
            <pc:docMk/>
            <pc:sldMk cId="3335500614" sldId="276"/>
            <ac:spMk id="9" creationId="{823AE327-5D8A-B501-1C87-BECA36B87507}"/>
          </ac:spMkLst>
        </pc:spChg>
        <pc:spChg chg="del">
          <ac:chgData name="Leo Santos" userId="890a6e047521931f" providerId="LiveId" clId="{B220BEA6-4F67-4F2A-BF8E-80F5596A04C5}" dt="2023-01-08T17:08:00.217" v="1500" actId="478"/>
          <ac:spMkLst>
            <pc:docMk/>
            <pc:sldMk cId="3335500614" sldId="276"/>
            <ac:spMk id="10" creationId="{7999B442-2245-74FA-9008-B4D3A72F0810}"/>
          </ac:spMkLst>
        </pc:spChg>
        <pc:spChg chg="del">
          <ac:chgData name="Leo Santos" userId="890a6e047521931f" providerId="LiveId" clId="{B220BEA6-4F67-4F2A-BF8E-80F5596A04C5}" dt="2023-01-08T17:08:00.217" v="1500" actId="478"/>
          <ac:spMkLst>
            <pc:docMk/>
            <pc:sldMk cId="3335500614" sldId="276"/>
            <ac:spMk id="11" creationId="{8BFDDF17-C231-CE31-E102-0F2A442F43F4}"/>
          </ac:spMkLst>
        </pc:spChg>
        <pc:spChg chg="add mod">
          <ac:chgData name="Leo Santos" userId="890a6e047521931f" providerId="LiveId" clId="{B220BEA6-4F67-4F2A-BF8E-80F5596A04C5}" dt="2023-01-08T17:11:59.110" v="1596" actId="207"/>
          <ac:spMkLst>
            <pc:docMk/>
            <pc:sldMk cId="3335500614" sldId="276"/>
            <ac:spMk id="12" creationId="{497C30E1-21C3-CDD2-471C-1CB5C3368643}"/>
          </ac:spMkLst>
        </pc:spChg>
        <pc:spChg chg="add mod">
          <ac:chgData name="Leo Santos" userId="890a6e047521931f" providerId="LiveId" clId="{B220BEA6-4F67-4F2A-BF8E-80F5596A04C5}" dt="2023-01-08T17:11:59.110" v="1596" actId="207"/>
          <ac:spMkLst>
            <pc:docMk/>
            <pc:sldMk cId="3335500614" sldId="276"/>
            <ac:spMk id="15" creationId="{BD984FD7-60E1-E371-2742-09018F451620}"/>
          </ac:spMkLst>
        </pc:spChg>
        <pc:spChg chg="add mod">
          <ac:chgData name="Leo Santos" userId="890a6e047521931f" providerId="LiveId" clId="{B220BEA6-4F67-4F2A-BF8E-80F5596A04C5}" dt="2023-01-08T17:11:59.110" v="1596" actId="207"/>
          <ac:spMkLst>
            <pc:docMk/>
            <pc:sldMk cId="3335500614" sldId="276"/>
            <ac:spMk id="16" creationId="{EAE30DB6-9065-FE39-B15B-00E49A90E8ED}"/>
          </ac:spMkLst>
        </pc:spChg>
        <pc:spChg chg="add mod">
          <ac:chgData name="Leo Santos" userId="890a6e047521931f" providerId="LiveId" clId="{B220BEA6-4F67-4F2A-BF8E-80F5596A04C5}" dt="2023-01-08T17:11:59.110" v="1596" actId="207"/>
          <ac:spMkLst>
            <pc:docMk/>
            <pc:sldMk cId="3335500614" sldId="276"/>
            <ac:spMk id="17" creationId="{8A108EB4-4EE0-D349-6FC8-7B8A3EC2B82D}"/>
          </ac:spMkLst>
        </pc:spChg>
        <pc:spChg chg="add mod">
          <ac:chgData name="Leo Santos" userId="890a6e047521931f" providerId="LiveId" clId="{B220BEA6-4F67-4F2A-BF8E-80F5596A04C5}" dt="2023-01-08T17:11:59.110" v="1596" actId="207"/>
          <ac:spMkLst>
            <pc:docMk/>
            <pc:sldMk cId="3335500614" sldId="276"/>
            <ac:spMk id="19" creationId="{022B439F-40CD-49E1-3B87-2FAC75D366CB}"/>
          </ac:spMkLst>
        </pc:spChg>
        <pc:spChg chg="add mod">
          <ac:chgData name="Leo Santos" userId="890a6e047521931f" providerId="LiveId" clId="{B220BEA6-4F67-4F2A-BF8E-80F5596A04C5}" dt="2023-01-08T18:07:06.874" v="1933" actId="113"/>
          <ac:spMkLst>
            <pc:docMk/>
            <pc:sldMk cId="3335500614" sldId="276"/>
            <ac:spMk id="20" creationId="{A43B474D-2BC3-CB3C-186C-AF1340BEF14A}"/>
          </ac:spMkLst>
        </pc:spChg>
        <pc:spChg chg="add mod">
          <ac:chgData name="Leo Santos" userId="890a6e047521931f" providerId="LiveId" clId="{B220BEA6-4F67-4F2A-BF8E-80F5596A04C5}" dt="2023-01-08T17:11:59.110" v="1596" actId="207"/>
          <ac:spMkLst>
            <pc:docMk/>
            <pc:sldMk cId="3335500614" sldId="276"/>
            <ac:spMk id="22" creationId="{62297EFD-490C-392B-DC7D-6784104FCD9B}"/>
          </ac:spMkLst>
        </pc:spChg>
        <pc:spChg chg="add mod">
          <ac:chgData name="Leo Santos" userId="890a6e047521931f" providerId="LiveId" clId="{B220BEA6-4F67-4F2A-BF8E-80F5596A04C5}" dt="2023-01-08T18:07:06.874" v="1933" actId="113"/>
          <ac:spMkLst>
            <pc:docMk/>
            <pc:sldMk cId="3335500614" sldId="276"/>
            <ac:spMk id="23" creationId="{15B6C9F9-1C9B-64E8-0F32-4697D1121A58}"/>
          </ac:spMkLst>
        </pc:spChg>
        <pc:cxnChg chg="del mod">
          <ac:chgData name="Leo Santos" userId="890a6e047521931f" providerId="LiveId" clId="{B220BEA6-4F67-4F2A-BF8E-80F5596A04C5}" dt="2023-01-08T17:08:00.217" v="1500" actId="478"/>
          <ac:cxnSpMkLst>
            <pc:docMk/>
            <pc:sldMk cId="3335500614" sldId="276"/>
            <ac:cxnSpMk id="13" creationId="{98BA8D64-D401-C074-AA3B-6D2B7C5BCBC9}"/>
          </ac:cxnSpMkLst>
        </pc:cxnChg>
        <pc:cxnChg chg="del mod">
          <ac:chgData name="Leo Santos" userId="890a6e047521931f" providerId="LiveId" clId="{B220BEA6-4F67-4F2A-BF8E-80F5596A04C5}" dt="2023-01-08T17:08:00.217" v="1500" actId="478"/>
          <ac:cxnSpMkLst>
            <pc:docMk/>
            <pc:sldMk cId="3335500614" sldId="276"/>
            <ac:cxnSpMk id="14" creationId="{BA69F3D7-7878-CF27-23C6-38F47D210176}"/>
          </ac:cxnSpMkLst>
        </pc:cxnChg>
        <pc:cxnChg chg="del mod">
          <ac:chgData name="Leo Santos" userId="890a6e047521931f" providerId="LiveId" clId="{B220BEA6-4F67-4F2A-BF8E-80F5596A04C5}" dt="2023-01-08T17:08:00.217" v="1500" actId="478"/>
          <ac:cxnSpMkLst>
            <pc:docMk/>
            <pc:sldMk cId="3335500614" sldId="276"/>
            <ac:cxnSpMk id="18" creationId="{AA9922E7-F991-61E0-8FDB-97FC335F7B0D}"/>
          </ac:cxnSpMkLst>
        </pc:cxnChg>
        <pc:cxnChg chg="del mod">
          <ac:chgData name="Leo Santos" userId="890a6e047521931f" providerId="LiveId" clId="{B220BEA6-4F67-4F2A-BF8E-80F5596A04C5}" dt="2023-01-08T17:08:00.217" v="1500" actId="478"/>
          <ac:cxnSpMkLst>
            <pc:docMk/>
            <pc:sldMk cId="3335500614" sldId="276"/>
            <ac:cxnSpMk id="21" creationId="{BFA0CD64-7E7C-C135-6423-ED35672ADF48}"/>
          </ac:cxnSpMkLst>
        </pc:cxnChg>
      </pc:sldChg>
      <pc:sldChg chg="addSp modSp add mod">
        <pc:chgData name="Leo Santos" userId="890a6e047521931f" providerId="LiveId" clId="{B220BEA6-4F67-4F2A-BF8E-80F5596A04C5}" dt="2023-01-08T18:08:00.594" v="1943" actId="207"/>
        <pc:sldMkLst>
          <pc:docMk/>
          <pc:sldMk cId="342431345" sldId="277"/>
        </pc:sldMkLst>
        <pc:spChg chg="mod">
          <ac:chgData name="Leo Santos" userId="890a6e047521931f" providerId="LiveId" clId="{B220BEA6-4F67-4F2A-BF8E-80F5596A04C5}" dt="2023-01-08T17:33:52.121" v="1628" actId="6549"/>
          <ac:spMkLst>
            <pc:docMk/>
            <pc:sldMk cId="342431345" sldId="277"/>
            <ac:spMk id="2" creationId="{23ACEF5B-D8F0-2DE4-46A5-D2232E39C576}"/>
          </ac:spMkLst>
        </pc:spChg>
        <pc:spChg chg="mod">
          <ac:chgData name="Leo Santos" userId="890a6e047521931f" providerId="LiveId" clId="{B220BEA6-4F67-4F2A-BF8E-80F5596A04C5}" dt="2023-01-08T17:13:53.826" v="1605" actId="15"/>
          <ac:spMkLst>
            <pc:docMk/>
            <pc:sldMk cId="342431345" sldId="277"/>
            <ac:spMk id="3" creationId="{53EF0738-A996-B9FD-EE98-F64557CD7B68}"/>
          </ac:spMkLst>
        </pc:spChg>
        <pc:spChg chg="add mod">
          <ac:chgData name="Leo Santos" userId="890a6e047521931f" providerId="LiveId" clId="{B220BEA6-4F67-4F2A-BF8E-80F5596A04C5}" dt="2023-01-08T18:08:00.594" v="1943" actId="207"/>
          <ac:spMkLst>
            <pc:docMk/>
            <pc:sldMk cId="342431345" sldId="277"/>
            <ac:spMk id="13" creationId="{9598375C-BC08-6C73-B301-79CB063C93D9}"/>
          </ac:spMkLst>
        </pc:spChg>
        <pc:picChg chg="add mod">
          <ac:chgData name="Leo Santos" userId="890a6e047521931f" providerId="LiveId" clId="{B220BEA6-4F67-4F2A-BF8E-80F5596A04C5}" dt="2023-01-08T17:14:21.744" v="1608" actId="14100"/>
          <ac:picMkLst>
            <pc:docMk/>
            <pc:sldMk cId="342431345" sldId="277"/>
            <ac:picMk id="5" creationId="{99AFE0BD-C970-A5A5-1A68-F754B78D4D42}"/>
          </ac:picMkLst>
        </pc:picChg>
        <pc:picChg chg="add mod">
          <ac:chgData name="Leo Santos" userId="890a6e047521931f" providerId="LiveId" clId="{B220BEA6-4F67-4F2A-BF8E-80F5596A04C5}" dt="2023-01-08T18:01:12.824" v="1925" actId="14100"/>
          <ac:picMkLst>
            <pc:docMk/>
            <pc:sldMk cId="342431345" sldId="277"/>
            <ac:picMk id="7" creationId="{4D7B137D-EE4F-D854-AB89-3C0E9DBE934E}"/>
          </ac:picMkLst>
        </pc:picChg>
        <pc:picChg chg="add mod">
          <ac:chgData name="Leo Santos" userId="890a6e047521931f" providerId="LiveId" clId="{B220BEA6-4F67-4F2A-BF8E-80F5596A04C5}" dt="2023-01-08T18:01:07.973" v="1923" actId="14100"/>
          <ac:picMkLst>
            <pc:docMk/>
            <pc:sldMk cId="342431345" sldId="277"/>
            <ac:picMk id="9" creationId="{28936B49-A13F-8BE0-BCC9-F1BE98D0FFD8}"/>
          </ac:picMkLst>
        </pc:picChg>
        <pc:picChg chg="add mod">
          <ac:chgData name="Leo Santos" userId="890a6e047521931f" providerId="LiveId" clId="{B220BEA6-4F67-4F2A-BF8E-80F5596A04C5}" dt="2023-01-08T17:25:54.925" v="1625" actId="1037"/>
          <ac:picMkLst>
            <pc:docMk/>
            <pc:sldMk cId="342431345" sldId="277"/>
            <ac:picMk id="11" creationId="{81B734F8-E1EF-1F4E-18C9-02DA15E766AD}"/>
          </ac:picMkLst>
        </pc:picChg>
      </pc:sldChg>
      <pc:sldChg chg="addSp delSp modSp add mod modNotesTx">
        <pc:chgData name="Leo Santos" userId="890a6e047521931f" providerId="LiveId" clId="{B220BEA6-4F67-4F2A-BF8E-80F5596A04C5}" dt="2023-01-08T22:51:58.817" v="2667" actId="20577"/>
        <pc:sldMkLst>
          <pc:docMk/>
          <pc:sldMk cId="3551317044" sldId="278"/>
        </pc:sldMkLst>
        <pc:spChg chg="mod">
          <ac:chgData name="Leo Santos" userId="890a6e047521931f" providerId="LiveId" clId="{B220BEA6-4F67-4F2A-BF8E-80F5596A04C5}" dt="2023-01-08T17:33:55.676" v="1629" actId="6549"/>
          <ac:spMkLst>
            <pc:docMk/>
            <pc:sldMk cId="3551317044" sldId="278"/>
            <ac:spMk id="2" creationId="{23ACEF5B-D8F0-2DE4-46A5-D2232E39C576}"/>
          </ac:spMkLst>
        </pc:spChg>
        <pc:spChg chg="mod">
          <ac:chgData name="Leo Santos" userId="890a6e047521931f" providerId="LiveId" clId="{B220BEA6-4F67-4F2A-BF8E-80F5596A04C5}" dt="2023-01-08T22:51:58.817" v="2667" actId="20577"/>
          <ac:spMkLst>
            <pc:docMk/>
            <pc:sldMk cId="3551317044" sldId="278"/>
            <ac:spMk id="3" creationId="{53EF0738-A996-B9FD-EE98-F64557CD7B68}"/>
          </ac:spMkLst>
        </pc:spChg>
        <pc:picChg chg="del">
          <ac:chgData name="Leo Santos" userId="890a6e047521931f" providerId="LiveId" clId="{B220BEA6-4F67-4F2A-BF8E-80F5596A04C5}" dt="2023-01-08T17:40:58.945" v="1633" actId="478"/>
          <ac:picMkLst>
            <pc:docMk/>
            <pc:sldMk cId="3551317044" sldId="278"/>
            <ac:picMk id="5" creationId="{99AFE0BD-C970-A5A5-1A68-F754B78D4D42}"/>
          </ac:picMkLst>
        </pc:picChg>
        <pc:picChg chg="add mod">
          <ac:chgData name="Leo Santos" userId="890a6e047521931f" providerId="LiveId" clId="{B220BEA6-4F67-4F2A-BF8E-80F5596A04C5}" dt="2023-01-08T22:51:52.475" v="2665" actId="14100"/>
          <ac:picMkLst>
            <pc:docMk/>
            <pc:sldMk cId="3551317044" sldId="278"/>
            <ac:picMk id="6" creationId="{65B29935-7977-0BCC-A22E-74F28F57890B}"/>
          </ac:picMkLst>
        </pc:picChg>
        <pc:picChg chg="del">
          <ac:chgData name="Leo Santos" userId="890a6e047521931f" providerId="LiveId" clId="{B220BEA6-4F67-4F2A-BF8E-80F5596A04C5}" dt="2023-01-08T17:40:58.945" v="1633" actId="478"/>
          <ac:picMkLst>
            <pc:docMk/>
            <pc:sldMk cId="3551317044" sldId="278"/>
            <ac:picMk id="7" creationId="{4D7B137D-EE4F-D854-AB89-3C0E9DBE934E}"/>
          </ac:picMkLst>
        </pc:picChg>
        <pc:picChg chg="del">
          <ac:chgData name="Leo Santos" userId="890a6e047521931f" providerId="LiveId" clId="{B220BEA6-4F67-4F2A-BF8E-80F5596A04C5}" dt="2023-01-08T17:40:58.945" v="1633" actId="478"/>
          <ac:picMkLst>
            <pc:docMk/>
            <pc:sldMk cId="3551317044" sldId="278"/>
            <ac:picMk id="9" creationId="{28936B49-A13F-8BE0-BCC9-F1BE98D0FFD8}"/>
          </ac:picMkLst>
        </pc:picChg>
        <pc:picChg chg="del">
          <ac:chgData name="Leo Santos" userId="890a6e047521931f" providerId="LiveId" clId="{B220BEA6-4F67-4F2A-BF8E-80F5596A04C5}" dt="2023-01-08T17:40:58.945" v="1633" actId="478"/>
          <ac:picMkLst>
            <pc:docMk/>
            <pc:sldMk cId="3551317044" sldId="278"/>
            <ac:picMk id="11" creationId="{81B734F8-E1EF-1F4E-18C9-02DA15E766AD}"/>
          </ac:picMkLst>
        </pc:picChg>
      </pc:sldChg>
      <pc:sldChg chg="addSp delSp modSp add mod modNotesTx">
        <pc:chgData name="Leo Santos" userId="890a6e047521931f" providerId="LiveId" clId="{B220BEA6-4F67-4F2A-BF8E-80F5596A04C5}" dt="2023-01-08T22:42:05.041" v="2659" actId="13822"/>
        <pc:sldMkLst>
          <pc:docMk/>
          <pc:sldMk cId="3729195870" sldId="279"/>
        </pc:sldMkLst>
        <pc:spChg chg="mod">
          <ac:chgData name="Leo Santos" userId="890a6e047521931f" providerId="LiveId" clId="{B220BEA6-4F67-4F2A-BF8E-80F5596A04C5}" dt="2023-01-08T22:41:35.459" v="2656" actId="1076"/>
          <ac:spMkLst>
            <pc:docMk/>
            <pc:sldMk cId="3729195870" sldId="279"/>
            <ac:spMk id="2" creationId="{23ACEF5B-D8F0-2DE4-46A5-D2232E39C576}"/>
          </ac:spMkLst>
        </pc:spChg>
        <pc:spChg chg="del mod">
          <ac:chgData name="Leo Santos" userId="890a6e047521931f" providerId="LiveId" clId="{B220BEA6-4F67-4F2A-BF8E-80F5596A04C5}" dt="2023-01-08T17:58:32.626" v="1883" actId="478"/>
          <ac:spMkLst>
            <pc:docMk/>
            <pc:sldMk cId="3729195870" sldId="279"/>
            <ac:spMk id="3" creationId="{53EF0738-A996-B9FD-EE98-F64557CD7B68}"/>
          </ac:spMkLst>
        </pc:spChg>
        <pc:spChg chg="add mod">
          <ac:chgData name="Leo Santos" userId="890a6e047521931f" providerId="LiveId" clId="{B220BEA6-4F67-4F2A-BF8E-80F5596A04C5}" dt="2023-01-08T22:42:05.041" v="2659" actId="13822"/>
          <ac:spMkLst>
            <pc:docMk/>
            <pc:sldMk cId="3729195870" sldId="279"/>
            <ac:spMk id="4" creationId="{00491BEA-E981-F7FA-D995-7AE9F86951F0}"/>
          </ac:spMkLst>
        </pc:spChg>
        <pc:spChg chg="add mod">
          <ac:chgData name="Leo Santos" userId="890a6e047521931f" providerId="LiveId" clId="{B220BEA6-4F67-4F2A-BF8E-80F5596A04C5}" dt="2023-01-08T22:42:05.041" v="2659" actId="13822"/>
          <ac:spMkLst>
            <pc:docMk/>
            <pc:sldMk cId="3729195870" sldId="279"/>
            <ac:spMk id="5" creationId="{A98C919D-FA60-B4EB-8931-AA028A4F9566}"/>
          </ac:spMkLst>
        </pc:spChg>
        <pc:spChg chg="add mod">
          <ac:chgData name="Leo Santos" userId="890a6e047521931f" providerId="LiveId" clId="{B220BEA6-4F67-4F2A-BF8E-80F5596A04C5}" dt="2023-01-08T22:42:05.041" v="2659" actId="13822"/>
          <ac:spMkLst>
            <pc:docMk/>
            <pc:sldMk cId="3729195870" sldId="279"/>
            <ac:spMk id="7" creationId="{516F6888-3E2A-D142-9743-2927AB580F44}"/>
          </ac:spMkLst>
        </pc:spChg>
        <pc:spChg chg="add mod">
          <ac:chgData name="Leo Santos" userId="890a6e047521931f" providerId="LiveId" clId="{B220BEA6-4F67-4F2A-BF8E-80F5596A04C5}" dt="2023-01-08T22:42:05.041" v="2659" actId="13822"/>
          <ac:spMkLst>
            <pc:docMk/>
            <pc:sldMk cId="3729195870" sldId="279"/>
            <ac:spMk id="8" creationId="{A5A393BC-CA10-5F44-210D-99A361C94129}"/>
          </ac:spMkLst>
        </pc:spChg>
        <pc:spChg chg="add mod ord">
          <ac:chgData name="Leo Santos" userId="890a6e047521931f" providerId="LiveId" clId="{B220BEA6-4F67-4F2A-BF8E-80F5596A04C5}" dt="2023-01-08T22:41:43.750" v="2657" actId="1076"/>
          <ac:spMkLst>
            <pc:docMk/>
            <pc:sldMk cId="3729195870" sldId="279"/>
            <ac:spMk id="9" creationId="{B84E76B6-158A-1105-505C-15CA0271959C}"/>
          </ac:spMkLst>
        </pc:spChg>
        <pc:spChg chg="add mod">
          <ac:chgData name="Leo Santos" userId="890a6e047521931f" providerId="LiveId" clId="{B220BEA6-4F67-4F2A-BF8E-80F5596A04C5}" dt="2023-01-08T22:41:43.750" v="2657" actId="1076"/>
          <ac:spMkLst>
            <pc:docMk/>
            <pc:sldMk cId="3729195870" sldId="279"/>
            <ac:spMk id="11" creationId="{4378B6BC-8702-6E1D-36B6-CE6FCB5DD4E0}"/>
          </ac:spMkLst>
        </pc:spChg>
        <pc:spChg chg="add mod">
          <ac:chgData name="Leo Santos" userId="890a6e047521931f" providerId="LiveId" clId="{B220BEA6-4F67-4F2A-BF8E-80F5596A04C5}" dt="2023-01-08T22:41:43.750" v="2657" actId="1076"/>
          <ac:spMkLst>
            <pc:docMk/>
            <pc:sldMk cId="3729195870" sldId="279"/>
            <ac:spMk id="12" creationId="{76558993-30B2-10E4-55CB-17C790CE9EA9}"/>
          </ac:spMkLst>
        </pc:spChg>
        <pc:spChg chg="add mod">
          <ac:chgData name="Leo Santos" userId="890a6e047521931f" providerId="LiveId" clId="{B220BEA6-4F67-4F2A-BF8E-80F5596A04C5}" dt="2023-01-08T22:41:58.102" v="2658" actId="13822"/>
          <ac:spMkLst>
            <pc:docMk/>
            <pc:sldMk cId="3729195870" sldId="279"/>
            <ac:spMk id="13" creationId="{EB536C31-A041-DFD5-2792-026EC83BA4DD}"/>
          </ac:spMkLst>
        </pc:spChg>
        <pc:spChg chg="add mod">
          <ac:chgData name="Leo Santos" userId="890a6e047521931f" providerId="LiveId" clId="{B220BEA6-4F67-4F2A-BF8E-80F5596A04C5}" dt="2023-01-08T22:41:58.102" v="2658" actId="13822"/>
          <ac:spMkLst>
            <pc:docMk/>
            <pc:sldMk cId="3729195870" sldId="279"/>
            <ac:spMk id="14" creationId="{F4F442CE-4ADA-1118-833E-0D544AF3D23A}"/>
          </ac:spMkLst>
        </pc:spChg>
        <pc:spChg chg="add mod">
          <ac:chgData name="Leo Santos" userId="890a6e047521931f" providerId="LiveId" clId="{B220BEA6-4F67-4F2A-BF8E-80F5596A04C5}" dt="2023-01-08T22:41:58.102" v="2658" actId="13822"/>
          <ac:spMkLst>
            <pc:docMk/>
            <pc:sldMk cId="3729195870" sldId="279"/>
            <ac:spMk id="15" creationId="{790CB361-35BD-A2FD-24F7-757D1F83484E}"/>
          </ac:spMkLst>
        </pc:spChg>
        <pc:spChg chg="add mod">
          <ac:chgData name="Leo Santos" userId="890a6e047521931f" providerId="LiveId" clId="{B220BEA6-4F67-4F2A-BF8E-80F5596A04C5}" dt="2023-01-08T22:41:58.102" v="2658" actId="13822"/>
          <ac:spMkLst>
            <pc:docMk/>
            <pc:sldMk cId="3729195870" sldId="279"/>
            <ac:spMk id="16" creationId="{AC28635A-7C79-9CF1-D09F-39C3C2DC1993}"/>
          </ac:spMkLst>
        </pc:spChg>
        <pc:spChg chg="add mod">
          <ac:chgData name="Leo Santos" userId="890a6e047521931f" providerId="LiveId" clId="{B220BEA6-4F67-4F2A-BF8E-80F5596A04C5}" dt="2023-01-08T22:41:43.750" v="2657" actId="1076"/>
          <ac:spMkLst>
            <pc:docMk/>
            <pc:sldMk cId="3729195870" sldId="279"/>
            <ac:spMk id="17" creationId="{470C9958-9C8B-54C2-AE5B-951206E28E79}"/>
          </ac:spMkLst>
        </pc:spChg>
        <pc:spChg chg="add mod">
          <ac:chgData name="Leo Santos" userId="890a6e047521931f" providerId="LiveId" clId="{B220BEA6-4F67-4F2A-BF8E-80F5596A04C5}" dt="2023-01-08T22:41:58.102" v="2658" actId="13822"/>
          <ac:spMkLst>
            <pc:docMk/>
            <pc:sldMk cId="3729195870" sldId="279"/>
            <ac:spMk id="18" creationId="{7701B493-BE88-D593-AD8D-93D410ABBFE8}"/>
          </ac:spMkLst>
        </pc:spChg>
        <pc:spChg chg="add mod">
          <ac:chgData name="Leo Santos" userId="890a6e047521931f" providerId="LiveId" clId="{B220BEA6-4F67-4F2A-BF8E-80F5596A04C5}" dt="2023-01-08T22:41:58.102" v="2658" actId="13822"/>
          <ac:spMkLst>
            <pc:docMk/>
            <pc:sldMk cId="3729195870" sldId="279"/>
            <ac:spMk id="19" creationId="{57CFACD0-3207-67A6-A3A8-132414156ADA}"/>
          </ac:spMkLst>
        </pc:spChg>
        <pc:spChg chg="add mod">
          <ac:chgData name="Leo Santos" userId="890a6e047521931f" providerId="LiveId" clId="{B220BEA6-4F67-4F2A-BF8E-80F5596A04C5}" dt="2023-01-08T22:41:58.102" v="2658" actId="13822"/>
          <ac:spMkLst>
            <pc:docMk/>
            <pc:sldMk cId="3729195870" sldId="279"/>
            <ac:spMk id="20" creationId="{7C8FAE97-4065-9E55-FBAB-8A0DF61940F3}"/>
          </ac:spMkLst>
        </pc:spChg>
        <pc:spChg chg="add mod">
          <ac:chgData name="Leo Santos" userId="890a6e047521931f" providerId="LiveId" clId="{B220BEA6-4F67-4F2A-BF8E-80F5596A04C5}" dt="2023-01-08T22:41:58.102" v="2658" actId="13822"/>
          <ac:spMkLst>
            <pc:docMk/>
            <pc:sldMk cId="3729195870" sldId="279"/>
            <ac:spMk id="21" creationId="{E05ABB05-D189-79DA-8806-55651616C20D}"/>
          </ac:spMkLst>
        </pc:spChg>
        <pc:spChg chg="add mod">
          <ac:chgData name="Leo Santos" userId="890a6e047521931f" providerId="LiveId" clId="{B220BEA6-4F67-4F2A-BF8E-80F5596A04C5}" dt="2023-01-08T22:41:58.102" v="2658" actId="13822"/>
          <ac:spMkLst>
            <pc:docMk/>
            <pc:sldMk cId="3729195870" sldId="279"/>
            <ac:spMk id="22" creationId="{E01E686B-4559-E95C-D3B9-B66AAB263D95}"/>
          </ac:spMkLst>
        </pc:spChg>
        <pc:spChg chg="add del mod">
          <ac:chgData name="Leo Santos" userId="890a6e047521931f" providerId="LiveId" clId="{B220BEA6-4F67-4F2A-BF8E-80F5596A04C5}" dt="2023-01-08T17:58:04.030" v="1873" actId="478"/>
          <ac:spMkLst>
            <pc:docMk/>
            <pc:sldMk cId="3729195870" sldId="279"/>
            <ac:spMk id="23" creationId="{9E1114F8-9B60-5632-9A05-A20BD3DA7FDC}"/>
          </ac:spMkLst>
        </pc:spChg>
        <pc:spChg chg="add del mod">
          <ac:chgData name="Leo Santos" userId="890a6e047521931f" providerId="LiveId" clId="{B220BEA6-4F67-4F2A-BF8E-80F5596A04C5}" dt="2023-01-08T17:58:04.030" v="1873" actId="478"/>
          <ac:spMkLst>
            <pc:docMk/>
            <pc:sldMk cId="3729195870" sldId="279"/>
            <ac:spMk id="24" creationId="{07BD0B56-8463-04BB-345D-C3A4E02F4916}"/>
          </ac:spMkLst>
        </pc:spChg>
        <pc:spChg chg="add del mod">
          <ac:chgData name="Leo Santos" userId="890a6e047521931f" providerId="LiveId" clId="{B220BEA6-4F67-4F2A-BF8E-80F5596A04C5}" dt="2023-01-08T17:58:04.030" v="1873" actId="478"/>
          <ac:spMkLst>
            <pc:docMk/>
            <pc:sldMk cId="3729195870" sldId="279"/>
            <ac:spMk id="25" creationId="{169800E9-EA11-619D-8CA1-56010CE1D2E1}"/>
          </ac:spMkLst>
        </pc:spChg>
        <pc:picChg chg="del">
          <ac:chgData name="Leo Santos" userId="890a6e047521931f" providerId="LiveId" clId="{B220BEA6-4F67-4F2A-BF8E-80F5596A04C5}" dt="2023-01-08T17:47:04.997" v="1683" actId="478"/>
          <ac:picMkLst>
            <pc:docMk/>
            <pc:sldMk cId="3729195870" sldId="279"/>
            <ac:picMk id="6" creationId="{65B29935-7977-0BCC-A22E-74F28F57890B}"/>
          </ac:picMkLst>
        </pc:picChg>
      </pc:sldChg>
      <pc:sldChg chg="delSp modSp add mod modNotesTx">
        <pc:chgData name="Leo Santos" userId="890a6e047521931f" providerId="LiveId" clId="{B220BEA6-4F67-4F2A-BF8E-80F5596A04C5}" dt="2023-01-08T22:51:34.195" v="2664" actId="114"/>
        <pc:sldMkLst>
          <pc:docMk/>
          <pc:sldMk cId="135464442" sldId="280"/>
        </pc:sldMkLst>
        <pc:spChg chg="mod">
          <ac:chgData name="Leo Santos" userId="890a6e047521931f" providerId="LiveId" clId="{B220BEA6-4F67-4F2A-BF8E-80F5596A04C5}" dt="2023-01-08T18:00:41.800" v="1919" actId="108"/>
          <ac:spMkLst>
            <pc:docMk/>
            <pc:sldMk cId="135464442" sldId="280"/>
            <ac:spMk id="2" creationId="{23ACEF5B-D8F0-2DE4-46A5-D2232E39C576}"/>
          </ac:spMkLst>
        </pc:spChg>
        <pc:spChg chg="mod">
          <ac:chgData name="Leo Santos" userId="890a6e047521931f" providerId="LiveId" clId="{B220BEA6-4F67-4F2A-BF8E-80F5596A04C5}" dt="2023-01-08T22:51:34.195" v="2664" actId="114"/>
          <ac:spMkLst>
            <pc:docMk/>
            <pc:sldMk cId="135464442" sldId="280"/>
            <ac:spMk id="3" creationId="{53EF0738-A996-B9FD-EE98-F64557CD7B68}"/>
          </ac:spMkLst>
        </pc:spChg>
        <pc:picChg chg="del">
          <ac:chgData name="Leo Santos" userId="890a6e047521931f" providerId="LiveId" clId="{B220BEA6-4F67-4F2A-BF8E-80F5596A04C5}" dt="2023-01-08T17:59:47.718" v="1891" actId="478"/>
          <ac:picMkLst>
            <pc:docMk/>
            <pc:sldMk cId="135464442" sldId="280"/>
            <ac:picMk id="6" creationId="{65B29935-7977-0BCC-A22E-74F28F57890B}"/>
          </ac:picMkLst>
        </pc:picChg>
      </pc:sldChg>
      <pc:sldChg chg="addSp delSp modSp add mod modNotesTx">
        <pc:chgData name="Leo Santos" userId="890a6e047521931f" providerId="LiveId" clId="{B220BEA6-4F67-4F2A-BF8E-80F5596A04C5}" dt="2023-01-17T15:53:57.937" v="2698" actId="115"/>
        <pc:sldMkLst>
          <pc:docMk/>
          <pc:sldMk cId="3929791730" sldId="281"/>
        </pc:sldMkLst>
        <pc:spChg chg="mod">
          <ac:chgData name="Leo Santos" userId="890a6e047521931f" providerId="LiveId" clId="{B220BEA6-4F67-4F2A-BF8E-80F5596A04C5}" dt="2023-01-08T19:03:24.445" v="2098" actId="20577"/>
          <ac:spMkLst>
            <pc:docMk/>
            <pc:sldMk cId="3929791730" sldId="281"/>
            <ac:spMk id="2" creationId="{23ACEF5B-D8F0-2DE4-46A5-D2232E39C576}"/>
          </ac:spMkLst>
        </pc:spChg>
        <pc:spChg chg="mod">
          <ac:chgData name="Leo Santos" userId="890a6e047521931f" providerId="LiveId" clId="{B220BEA6-4F67-4F2A-BF8E-80F5596A04C5}" dt="2023-01-17T15:53:57.937" v="2698" actId="115"/>
          <ac:spMkLst>
            <pc:docMk/>
            <pc:sldMk cId="3929791730" sldId="281"/>
            <ac:spMk id="3" creationId="{53EF0738-A996-B9FD-EE98-F64557CD7B68}"/>
          </ac:spMkLst>
        </pc:spChg>
        <pc:spChg chg="add del">
          <ac:chgData name="Leo Santos" userId="890a6e047521931f" providerId="LiveId" clId="{B220BEA6-4F67-4F2A-BF8E-80F5596A04C5}" dt="2023-01-08T19:04:28.822" v="2101"/>
          <ac:spMkLst>
            <pc:docMk/>
            <pc:sldMk cId="3929791730" sldId="281"/>
            <ac:spMk id="4" creationId="{2217EEB7-9C0F-D0B4-678C-0B25E3E5BB49}"/>
          </ac:spMkLst>
        </pc:spChg>
        <pc:picChg chg="del">
          <ac:chgData name="Leo Santos" userId="890a6e047521931f" providerId="LiveId" clId="{B220BEA6-4F67-4F2A-BF8E-80F5596A04C5}" dt="2023-01-08T19:03:27.165" v="2099" actId="478"/>
          <ac:picMkLst>
            <pc:docMk/>
            <pc:sldMk cId="3929791730" sldId="281"/>
            <ac:picMk id="5" creationId="{C506CD6F-76EA-E74D-9629-11E2B5FB921E}"/>
          </ac:picMkLst>
        </pc:picChg>
        <pc:picChg chg="add mod">
          <ac:chgData name="Leo Santos" userId="890a6e047521931f" providerId="LiveId" clId="{B220BEA6-4F67-4F2A-BF8E-80F5596A04C5}" dt="2023-01-08T22:03:23.484" v="2103" actId="1076"/>
          <ac:picMkLst>
            <pc:docMk/>
            <pc:sldMk cId="3929791730" sldId="281"/>
            <ac:picMk id="7" creationId="{96C0B6AA-52C9-26D8-77C5-84026E51BBAC}"/>
          </ac:picMkLst>
        </pc:picChg>
      </pc:sldChg>
      <pc:sldChg chg="modSp add mod">
        <pc:chgData name="Leo Santos" userId="890a6e047521931f" providerId="LiveId" clId="{B220BEA6-4F67-4F2A-BF8E-80F5596A04C5}" dt="2023-01-08T22:54:21.454" v="2693" actId="403"/>
        <pc:sldMkLst>
          <pc:docMk/>
          <pc:sldMk cId="1415020764" sldId="282"/>
        </pc:sldMkLst>
        <pc:spChg chg="mod">
          <ac:chgData name="Leo Santos" userId="890a6e047521931f" providerId="LiveId" clId="{B220BEA6-4F67-4F2A-BF8E-80F5596A04C5}" dt="2023-01-08T22:54:04.959" v="2670" actId="21"/>
          <ac:spMkLst>
            <pc:docMk/>
            <pc:sldMk cId="1415020764" sldId="282"/>
            <ac:spMk id="2" creationId="{23ACEF5B-D8F0-2DE4-46A5-D2232E39C576}"/>
          </ac:spMkLst>
        </pc:spChg>
        <pc:spChg chg="mod">
          <ac:chgData name="Leo Santos" userId="890a6e047521931f" providerId="LiveId" clId="{B220BEA6-4F67-4F2A-BF8E-80F5596A04C5}" dt="2023-01-08T22:54:21.454" v="2693" actId="403"/>
          <ac:spMkLst>
            <pc:docMk/>
            <pc:sldMk cId="1415020764" sldId="282"/>
            <ac:spMk id="3" creationId="{53EF0738-A996-B9FD-EE98-F64557CD7B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9BFA8-2263-4412-B04E-97EB664402A3}" type="datetimeFigureOut">
              <a:rPr lang="pt-BR" smtClean="0"/>
              <a:t>17/01/2023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31323-CBFF-4A2F-884C-607D6769BC72}" type="slidenum">
              <a:rPr lang="pt-BR" smtClean="0"/>
              <a:t>‹#›</a:t>
            </a:fld>
            <a:endParaRPr lang="pt-BR"/>
          </a:p>
        </p:txBody>
      </p:sp>
    </p:spTree>
    <p:extLst>
      <p:ext uri="{BB962C8B-B14F-4D97-AF65-F5344CB8AC3E}">
        <p14:creationId xmlns:p14="http://schemas.microsoft.com/office/powerpoint/2010/main" val="3631195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4</a:t>
            </a:fld>
            <a:endParaRPr lang="pt-BR"/>
          </a:p>
        </p:txBody>
      </p:sp>
    </p:spTree>
    <p:extLst>
      <p:ext uri="{BB962C8B-B14F-4D97-AF65-F5344CB8AC3E}">
        <p14:creationId xmlns:p14="http://schemas.microsoft.com/office/powerpoint/2010/main" val="2072838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13</a:t>
            </a:fld>
            <a:endParaRPr lang="pt-BR"/>
          </a:p>
        </p:txBody>
      </p:sp>
    </p:spTree>
    <p:extLst>
      <p:ext uri="{BB962C8B-B14F-4D97-AF65-F5344CB8AC3E}">
        <p14:creationId xmlns:p14="http://schemas.microsoft.com/office/powerpoint/2010/main" val="93460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14</a:t>
            </a:fld>
            <a:endParaRPr lang="pt-BR"/>
          </a:p>
        </p:txBody>
      </p:sp>
    </p:spTree>
    <p:extLst>
      <p:ext uri="{BB962C8B-B14F-4D97-AF65-F5344CB8AC3E}">
        <p14:creationId xmlns:p14="http://schemas.microsoft.com/office/powerpoint/2010/main" val="1202858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0" i="0" u="none" strike="noStrike" baseline="0" dirty="0">
              <a:solidFill>
                <a:srgbClr val="2C2937"/>
              </a:solidFill>
              <a:latin typeface="OpenSans-Light"/>
            </a:endParaRPr>
          </a:p>
        </p:txBody>
      </p:sp>
      <p:sp>
        <p:nvSpPr>
          <p:cNvPr id="4" name="Slide Number Placeholder 3"/>
          <p:cNvSpPr>
            <a:spLocks noGrp="1"/>
          </p:cNvSpPr>
          <p:nvPr>
            <p:ph type="sldNum" sz="quarter" idx="5"/>
          </p:nvPr>
        </p:nvSpPr>
        <p:spPr/>
        <p:txBody>
          <a:bodyPr/>
          <a:lstStyle/>
          <a:p>
            <a:fld id="{38231323-CBFF-4A2F-884C-607D6769BC72}" type="slidenum">
              <a:rPr lang="pt-BR" smtClean="0"/>
              <a:t>15</a:t>
            </a:fld>
            <a:endParaRPr lang="pt-BR"/>
          </a:p>
        </p:txBody>
      </p:sp>
    </p:spTree>
    <p:extLst>
      <p:ext uri="{BB962C8B-B14F-4D97-AF65-F5344CB8AC3E}">
        <p14:creationId xmlns:p14="http://schemas.microsoft.com/office/powerpoint/2010/main" val="306863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Azure SRM: https://learn.microsoft.com/pt-br/azure/security/fundamentals/shared-responsibility</a:t>
            </a:r>
          </a:p>
          <a:p>
            <a:r>
              <a:rPr lang="pt-BR" dirty="0"/>
              <a:t>AWS SRM: https://aws.amazon.com/pt/blogs/industries/applying-the-aws-shared-responsibility-model-to-your-gxp-solution/</a:t>
            </a:r>
          </a:p>
        </p:txBody>
      </p:sp>
      <p:sp>
        <p:nvSpPr>
          <p:cNvPr id="4" name="Slide Number Placeholder 3"/>
          <p:cNvSpPr>
            <a:spLocks noGrp="1"/>
          </p:cNvSpPr>
          <p:nvPr>
            <p:ph type="sldNum" sz="quarter" idx="5"/>
          </p:nvPr>
        </p:nvSpPr>
        <p:spPr/>
        <p:txBody>
          <a:bodyPr/>
          <a:lstStyle/>
          <a:p>
            <a:fld id="{38231323-CBFF-4A2F-884C-607D6769BC72}" type="slidenum">
              <a:rPr lang="pt-BR" smtClean="0"/>
              <a:t>17</a:t>
            </a:fld>
            <a:endParaRPr lang="pt-BR"/>
          </a:p>
        </p:txBody>
      </p:sp>
    </p:spTree>
    <p:extLst>
      <p:ext uri="{BB962C8B-B14F-4D97-AF65-F5344CB8AC3E}">
        <p14:creationId xmlns:p14="http://schemas.microsoft.com/office/powerpoint/2010/main" val="1771521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18</a:t>
            </a:fld>
            <a:endParaRPr lang="pt-BR"/>
          </a:p>
        </p:txBody>
      </p:sp>
    </p:spTree>
    <p:extLst>
      <p:ext uri="{BB962C8B-B14F-4D97-AF65-F5344CB8AC3E}">
        <p14:creationId xmlns:p14="http://schemas.microsoft.com/office/powerpoint/2010/main" val="845706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19</a:t>
            </a:fld>
            <a:endParaRPr lang="pt-BR"/>
          </a:p>
        </p:txBody>
      </p:sp>
    </p:spTree>
    <p:extLst>
      <p:ext uri="{BB962C8B-B14F-4D97-AF65-F5344CB8AC3E}">
        <p14:creationId xmlns:p14="http://schemas.microsoft.com/office/powerpoint/2010/main" val="19058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i="0" u="none" strike="noStrike" baseline="0" dirty="0">
                <a:solidFill>
                  <a:srgbClr val="2C2937"/>
                </a:solidFill>
                <a:latin typeface="OpenSans-Light"/>
              </a:rPr>
              <a:t>Identify necessary security and compliance requirements, and any existing controls.</a:t>
            </a:r>
          </a:p>
          <a:p>
            <a:pPr lvl="0"/>
            <a:r>
              <a:rPr lang="en-US" sz="1200" b="0" i="0" u="none" strike="noStrike" baseline="0" dirty="0">
                <a:solidFill>
                  <a:srgbClr val="2C2937"/>
                </a:solidFill>
                <a:latin typeface="OpenSans-Light"/>
              </a:rPr>
              <a:t>Select your cloud provider, service, and deployment models.</a:t>
            </a:r>
          </a:p>
          <a:p>
            <a:pPr lvl="0"/>
            <a:r>
              <a:rPr lang="pt-BR" sz="1200" b="0" i="0" u="none" strike="noStrike" baseline="0" dirty="0">
                <a:solidFill>
                  <a:srgbClr val="2C2937"/>
                </a:solidFill>
                <a:latin typeface="OpenSans-Light"/>
              </a:rPr>
              <a:t>Define the architecture.</a:t>
            </a:r>
          </a:p>
          <a:p>
            <a:pPr lvl="0"/>
            <a:r>
              <a:rPr lang="pt-BR" sz="1200" b="0" i="0" u="none" strike="noStrike" baseline="0" dirty="0">
                <a:solidFill>
                  <a:srgbClr val="2C2937"/>
                </a:solidFill>
                <a:latin typeface="OpenSans-Light"/>
              </a:rPr>
              <a:t>Assess the security controls.</a:t>
            </a:r>
          </a:p>
          <a:p>
            <a:pPr lvl="0"/>
            <a:r>
              <a:rPr lang="pt-BR" sz="1200" b="0" i="0" u="none" strike="noStrike" baseline="0" dirty="0">
                <a:solidFill>
                  <a:srgbClr val="2C2937"/>
                </a:solidFill>
                <a:latin typeface="OpenSans-Light"/>
              </a:rPr>
              <a:t>Identify control gaps.</a:t>
            </a:r>
          </a:p>
          <a:p>
            <a:pPr lvl="0"/>
            <a:r>
              <a:rPr lang="en-US" sz="1200" b="0" i="0" u="none" strike="noStrike" baseline="0" dirty="0">
                <a:solidFill>
                  <a:srgbClr val="2C2937"/>
                </a:solidFill>
                <a:latin typeface="OpenSans-Light"/>
              </a:rPr>
              <a:t>Design and implement controls to fill the gaps.</a:t>
            </a:r>
          </a:p>
          <a:p>
            <a:pPr lvl="0"/>
            <a:r>
              <a:rPr lang="pt-BR" sz="1200" b="0" i="0" u="none" strike="noStrike" baseline="0" dirty="0">
                <a:solidFill>
                  <a:srgbClr val="2C2937"/>
                </a:solidFill>
                <a:latin typeface="OpenSans-Light"/>
              </a:rPr>
              <a:t>Manage changes over time.</a:t>
            </a:r>
          </a:p>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21</a:t>
            </a:fld>
            <a:endParaRPr lang="pt-BR"/>
          </a:p>
        </p:txBody>
      </p:sp>
    </p:spTree>
    <p:extLst>
      <p:ext uri="{BB962C8B-B14F-4D97-AF65-F5344CB8AC3E}">
        <p14:creationId xmlns:p14="http://schemas.microsoft.com/office/powerpoint/2010/main" val="1689347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22</a:t>
            </a:fld>
            <a:endParaRPr lang="pt-BR"/>
          </a:p>
        </p:txBody>
      </p:sp>
    </p:spTree>
    <p:extLst>
      <p:ext uri="{BB962C8B-B14F-4D97-AF65-F5344CB8AC3E}">
        <p14:creationId xmlns:p14="http://schemas.microsoft.com/office/powerpoint/2010/main" val="3637047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23</a:t>
            </a:fld>
            <a:endParaRPr lang="pt-BR"/>
          </a:p>
        </p:txBody>
      </p:sp>
    </p:spTree>
    <p:extLst>
      <p:ext uri="{BB962C8B-B14F-4D97-AF65-F5344CB8AC3E}">
        <p14:creationId xmlns:p14="http://schemas.microsoft.com/office/powerpoint/2010/main" val="2987932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24</a:t>
            </a:fld>
            <a:endParaRPr lang="pt-BR"/>
          </a:p>
        </p:txBody>
      </p:sp>
    </p:spTree>
    <p:extLst>
      <p:ext uri="{BB962C8B-B14F-4D97-AF65-F5344CB8AC3E}">
        <p14:creationId xmlns:p14="http://schemas.microsoft.com/office/powerpoint/2010/main" val="148850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5</a:t>
            </a:fld>
            <a:endParaRPr lang="pt-BR"/>
          </a:p>
        </p:txBody>
      </p:sp>
    </p:spTree>
    <p:extLst>
      <p:ext uri="{BB962C8B-B14F-4D97-AF65-F5344CB8AC3E}">
        <p14:creationId xmlns:p14="http://schemas.microsoft.com/office/powerpoint/2010/main" val="2276812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6</a:t>
            </a:fld>
            <a:endParaRPr lang="pt-BR"/>
          </a:p>
        </p:txBody>
      </p:sp>
    </p:spTree>
    <p:extLst>
      <p:ext uri="{BB962C8B-B14F-4D97-AF65-F5344CB8AC3E}">
        <p14:creationId xmlns:p14="http://schemas.microsoft.com/office/powerpoint/2010/main" val="2431378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BR" sz="1800" b="0" i="1" u="none" strike="noStrike" baseline="0" dirty="0">
                <a:solidFill>
                  <a:srgbClr val="7D888B"/>
                </a:solidFill>
                <a:latin typeface="OpenSansLight-Italic"/>
              </a:rPr>
              <a:t>1 Management includes: governance, operations, security, compliance, etc...</a:t>
            </a:r>
          </a:p>
          <a:p>
            <a:pPr algn="l"/>
            <a:r>
              <a:rPr lang="en-US" sz="1800" b="0" i="1" u="none" strike="noStrike" baseline="0" dirty="0">
                <a:solidFill>
                  <a:srgbClr val="7D888B"/>
                </a:solidFill>
                <a:latin typeface="OpenSansLight-Italic"/>
              </a:rPr>
              <a:t>2 Infrastructure implies physical infrastructure such as facilities, compute network and storage equipment</a:t>
            </a:r>
          </a:p>
          <a:p>
            <a:pPr algn="l"/>
            <a:r>
              <a:rPr lang="en-US" sz="1800" b="0" i="1" u="none" strike="noStrike" baseline="0" dirty="0">
                <a:solidFill>
                  <a:srgbClr val="7D888B"/>
                </a:solidFill>
                <a:latin typeface="OpenSansLight-Italic"/>
              </a:rPr>
              <a:t>3 Infrastructure location is both physical relative to an organization’s management umbrella and speaks </a:t>
            </a:r>
            <a:r>
              <a:rPr lang="pt-BR" sz="1800" b="0" i="1" u="none" strike="noStrike" baseline="0" dirty="0">
                <a:solidFill>
                  <a:srgbClr val="7D888B"/>
                </a:solidFill>
                <a:latin typeface="OpenSansLight-Italic"/>
              </a:rPr>
              <a:t>to ownership versus control</a:t>
            </a:r>
          </a:p>
          <a:p>
            <a:pPr algn="l"/>
            <a:r>
              <a:rPr lang="en-US" sz="1800" b="0" i="1" u="none" strike="noStrike" baseline="0" dirty="0">
                <a:solidFill>
                  <a:srgbClr val="7D888B"/>
                </a:solidFill>
                <a:latin typeface="OpenSansLight-Italic"/>
              </a:rPr>
              <a:t>4 Trusted consumers of service are those who are considered part of an organization’s legal/contractual/policy umbrella including employees, contractors, and business partners. Untrusted consumers are those that may be authorized to consume some/all services but are not logical extensions of the organization.</a:t>
            </a:r>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7</a:t>
            </a:fld>
            <a:endParaRPr lang="pt-BR"/>
          </a:p>
        </p:txBody>
      </p:sp>
    </p:spTree>
    <p:extLst>
      <p:ext uri="{BB962C8B-B14F-4D97-AF65-F5344CB8AC3E}">
        <p14:creationId xmlns:p14="http://schemas.microsoft.com/office/powerpoint/2010/main" val="62668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Fonte: https://www.wallarm.com/what/what-is-the-control-plane</a:t>
            </a:r>
          </a:p>
        </p:txBody>
      </p:sp>
      <p:sp>
        <p:nvSpPr>
          <p:cNvPr id="4" name="Slide Number Placeholder 3"/>
          <p:cNvSpPr>
            <a:spLocks noGrp="1"/>
          </p:cNvSpPr>
          <p:nvPr>
            <p:ph type="sldNum" sz="quarter" idx="5"/>
          </p:nvPr>
        </p:nvSpPr>
        <p:spPr/>
        <p:txBody>
          <a:bodyPr/>
          <a:lstStyle/>
          <a:p>
            <a:fld id="{38231323-CBFF-4A2F-884C-607D6769BC72}" type="slidenum">
              <a:rPr lang="pt-BR" smtClean="0"/>
              <a:t>8</a:t>
            </a:fld>
            <a:endParaRPr lang="pt-BR"/>
          </a:p>
        </p:txBody>
      </p:sp>
    </p:spTree>
    <p:extLst>
      <p:ext uri="{BB962C8B-B14F-4D97-AF65-F5344CB8AC3E}">
        <p14:creationId xmlns:p14="http://schemas.microsoft.com/office/powerpoint/2010/main" val="1385942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9</a:t>
            </a:fld>
            <a:endParaRPr lang="pt-BR"/>
          </a:p>
        </p:txBody>
      </p:sp>
    </p:spTree>
    <p:extLst>
      <p:ext uri="{BB962C8B-B14F-4D97-AF65-F5344CB8AC3E}">
        <p14:creationId xmlns:p14="http://schemas.microsoft.com/office/powerpoint/2010/main" val="150873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2C2937"/>
                </a:solidFill>
                <a:latin typeface="OpenSans-Light"/>
              </a:rPr>
              <a:t>A series of physical servers each run two components: a hypervisor (for virtualization) and the management/orchestration software to tie in the servers and connect them to the compute controller. A customer asks for an instance (virtual server) of a particular size and the cloud controller determines which server has the capacity and allocates an instance of the requested size. The controller then creates a virtual hard drive by requesting storage from the storage controller, which allocates storage from the storage pool, and connects it to the appropriate host server and instance over the network (a dedicated network for storage traffic). Networking, including virtual</a:t>
            </a:r>
          </a:p>
          <a:p>
            <a:pPr algn="l"/>
            <a:r>
              <a:rPr lang="en-US" sz="1800" b="0" i="0" u="none" strike="noStrike" baseline="0" dirty="0">
                <a:solidFill>
                  <a:srgbClr val="2C2937"/>
                </a:solidFill>
                <a:latin typeface="OpenSans-Light"/>
              </a:rPr>
              <a:t>network interfaces and addresses, is also allocated and connected to the necessary virtual network.</a:t>
            </a:r>
          </a:p>
          <a:p>
            <a:pPr algn="l"/>
            <a:endParaRPr lang="en-US" sz="1800" b="0" i="0" u="none" strike="noStrike" baseline="0" dirty="0">
              <a:solidFill>
                <a:srgbClr val="2C2937"/>
              </a:solidFill>
              <a:latin typeface="OpenSans-Light"/>
            </a:endParaRPr>
          </a:p>
          <a:p>
            <a:pPr algn="l"/>
            <a:r>
              <a:rPr lang="en-US" sz="1800" b="0" i="0" u="none" strike="noStrike" baseline="0" dirty="0">
                <a:solidFill>
                  <a:srgbClr val="2C2937"/>
                </a:solidFill>
                <a:latin typeface="OpenSans-Light"/>
              </a:rPr>
              <a:t>The controller then sends a copy of the server image into the virtual machine, boots it, and configures it; this creates an instance running in a virtual machine (VM), with virtual networking and storage all properly configured. Once this entire process is complete, the metadata and connectivity information is brokered by the cloud controller and available to the consumer, who can now connect to the instance and log in.</a:t>
            </a:r>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10</a:t>
            </a:fld>
            <a:endParaRPr lang="pt-BR"/>
          </a:p>
        </p:txBody>
      </p:sp>
    </p:spTree>
    <p:extLst>
      <p:ext uri="{BB962C8B-B14F-4D97-AF65-F5344CB8AC3E}">
        <p14:creationId xmlns:p14="http://schemas.microsoft.com/office/powerpoint/2010/main" val="15049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11</a:t>
            </a:fld>
            <a:endParaRPr lang="pt-BR"/>
          </a:p>
        </p:txBody>
      </p:sp>
    </p:spTree>
    <p:extLst>
      <p:ext uri="{BB962C8B-B14F-4D97-AF65-F5344CB8AC3E}">
        <p14:creationId xmlns:p14="http://schemas.microsoft.com/office/powerpoint/2010/main" val="373658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2C2937"/>
                </a:solidFill>
                <a:latin typeface="OpenSans-Light"/>
              </a:rPr>
              <a:t>PaaS doesn’t necessarily need to be built on top of IaaS; there is no reason it cannot be a custom designed stand-alone architecture. The defining characteristic is that consumers access and manage the platform, not the underlying infrastructure (including cloud infrastructure).</a:t>
            </a:r>
            <a:endParaRPr lang="pt-BR" dirty="0"/>
          </a:p>
        </p:txBody>
      </p:sp>
      <p:sp>
        <p:nvSpPr>
          <p:cNvPr id="4" name="Slide Number Placeholder 3"/>
          <p:cNvSpPr>
            <a:spLocks noGrp="1"/>
          </p:cNvSpPr>
          <p:nvPr>
            <p:ph type="sldNum" sz="quarter" idx="5"/>
          </p:nvPr>
        </p:nvSpPr>
        <p:spPr/>
        <p:txBody>
          <a:bodyPr/>
          <a:lstStyle/>
          <a:p>
            <a:fld id="{38231323-CBFF-4A2F-884C-607D6769BC72}" type="slidenum">
              <a:rPr lang="pt-BR" smtClean="0"/>
              <a:t>12</a:t>
            </a:fld>
            <a:endParaRPr lang="pt-BR"/>
          </a:p>
        </p:txBody>
      </p:sp>
    </p:spTree>
    <p:extLst>
      <p:ext uri="{BB962C8B-B14F-4D97-AF65-F5344CB8AC3E}">
        <p14:creationId xmlns:p14="http://schemas.microsoft.com/office/powerpoint/2010/main" val="251762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8103-CDF3-D81A-B6F0-71C52D8E0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9F36ABDC-3831-F87D-9770-8097E9892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2E9954FC-7AFE-E9F9-5483-46E1764F85FD}"/>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5" name="Footer Placeholder 4">
            <a:extLst>
              <a:ext uri="{FF2B5EF4-FFF2-40B4-BE49-F238E27FC236}">
                <a16:creationId xmlns:a16="http://schemas.microsoft.com/office/drawing/2014/main" id="{1F85A128-53B9-5805-0F2A-B51DA82CE3FC}"/>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52D3715-BD03-7C15-D8A3-128555A19BFB}"/>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350010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6F28-4792-521E-540A-94FC68C63504}"/>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B7691F1-2452-7C5F-EC57-0E92A1B43A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768414D9-2C19-3D58-9B42-A26D786FA387}"/>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5" name="Footer Placeholder 4">
            <a:extLst>
              <a:ext uri="{FF2B5EF4-FFF2-40B4-BE49-F238E27FC236}">
                <a16:creationId xmlns:a16="http://schemas.microsoft.com/office/drawing/2014/main" id="{D3A12444-704D-DD1B-1A40-B48690B891D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0BDD6F9B-DFBA-1F83-401E-AC99F7386633}"/>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79468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961E9-7ED4-0CA9-DD51-EA9491F93F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E3D7CC2-B859-1475-870B-A8AE195402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153FA70-117E-7C17-9F8F-0D92A4266861}"/>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5" name="Footer Placeholder 4">
            <a:extLst>
              <a:ext uri="{FF2B5EF4-FFF2-40B4-BE49-F238E27FC236}">
                <a16:creationId xmlns:a16="http://schemas.microsoft.com/office/drawing/2014/main" id="{B5BDB312-5711-CBF8-9FF8-D7AAB60D7DF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8079FA90-03D9-868B-D18C-D7DAD07B5EFB}"/>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91552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C50A-6FBE-35AC-10BC-FC46D77B0EB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68E6BB28-697E-3E34-93FD-E1E3EDDB8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55D01231-CA15-DDA8-3821-168A86650A97}"/>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5" name="Footer Placeholder 4">
            <a:extLst>
              <a:ext uri="{FF2B5EF4-FFF2-40B4-BE49-F238E27FC236}">
                <a16:creationId xmlns:a16="http://schemas.microsoft.com/office/drawing/2014/main" id="{B7DBD865-3EE1-0FB0-B0E9-DD0625F5C03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2A6AF9B8-6F49-6B0E-7611-8882C3714DA6}"/>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19673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9114-418B-6493-D527-38D3D73E8A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33834D82-76F1-C4BB-CD78-D167D1EDFA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E1A12-4553-5263-A7F9-60C273E42789}"/>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5" name="Footer Placeholder 4">
            <a:extLst>
              <a:ext uri="{FF2B5EF4-FFF2-40B4-BE49-F238E27FC236}">
                <a16:creationId xmlns:a16="http://schemas.microsoft.com/office/drawing/2014/main" id="{D3621854-FD6F-55FA-A51E-BAEB5212214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D1C6CEBC-6459-651A-3487-5F540A639049}"/>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59050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E5D4-C7C4-0291-FEC7-E32D6488A1E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69B43E0E-87BF-72E4-A3F7-C868558294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A1FE8450-2042-ACCE-0FAF-DAD874FD8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16F63865-C6A9-0772-BFD9-E455404ECACB}"/>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6" name="Footer Placeholder 5">
            <a:extLst>
              <a:ext uri="{FF2B5EF4-FFF2-40B4-BE49-F238E27FC236}">
                <a16:creationId xmlns:a16="http://schemas.microsoft.com/office/drawing/2014/main" id="{16D6CB4C-DA48-BA83-3021-A20DA2D64398}"/>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E04EB89-997D-117B-CC5D-66AA3D2A05F6}"/>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6514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24-51A6-3725-96CF-1A2E2F9D7513}"/>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E0DFA51D-A411-926C-8F39-F9FB4E8FB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42D9E-23B2-B990-9BE3-4827FE387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88DFB580-BA6F-D179-C3A0-205326BAE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F1D85-C347-FA1F-4AE7-D82A29E34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BCA248DE-2824-0B43-1637-882086292F93}"/>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8" name="Footer Placeholder 7">
            <a:extLst>
              <a:ext uri="{FF2B5EF4-FFF2-40B4-BE49-F238E27FC236}">
                <a16:creationId xmlns:a16="http://schemas.microsoft.com/office/drawing/2014/main" id="{32B7826D-5095-1959-4717-77A32C69CB0B}"/>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7EAD0D12-B7F5-74CA-DF46-6FA22C1745C5}"/>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63527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DAA0-90C2-5825-8535-748284BD6BDA}"/>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FB55923A-FDF3-6DBF-47D2-8614158F21BF}"/>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4" name="Footer Placeholder 3">
            <a:extLst>
              <a:ext uri="{FF2B5EF4-FFF2-40B4-BE49-F238E27FC236}">
                <a16:creationId xmlns:a16="http://schemas.microsoft.com/office/drawing/2014/main" id="{AE1533D9-03EB-6124-683F-6F2D8A04E9A5}"/>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6EC8A5DF-2AC4-F381-54AE-6847DD498242}"/>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161198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9B7E8-5DBD-91DD-06B7-3F968127810F}"/>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3" name="Footer Placeholder 2">
            <a:extLst>
              <a:ext uri="{FF2B5EF4-FFF2-40B4-BE49-F238E27FC236}">
                <a16:creationId xmlns:a16="http://schemas.microsoft.com/office/drawing/2014/main" id="{1722F5E6-04C5-84A1-D5CB-EE1A31685784}"/>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BEC860BF-7507-351F-34E0-28879E4B65ED}"/>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63574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EFFC-13F6-7608-168A-B32B20CED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23CDE171-6F99-D516-002B-4C321A5EC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26AD65DD-369E-A802-5503-82188471D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82DC4-B1CE-52AA-E204-97D016E87C57}"/>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6" name="Footer Placeholder 5">
            <a:extLst>
              <a:ext uri="{FF2B5EF4-FFF2-40B4-BE49-F238E27FC236}">
                <a16:creationId xmlns:a16="http://schemas.microsoft.com/office/drawing/2014/main" id="{C23A4D1B-FA60-1A41-4E66-5373EF56BD35}"/>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E386B181-39AF-F502-63E5-91D88D20591A}"/>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276101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C99A-4F33-BC1C-ECC7-C4B158ABF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B62BA41A-EFBE-1287-2898-208BB0F8C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5BB79C8D-676A-8392-EB4D-F0BD8C49B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A08CC-3681-FFB2-B6CC-3AE0F6410003}"/>
              </a:ext>
            </a:extLst>
          </p:cNvPr>
          <p:cNvSpPr>
            <a:spLocks noGrp="1"/>
          </p:cNvSpPr>
          <p:nvPr>
            <p:ph type="dt" sz="half" idx="10"/>
          </p:nvPr>
        </p:nvSpPr>
        <p:spPr/>
        <p:txBody>
          <a:bodyPr/>
          <a:lstStyle/>
          <a:p>
            <a:fld id="{65E3B3BB-C3DB-4626-B6EC-420DE8E6F6F7}" type="datetimeFigureOut">
              <a:rPr lang="pt-BR" smtClean="0"/>
              <a:t>17/01/2023</a:t>
            </a:fld>
            <a:endParaRPr lang="pt-BR"/>
          </a:p>
        </p:txBody>
      </p:sp>
      <p:sp>
        <p:nvSpPr>
          <p:cNvPr id="6" name="Footer Placeholder 5">
            <a:extLst>
              <a:ext uri="{FF2B5EF4-FFF2-40B4-BE49-F238E27FC236}">
                <a16:creationId xmlns:a16="http://schemas.microsoft.com/office/drawing/2014/main" id="{B99133A6-953F-866B-F96B-A08016C9612D}"/>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F9203382-80FE-4AE1-61F7-46D43D1A3354}"/>
              </a:ext>
            </a:extLst>
          </p:cNvPr>
          <p:cNvSpPr>
            <a:spLocks noGrp="1"/>
          </p:cNvSpPr>
          <p:nvPr>
            <p:ph type="sldNum" sz="quarter" idx="12"/>
          </p:nvPr>
        </p:nvSpPr>
        <p:spPr/>
        <p:txBody>
          <a:bodyPr/>
          <a:lstStyle/>
          <a:p>
            <a:fld id="{2C11335E-5E68-4D48-B3DC-F479373E715F}" type="slidenum">
              <a:rPr lang="pt-BR" smtClean="0"/>
              <a:t>‹#›</a:t>
            </a:fld>
            <a:endParaRPr lang="pt-BR"/>
          </a:p>
        </p:txBody>
      </p:sp>
    </p:spTree>
    <p:extLst>
      <p:ext uri="{BB962C8B-B14F-4D97-AF65-F5344CB8AC3E}">
        <p14:creationId xmlns:p14="http://schemas.microsoft.com/office/powerpoint/2010/main" val="90674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96431-F3F9-C61A-F88A-5CC224283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AECF71D-86E7-8372-3E7F-5F0B89151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2639D0CA-9171-159C-2581-39E54E39C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3B3BB-C3DB-4626-B6EC-420DE8E6F6F7}" type="datetimeFigureOut">
              <a:rPr lang="pt-BR" smtClean="0"/>
              <a:t>17/01/2023</a:t>
            </a:fld>
            <a:endParaRPr lang="pt-BR"/>
          </a:p>
        </p:txBody>
      </p:sp>
      <p:sp>
        <p:nvSpPr>
          <p:cNvPr id="5" name="Footer Placeholder 4">
            <a:extLst>
              <a:ext uri="{FF2B5EF4-FFF2-40B4-BE49-F238E27FC236}">
                <a16:creationId xmlns:a16="http://schemas.microsoft.com/office/drawing/2014/main" id="{6E9F2D8D-779D-EB50-B1EC-D906168B5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E6745314-4C64-C587-8607-C1A2FD748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1335E-5E68-4D48-B3DC-F479373E715F}" type="slidenum">
              <a:rPr lang="pt-BR" smtClean="0"/>
              <a:t>‹#›</a:t>
            </a:fld>
            <a:endParaRPr lang="pt-BR"/>
          </a:p>
        </p:txBody>
      </p:sp>
    </p:spTree>
    <p:extLst>
      <p:ext uri="{BB962C8B-B14F-4D97-AF65-F5344CB8AC3E}">
        <p14:creationId xmlns:p14="http://schemas.microsoft.com/office/powerpoint/2010/main" val="179450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4A1A-1A43-ADCF-4AE2-D26DA84E4AB5}"/>
              </a:ext>
            </a:extLst>
          </p:cNvPr>
          <p:cNvSpPr>
            <a:spLocks noGrp="1"/>
          </p:cNvSpPr>
          <p:nvPr>
            <p:ph type="ctrTitle"/>
          </p:nvPr>
        </p:nvSpPr>
        <p:spPr/>
        <p:txBody>
          <a:bodyPr/>
          <a:lstStyle/>
          <a:p>
            <a:r>
              <a:rPr lang="pt-BR" dirty="0"/>
              <a:t>CCSK 01</a:t>
            </a:r>
          </a:p>
        </p:txBody>
      </p:sp>
      <p:sp>
        <p:nvSpPr>
          <p:cNvPr id="3" name="Subtitle 2">
            <a:extLst>
              <a:ext uri="{FF2B5EF4-FFF2-40B4-BE49-F238E27FC236}">
                <a16:creationId xmlns:a16="http://schemas.microsoft.com/office/drawing/2014/main" id="{B7F442CC-139B-B75F-64BD-3DBCF9DC0445}"/>
              </a:ext>
            </a:extLst>
          </p:cNvPr>
          <p:cNvSpPr>
            <a:spLocks noGrp="1"/>
          </p:cNvSpPr>
          <p:nvPr>
            <p:ph type="subTitle" idx="1"/>
          </p:nvPr>
        </p:nvSpPr>
        <p:spPr/>
        <p:txBody>
          <a:bodyPr/>
          <a:lstStyle/>
          <a:p>
            <a:r>
              <a:rPr lang="en-US" sz="3200" b="1" i="1" dirty="0"/>
              <a:t>Cloud Computing Concepts and Architectures</a:t>
            </a:r>
          </a:p>
          <a:p>
            <a:r>
              <a:rPr lang="en-US" dirty="0"/>
              <a:t>Resp: Leonardo Santos Silva</a:t>
            </a:r>
            <a:endParaRPr lang="pt-BR" dirty="0"/>
          </a:p>
        </p:txBody>
      </p:sp>
    </p:spTree>
    <p:extLst>
      <p:ext uri="{BB962C8B-B14F-4D97-AF65-F5344CB8AC3E}">
        <p14:creationId xmlns:p14="http://schemas.microsoft.com/office/powerpoint/2010/main" val="140295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Reference and Architecture Models</a:t>
            </a:r>
          </a:p>
        </p:txBody>
      </p:sp>
      <p:pic>
        <p:nvPicPr>
          <p:cNvPr id="6" name="Picture 5">
            <a:extLst>
              <a:ext uri="{FF2B5EF4-FFF2-40B4-BE49-F238E27FC236}">
                <a16:creationId xmlns:a16="http://schemas.microsoft.com/office/drawing/2014/main" id="{B1D46FC2-7F41-E5C1-020D-7602897A6099}"/>
              </a:ext>
            </a:extLst>
          </p:cNvPr>
          <p:cNvPicPr>
            <a:picLocks noChangeAspect="1"/>
          </p:cNvPicPr>
          <p:nvPr/>
        </p:nvPicPr>
        <p:blipFill>
          <a:blip r:embed="rId3"/>
          <a:stretch>
            <a:fillRect/>
          </a:stretch>
        </p:blipFill>
        <p:spPr>
          <a:xfrm>
            <a:off x="1732549" y="869800"/>
            <a:ext cx="8486272" cy="5988200"/>
          </a:xfrm>
          <a:prstGeom prst="rect">
            <a:avLst/>
          </a:prstGeom>
        </p:spPr>
      </p:pic>
    </p:spTree>
    <p:extLst>
      <p:ext uri="{BB962C8B-B14F-4D97-AF65-F5344CB8AC3E}">
        <p14:creationId xmlns:p14="http://schemas.microsoft.com/office/powerpoint/2010/main" val="295611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Reference and Architecture Models</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4828674" y="817123"/>
            <a:ext cx="7363325" cy="6040877"/>
          </a:xfrm>
        </p:spPr>
        <p:txBody>
          <a:bodyPr>
            <a:normAutofit/>
          </a:bodyPr>
          <a:lstStyle/>
          <a:p>
            <a:pPr algn="l"/>
            <a:r>
              <a:rPr lang="pt-BR" sz="1800" dirty="0">
                <a:solidFill>
                  <a:srgbClr val="2C2937"/>
                </a:solidFill>
                <a:latin typeface="OpenSans-Semibold"/>
              </a:rPr>
              <a:t>PaaS</a:t>
            </a:r>
          </a:p>
          <a:p>
            <a:pPr algn="l"/>
            <a:r>
              <a:rPr lang="en-US" sz="1800" b="0" i="0" u="none" strike="noStrike" baseline="0" dirty="0">
                <a:solidFill>
                  <a:srgbClr val="2C2937"/>
                </a:solidFill>
                <a:latin typeface="OpenSans-Semibold"/>
              </a:rPr>
              <a:t>PaaS </a:t>
            </a:r>
            <a:r>
              <a:rPr lang="en-US" sz="1800" b="0" i="0" u="none" strike="noStrike" baseline="0" dirty="0">
                <a:solidFill>
                  <a:srgbClr val="2C2937"/>
                </a:solidFill>
                <a:latin typeface="OpenSans-Light"/>
              </a:rPr>
              <a:t>is the hardest to definitively characterize due to both the wide range of PaaS offerings and the many ways of building PaaS. PaaS adds an additional layer of integration with application development frameworks, middleware capabilities, and functions such as databases, messaging, and queuing. These services allow developers to build applications on the platform with programming languages and tools that are supported by the stack.</a:t>
            </a:r>
          </a:p>
          <a:p>
            <a:pPr algn="l"/>
            <a:r>
              <a:rPr lang="en-US" sz="1800" b="0" i="0" u="none" strike="noStrike" baseline="0" dirty="0">
                <a:solidFill>
                  <a:srgbClr val="2C2937"/>
                </a:solidFill>
                <a:latin typeface="OpenSans-Light"/>
              </a:rPr>
              <a:t>One option, frequently seen in the real world, is to build a platform on top of IaaS. A layer of integration and middleware is built on IaaS, then pooled together, orchestrated, and exposed to customers using APIs as PaaS.</a:t>
            </a:r>
          </a:p>
          <a:p>
            <a:pPr algn="l"/>
            <a:r>
              <a:rPr lang="en-US" sz="1800" b="0" i="0" u="none" strike="noStrike" baseline="0" dirty="0">
                <a:solidFill>
                  <a:srgbClr val="2C2937"/>
                </a:solidFill>
                <a:latin typeface="OpenSans-Light"/>
              </a:rPr>
              <a:t>In PaaS the cloud user only sees the platform, not the underlying infrastructure. In our example, the database expands (or contracts) as needed based on utilization, without the customer having to manage individual servers, networking, patches, etc.</a:t>
            </a:r>
            <a:endParaRPr lang="pt-BR" sz="1800" dirty="0">
              <a:solidFill>
                <a:srgbClr val="2C2937"/>
              </a:solidFill>
              <a:latin typeface="OpenSans-Semibold"/>
            </a:endParaRPr>
          </a:p>
        </p:txBody>
      </p:sp>
      <p:pic>
        <p:nvPicPr>
          <p:cNvPr id="5" name="Picture 4">
            <a:extLst>
              <a:ext uri="{FF2B5EF4-FFF2-40B4-BE49-F238E27FC236}">
                <a16:creationId xmlns:a16="http://schemas.microsoft.com/office/drawing/2014/main" id="{C506CD6F-76EA-E74D-9629-11E2B5FB921E}"/>
              </a:ext>
            </a:extLst>
          </p:cNvPr>
          <p:cNvPicPr>
            <a:picLocks noChangeAspect="1"/>
          </p:cNvPicPr>
          <p:nvPr/>
        </p:nvPicPr>
        <p:blipFill>
          <a:blip r:embed="rId3"/>
          <a:stretch>
            <a:fillRect/>
          </a:stretch>
        </p:blipFill>
        <p:spPr>
          <a:xfrm>
            <a:off x="-5066" y="1267326"/>
            <a:ext cx="4716197" cy="5590674"/>
          </a:xfrm>
          <a:prstGeom prst="rect">
            <a:avLst/>
          </a:prstGeom>
        </p:spPr>
      </p:pic>
    </p:spTree>
    <p:extLst>
      <p:ext uri="{BB962C8B-B14F-4D97-AF65-F5344CB8AC3E}">
        <p14:creationId xmlns:p14="http://schemas.microsoft.com/office/powerpoint/2010/main" val="109045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Reference and Architecture Models</a:t>
            </a:r>
          </a:p>
        </p:txBody>
      </p:sp>
      <p:pic>
        <p:nvPicPr>
          <p:cNvPr id="4" name="Picture 3">
            <a:extLst>
              <a:ext uri="{FF2B5EF4-FFF2-40B4-BE49-F238E27FC236}">
                <a16:creationId xmlns:a16="http://schemas.microsoft.com/office/drawing/2014/main" id="{B2DC3AB1-A225-3201-C6AE-C8F8AD50C0CF}"/>
              </a:ext>
            </a:extLst>
          </p:cNvPr>
          <p:cNvPicPr>
            <a:picLocks noChangeAspect="1"/>
          </p:cNvPicPr>
          <p:nvPr/>
        </p:nvPicPr>
        <p:blipFill>
          <a:blip r:embed="rId3"/>
          <a:stretch>
            <a:fillRect/>
          </a:stretch>
        </p:blipFill>
        <p:spPr>
          <a:xfrm>
            <a:off x="2031620" y="617567"/>
            <a:ext cx="7689895" cy="6240433"/>
          </a:xfrm>
          <a:prstGeom prst="rect">
            <a:avLst/>
          </a:prstGeom>
        </p:spPr>
      </p:pic>
    </p:spTree>
    <p:extLst>
      <p:ext uri="{BB962C8B-B14F-4D97-AF65-F5344CB8AC3E}">
        <p14:creationId xmlns:p14="http://schemas.microsoft.com/office/powerpoint/2010/main" val="224033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Reference and Architecture Models</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4828674" y="817123"/>
            <a:ext cx="7363325" cy="6040877"/>
          </a:xfrm>
        </p:spPr>
        <p:txBody>
          <a:bodyPr>
            <a:normAutofit/>
          </a:bodyPr>
          <a:lstStyle/>
          <a:p>
            <a:pPr algn="l"/>
            <a:r>
              <a:rPr lang="pt-BR" sz="1800" dirty="0">
                <a:solidFill>
                  <a:srgbClr val="2C2937"/>
                </a:solidFill>
                <a:latin typeface="OpenSans-Semibold"/>
              </a:rPr>
              <a:t>SaaS</a:t>
            </a:r>
          </a:p>
          <a:p>
            <a:pPr algn="l"/>
            <a:r>
              <a:rPr lang="en-US" sz="1800" dirty="0">
                <a:solidFill>
                  <a:srgbClr val="2C2937"/>
                </a:solidFill>
                <a:latin typeface="OpenSans-Semibold"/>
              </a:rPr>
              <a:t>SaaS services are full, multitenant applications, with all the architectural complexities of any large software platform. Many SaaS providers build on top of IaaS and PaaS due to the increased agility, resilience, and (potential) economic benefits.</a:t>
            </a:r>
          </a:p>
          <a:p>
            <a:pPr algn="l"/>
            <a:endParaRPr lang="en-US" sz="1800" dirty="0">
              <a:solidFill>
                <a:srgbClr val="2C2937"/>
              </a:solidFill>
              <a:latin typeface="OpenSans-Semibold"/>
            </a:endParaRPr>
          </a:p>
          <a:p>
            <a:pPr algn="l"/>
            <a:r>
              <a:rPr lang="en-US" sz="1800" dirty="0">
                <a:solidFill>
                  <a:srgbClr val="2C2937"/>
                </a:solidFill>
                <a:latin typeface="OpenSans-Semibold"/>
              </a:rPr>
              <a:t>Most modern cloud applications (SaaS or otherwise) use a combination of IaaS and PaaS, sometimes across different cloud providers. Many also tend to offer public APIs for some (or all) functionality. They often need these to support a variety of clients, especially web browsers and mobile apps.</a:t>
            </a:r>
          </a:p>
          <a:p>
            <a:pPr algn="l"/>
            <a:endParaRPr lang="en-US" sz="1800" dirty="0">
              <a:solidFill>
                <a:srgbClr val="2C2937"/>
              </a:solidFill>
              <a:latin typeface="OpenSans-Semibold"/>
            </a:endParaRPr>
          </a:p>
          <a:p>
            <a:pPr algn="l"/>
            <a:r>
              <a:rPr lang="en-US" sz="1800" dirty="0">
                <a:solidFill>
                  <a:srgbClr val="2C2937"/>
                </a:solidFill>
                <a:latin typeface="OpenSans-Semibold"/>
              </a:rPr>
              <a:t>Thus all SaaS tends to have an application/logic layer and data storage, with an API on top. Then there are one or more presentation layers, often including web browsers, mobile applications, and public API access.</a:t>
            </a:r>
            <a:endParaRPr lang="pt-BR" sz="1800" dirty="0">
              <a:solidFill>
                <a:srgbClr val="2C2937"/>
              </a:solidFill>
              <a:latin typeface="OpenSans-Semibold"/>
            </a:endParaRPr>
          </a:p>
        </p:txBody>
      </p:sp>
      <p:pic>
        <p:nvPicPr>
          <p:cNvPr id="5" name="Picture 4">
            <a:extLst>
              <a:ext uri="{FF2B5EF4-FFF2-40B4-BE49-F238E27FC236}">
                <a16:creationId xmlns:a16="http://schemas.microsoft.com/office/drawing/2014/main" id="{C506CD6F-76EA-E74D-9629-11E2B5FB921E}"/>
              </a:ext>
            </a:extLst>
          </p:cNvPr>
          <p:cNvPicPr>
            <a:picLocks noChangeAspect="1"/>
          </p:cNvPicPr>
          <p:nvPr/>
        </p:nvPicPr>
        <p:blipFill>
          <a:blip r:embed="rId3"/>
          <a:stretch>
            <a:fillRect/>
          </a:stretch>
        </p:blipFill>
        <p:spPr>
          <a:xfrm>
            <a:off x="-5066" y="1267326"/>
            <a:ext cx="4716197" cy="5590674"/>
          </a:xfrm>
          <a:prstGeom prst="rect">
            <a:avLst/>
          </a:prstGeom>
        </p:spPr>
      </p:pic>
    </p:spTree>
    <p:extLst>
      <p:ext uri="{BB962C8B-B14F-4D97-AF65-F5344CB8AC3E}">
        <p14:creationId xmlns:p14="http://schemas.microsoft.com/office/powerpoint/2010/main" val="394000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Reference and Architecture Models</a:t>
            </a:r>
          </a:p>
        </p:txBody>
      </p:sp>
      <p:pic>
        <p:nvPicPr>
          <p:cNvPr id="5" name="Picture 4">
            <a:extLst>
              <a:ext uri="{FF2B5EF4-FFF2-40B4-BE49-F238E27FC236}">
                <a16:creationId xmlns:a16="http://schemas.microsoft.com/office/drawing/2014/main" id="{797AC76D-0E16-26CD-DCF1-D07CF44212EF}"/>
              </a:ext>
            </a:extLst>
          </p:cNvPr>
          <p:cNvPicPr>
            <a:picLocks noChangeAspect="1"/>
          </p:cNvPicPr>
          <p:nvPr/>
        </p:nvPicPr>
        <p:blipFill>
          <a:blip r:embed="rId3"/>
          <a:stretch>
            <a:fillRect/>
          </a:stretch>
        </p:blipFill>
        <p:spPr>
          <a:xfrm>
            <a:off x="526194" y="624617"/>
            <a:ext cx="4697024" cy="6040877"/>
          </a:xfrm>
          <a:prstGeom prst="rect">
            <a:avLst/>
          </a:prstGeom>
        </p:spPr>
      </p:pic>
    </p:spTree>
    <p:extLst>
      <p:ext uri="{BB962C8B-B14F-4D97-AF65-F5344CB8AC3E}">
        <p14:creationId xmlns:p14="http://schemas.microsoft.com/office/powerpoint/2010/main" val="330038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DAECC5-AC8A-26AE-D079-73A3F2E9A444}"/>
              </a:ext>
            </a:extLst>
          </p:cNvPr>
          <p:cNvPicPr>
            <a:picLocks noChangeAspect="1"/>
          </p:cNvPicPr>
          <p:nvPr/>
        </p:nvPicPr>
        <p:blipFill>
          <a:blip r:embed="rId3"/>
          <a:stretch>
            <a:fillRect/>
          </a:stretch>
        </p:blipFill>
        <p:spPr>
          <a:xfrm>
            <a:off x="404543" y="1340123"/>
            <a:ext cx="3789419" cy="4354824"/>
          </a:xfrm>
          <a:prstGeom prst="rect">
            <a:avLst/>
          </a:prstGeom>
        </p:spPr>
      </p:pic>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Logical Model</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algn="l"/>
            <a:r>
              <a:rPr lang="en-US" sz="1800" b="0" i="0" u="none" strike="noStrike" baseline="0" dirty="0">
                <a:solidFill>
                  <a:srgbClr val="2C2937"/>
                </a:solidFill>
                <a:latin typeface="OpenSans-Light"/>
              </a:rPr>
              <a:t>Different layers based on functionality</a:t>
            </a:r>
            <a:endParaRPr lang="pt-BR" dirty="0"/>
          </a:p>
        </p:txBody>
      </p:sp>
      <p:sp>
        <p:nvSpPr>
          <p:cNvPr id="4" name="Speech Bubble: Rectangle 3">
            <a:extLst>
              <a:ext uri="{FF2B5EF4-FFF2-40B4-BE49-F238E27FC236}">
                <a16:creationId xmlns:a16="http://schemas.microsoft.com/office/drawing/2014/main" id="{EF0BE5A5-DCC3-3777-A91C-051BF5CDBA31}"/>
              </a:ext>
            </a:extLst>
          </p:cNvPr>
          <p:cNvSpPr/>
          <p:nvPr/>
        </p:nvSpPr>
        <p:spPr>
          <a:xfrm>
            <a:off x="5193232" y="1156639"/>
            <a:ext cx="3320716" cy="1057172"/>
          </a:xfrm>
          <a:prstGeom prst="wedgeRectCallout">
            <a:avLst>
              <a:gd name="adj1" fmla="val -105104"/>
              <a:gd name="adj2" fmla="val 15111"/>
            </a:avLst>
          </a:prstGeom>
        </p:spPr>
        <p:style>
          <a:lnRef idx="1">
            <a:schemeClr val="accent6"/>
          </a:lnRef>
          <a:fillRef idx="2">
            <a:schemeClr val="accent6"/>
          </a:fillRef>
          <a:effectRef idx="1">
            <a:schemeClr val="accent6"/>
          </a:effectRef>
          <a:fontRef idx="minor">
            <a:schemeClr val="dk1"/>
          </a:fontRef>
        </p:style>
        <p:txBody>
          <a:bodyPr rtlCol="0" anchor="ctr"/>
          <a:lstStyle/>
          <a:p>
            <a:r>
              <a:rPr lang="pt-BR" dirty="0"/>
              <a:t>The data and information. Content in a database, file storage, etc.</a:t>
            </a:r>
          </a:p>
        </p:txBody>
      </p:sp>
      <p:sp>
        <p:nvSpPr>
          <p:cNvPr id="5" name="Speech Bubble: Rectangle 4">
            <a:extLst>
              <a:ext uri="{FF2B5EF4-FFF2-40B4-BE49-F238E27FC236}">
                <a16:creationId xmlns:a16="http://schemas.microsoft.com/office/drawing/2014/main" id="{76C41848-0317-DDD4-B2E3-A2B876F60764}"/>
              </a:ext>
            </a:extLst>
          </p:cNvPr>
          <p:cNvSpPr/>
          <p:nvPr/>
        </p:nvSpPr>
        <p:spPr>
          <a:xfrm>
            <a:off x="5169627" y="2431247"/>
            <a:ext cx="5113361" cy="1420520"/>
          </a:xfrm>
          <a:prstGeom prst="wedgeRectCallout">
            <a:avLst>
              <a:gd name="adj1" fmla="val -84061"/>
              <a:gd name="adj2" fmla="val -12484"/>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The applications deployed in the cloud and the underlying application services used to build them. For example, Platform as a Service features like message queues, artificial </a:t>
            </a:r>
            <a:r>
              <a:rPr lang="pt-BR" dirty="0"/>
              <a:t>intelligence analysis, or notification services</a:t>
            </a:r>
          </a:p>
        </p:txBody>
      </p:sp>
      <p:sp>
        <p:nvSpPr>
          <p:cNvPr id="6" name="Speech Bubble: Rectangle 5">
            <a:extLst>
              <a:ext uri="{FF2B5EF4-FFF2-40B4-BE49-F238E27FC236}">
                <a16:creationId xmlns:a16="http://schemas.microsoft.com/office/drawing/2014/main" id="{3D0EA5EC-4D0F-76DB-FB12-689153497CD8}"/>
              </a:ext>
            </a:extLst>
          </p:cNvPr>
          <p:cNvSpPr/>
          <p:nvPr/>
        </p:nvSpPr>
        <p:spPr>
          <a:xfrm>
            <a:off x="5105459" y="4069203"/>
            <a:ext cx="6448586" cy="858473"/>
          </a:xfrm>
          <a:prstGeom prst="wedgeRectCallout">
            <a:avLst>
              <a:gd name="adj1" fmla="val -75054"/>
              <a:gd name="adj2" fmla="val -38671"/>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The protocols and mechanisms that provide the interface between the infrastructure layer and the other layers. The glue</a:t>
            </a:r>
            <a:endParaRPr lang="pt-BR" dirty="0"/>
          </a:p>
        </p:txBody>
      </p:sp>
      <p:sp>
        <p:nvSpPr>
          <p:cNvPr id="7" name="Speech Bubble: Rectangle 6">
            <a:extLst>
              <a:ext uri="{FF2B5EF4-FFF2-40B4-BE49-F238E27FC236}">
                <a16:creationId xmlns:a16="http://schemas.microsoft.com/office/drawing/2014/main" id="{6A9E377C-2C4C-46FC-4261-B7E08D2D8301}"/>
              </a:ext>
            </a:extLst>
          </p:cNvPr>
          <p:cNvSpPr/>
          <p:nvPr/>
        </p:nvSpPr>
        <p:spPr>
          <a:xfrm>
            <a:off x="5193232" y="5631519"/>
            <a:ext cx="6594225" cy="1056190"/>
          </a:xfrm>
          <a:prstGeom prst="wedgeRectCallout">
            <a:avLst>
              <a:gd name="adj1" fmla="val -75531"/>
              <a:gd name="adj2" fmla="val -91188"/>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The core components of a computing system: compute, network, and storage. The foundation that everything else is built on. The moving parts</a:t>
            </a:r>
            <a:endParaRPr lang="pt-BR" dirty="0"/>
          </a:p>
        </p:txBody>
      </p:sp>
      <p:sp>
        <p:nvSpPr>
          <p:cNvPr id="10" name="Speech Bubble: Rectangle 9">
            <a:extLst>
              <a:ext uri="{FF2B5EF4-FFF2-40B4-BE49-F238E27FC236}">
                <a16:creationId xmlns:a16="http://schemas.microsoft.com/office/drawing/2014/main" id="{364D4567-9AC5-F0A2-371D-B1A2F8BF9920}"/>
              </a:ext>
            </a:extLst>
          </p:cNvPr>
          <p:cNvSpPr/>
          <p:nvPr/>
        </p:nvSpPr>
        <p:spPr>
          <a:xfrm>
            <a:off x="4927618" y="3428999"/>
            <a:ext cx="7136046" cy="2611877"/>
          </a:xfrm>
          <a:prstGeom prst="wedgeRectCallout">
            <a:avLst>
              <a:gd name="adj1" fmla="val -71017"/>
              <a:gd name="adj2" fmla="val -24762"/>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i="1" dirty="0">
                <a:solidFill>
                  <a:srgbClr val="2C2937"/>
                </a:solidFill>
                <a:latin typeface="OpenSansLight-Italic"/>
              </a:rPr>
              <a:t>The key difference between cloud and traditional  </a:t>
            </a:r>
          </a:p>
          <a:p>
            <a:r>
              <a:rPr lang="en-US" i="1" dirty="0">
                <a:solidFill>
                  <a:srgbClr val="2C2937"/>
                </a:solidFill>
                <a:latin typeface="OpenSansLight-Italic"/>
                <a:sym typeface="Wingdings" panose="05000000000000000000" pitchFamily="2" charset="2"/>
              </a:rPr>
              <a:t> </a:t>
            </a:r>
            <a:r>
              <a:rPr lang="en-US" dirty="0">
                <a:solidFill>
                  <a:srgbClr val="2C2937"/>
                </a:solidFill>
                <a:latin typeface="OpenSans-Light"/>
              </a:rPr>
              <a:t>includes the management plane components, which are network-enabled and remotely accessible. </a:t>
            </a:r>
          </a:p>
          <a:p>
            <a:r>
              <a:rPr lang="en-US" dirty="0">
                <a:solidFill>
                  <a:srgbClr val="2C2937"/>
                </a:solidFill>
                <a:latin typeface="OpenSans-Light"/>
                <a:sym typeface="Wingdings" panose="05000000000000000000" pitchFamily="2" charset="2"/>
              </a:rPr>
              <a:t> </a:t>
            </a:r>
            <a:r>
              <a:rPr lang="en-US" dirty="0">
                <a:solidFill>
                  <a:srgbClr val="2C2937"/>
                </a:solidFill>
                <a:latin typeface="OpenSans-Light"/>
              </a:rPr>
              <a:t>in cloud, you tend to double up on each layer. Infrastructure, for example, includes both the infrastructure used to create the cloud + virtual infrastructure used and managed by the cloud user. </a:t>
            </a:r>
          </a:p>
          <a:p>
            <a:r>
              <a:rPr lang="en-US" dirty="0">
                <a:solidFill>
                  <a:srgbClr val="2C2937"/>
                </a:solidFill>
                <a:latin typeface="OpenSans-Light"/>
              </a:rPr>
              <a:t>In private cloud, the same organization might need to manage both; in public cloud the CSP manages the physical infrastructure while the consumer manages their portion of the virtual </a:t>
            </a:r>
            <a:r>
              <a:rPr lang="pt-BR" dirty="0">
                <a:solidFill>
                  <a:srgbClr val="2C2937"/>
                </a:solidFill>
                <a:latin typeface="OpenSans-Light"/>
              </a:rPr>
              <a:t>infrastructure.</a:t>
            </a:r>
          </a:p>
        </p:txBody>
      </p:sp>
    </p:spTree>
    <p:extLst>
      <p:ext uri="{BB962C8B-B14F-4D97-AF65-F5344CB8AC3E}">
        <p14:creationId xmlns:p14="http://schemas.microsoft.com/office/powerpoint/2010/main" val="147700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fontScale="90000"/>
          </a:bodyPr>
          <a:lstStyle/>
          <a:p>
            <a:r>
              <a:rPr lang="pt-BR" dirty="0"/>
              <a:t>02 – </a:t>
            </a:r>
            <a:r>
              <a:rPr lang="en-US" dirty="0"/>
              <a:t>Cloud Security Scope, Responsibilities, and Models</a:t>
            </a:r>
            <a:r>
              <a:rPr lang="pt-BR" dirty="0"/>
              <a:t> - </a:t>
            </a:r>
            <a:r>
              <a:rPr lang="en-US" dirty="0"/>
              <a:t>Responsibilities</a:t>
            </a:r>
            <a:endParaRPr lang="pt-BR"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algn="l"/>
            <a:r>
              <a:rPr lang="en-US" sz="1800" b="0" i="0" u="none" strike="noStrike" baseline="0" dirty="0">
                <a:solidFill>
                  <a:srgbClr val="2C2937"/>
                </a:solidFill>
                <a:latin typeface="OpenSans-Light"/>
              </a:rPr>
              <a:t>All the traditional security domains remain, but the </a:t>
            </a:r>
            <a:r>
              <a:rPr lang="en-US" sz="1800" b="0" i="1" u="none" strike="noStrike" baseline="0" dirty="0">
                <a:solidFill>
                  <a:srgbClr val="2C2937"/>
                </a:solidFill>
                <a:latin typeface="OpenSansLight-Italic"/>
              </a:rPr>
              <a:t>nature of risks</a:t>
            </a:r>
            <a:r>
              <a:rPr lang="en-US" sz="1800" b="0" i="0" u="none" strike="noStrike" baseline="0" dirty="0">
                <a:solidFill>
                  <a:srgbClr val="2C2937"/>
                </a:solidFill>
                <a:latin typeface="OpenSans-Light"/>
              </a:rPr>
              <a:t>, </a:t>
            </a:r>
            <a:r>
              <a:rPr lang="en-US" sz="1800" b="0" i="1" u="none" strike="noStrike" baseline="0" dirty="0">
                <a:solidFill>
                  <a:srgbClr val="2C2937"/>
                </a:solidFill>
                <a:latin typeface="OpenSansLight-Italic"/>
              </a:rPr>
              <a:t>roles and responsibilities</a:t>
            </a:r>
            <a:r>
              <a:rPr lang="en-US" sz="1800" b="0" i="0" u="none" strike="noStrike" baseline="0" dirty="0">
                <a:solidFill>
                  <a:srgbClr val="2C2937"/>
                </a:solidFill>
                <a:latin typeface="OpenSans-Light"/>
              </a:rPr>
              <a:t>, and </a:t>
            </a:r>
            <a:r>
              <a:rPr lang="en-US" sz="1800" b="0" i="1" u="none" strike="noStrike" baseline="0" dirty="0">
                <a:solidFill>
                  <a:srgbClr val="2C2937"/>
                </a:solidFill>
                <a:latin typeface="OpenSansLight-Italic"/>
              </a:rPr>
              <a:t>implementation of controls </a:t>
            </a:r>
            <a:r>
              <a:rPr lang="en-US" sz="1800" b="0" i="0" u="none" strike="noStrike" baseline="0" dirty="0">
                <a:solidFill>
                  <a:srgbClr val="2C2937"/>
                </a:solidFill>
                <a:latin typeface="OpenSans-Light"/>
              </a:rPr>
              <a:t>change, often dramatically</a:t>
            </a:r>
          </a:p>
          <a:p>
            <a:pPr algn="l"/>
            <a:r>
              <a:rPr lang="pt-BR" sz="1800" b="0" i="1" u="none" strike="noStrike" baseline="0" dirty="0">
                <a:solidFill>
                  <a:srgbClr val="2C2937"/>
                </a:solidFill>
                <a:latin typeface="OpenSansLight-Italic"/>
              </a:rPr>
              <a:t>shared responsibility model</a:t>
            </a:r>
          </a:p>
          <a:p>
            <a:pPr lvl="1"/>
            <a:r>
              <a:rPr lang="en-US" sz="1900" dirty="0"/>
              <a:t>SaaS: The cloud provider is responsible for nearly all security, since the cloud user can only access and manage their use of the application and can’t alter how the application works. </a:t>
            </a:r>
          </a:p>
          <a:p>
            <a:pPr lvl="1"/>
            <a:endParaRPr lang="en-US" sz="1900" dirty="0"/>
          </a:p>
          <a:p>
            <a:pPr lvl="1"/>
            <a:r>
              <a:rPr lang="en-US" sz="1900" dirty="0"/>
              <a:t>PaaS: The cloud provider is responsible for the security of the platform, while the consumer is responsible for everything they implement on the platform, including how they configure any offered security features. The responsibilities are thus more evenly split.</a:t>
            </a:r>
          </a:p>
          <a:p>
            <a:pPr lvl="1"/>
            <a:endParaRPr lang="en-US" sz="1900" dirty="0"/>
          </a:p>
          <a:p>
            <a:pPr lvl="1"/>
            <a:r>
              <a:rPr lang="en-US" sz="1900" dirty="0"/>
              <a:t>IaaS: Just like PaaS, the provider is responsible for foundational security, while the cloud user is responsible for everything they build on the infrastructure. Unlike PaaS, this places far more responsibility on the client. </a:t>
            </a:r>
            <a:endParaRPr lang="pt-BR" sz="1900" dirty="0"/>
          </a:p>
        </p:txBody>
      </p:sp>
      <p:pic>
        <p:nvPicPr>
          <p:cNvPr id="6" name="Picture 5">
            <a:extLst>
              <a:ext uri="{FF2B5EF4-FFF2-40B4-BE49-F238E27FC236}">
                <a16:creationId xmlns:a16="http://schemas.microsoft.com/office/drawing/2014/main" id="{A1F74071-24D9-EF30-E66A-DAECBA77D255}"/>
              </a:ext>
            </a:extLst>
          </p:cNvPr>
          <p:cNvPicPr>
            <a:picLocks noChangeAspect="1"/>
          </p:cNvPicPr>
          <p:nvPr/>
        </p:nvPicPr>
        <p:blipFill rotWithShape="1">
          <a:blip r:embed="rId2"/>
          <a:srcRect b="11149"/>
          <a:stretch/>
        </p:blipFill>
        <p:spPr>
          <a:xfrm>
            <a:off x="2011947" y="4603900"/>
            <a:ext cx="7678044" cy="2210639"/>
          </a:xfrm>
          <a:prstGeom prst="rect">
            <a:avLst/>
          </a:prstGeom>
        </p:spPr>
      </p:pic>
    </p:spTree>
    <p:extLst>
      <p:ext uri="{BB962C8B-B14F-4D97-AF65-F5344CB8AC3E}">
        <p14:creationId xmlns:p14="http://schemas.microsoft.com/office/powerpoint/2010/main" val="259647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fontScale="90000"/>
          </a:bodyPr>
          <a:lstStyle/>
          <a:p>
            <a:r>
              <a:rPr lang="pt-BR" dirty="0"/>
              <a:t>02 – </a:t>
            </a:r>
            <a:r>
              <a:rPr lang="en-US" dirty="0"/>
              <a:t>Cloud Security Scope, Responsibilities, and Models</a:t>
            </a:r>
            <a:r>
              <a:rPr lang="pt-BR" dirty="0"/>
              <a:t> - </a:t>
            </a:r>
            <a:r>
              <a:rPr lang="en-US" dirty="0"/>
              <a:t>Responsibilities</a:t>
            </a:r>
            <a:endParaRPr lang="pt-BR"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algn="l"/>
            <a:endParaRPr lang="pt-BR" sz="1900" dirty="0"/>
          </a:p>
        </p:txBody>
      </p:sp>
      <p:pic>
        <p:nvPicPr>
          <p:cNvPr id="7" name="Picture 6">
            <a:extLst>
              <a:ext uri="{FF2B5EF4-FFF2-40B4-BE49-F238E27FC236}">
                <a16:creationId xmlns:a16="http://schemas.microsoft.com/office/drawing/2014/main" id="{FAC9A9EB-C1EA-83C4-1A35-FC73B3C04F77}"/>
              </a:ext>
            </a:extLst>
          </p:cNvPr>
          <p:cNvPicPr>
            <a:picLocks noChangeAspect="1"/>
          </p:cNvPicPr>
          <p:nvPr/>
        </p:nvPicPr>
        <p:blipFill rotWithShape="1">
          <a:blip r:embed="rId3"/>
          <a:srcRect l="3241" r="3719"/>
          <a:stretch/>
        </p:blipFill>
        <p:spPr>
          <a:xfrm>
            <a:off x="-1" y="1002799"/>
            <a:ext cx="6682342" cy="4196522"/>
          </a:xfrm>
          <a:prstGeom prst="rect">
            <a:avLst/>
          </a:prstGeom>
        </p:spPr>
      </p:pic>
      <p:pic>
        <p:nvPicPr>
          <p:cNvPr id="9" name="Picture 8">
            <a:extLst>
              <a:ext uri="{FF2B5EF4-FFF2-40B4-BE49-F238E27FC236}">
                <a16:creationId xmlns:a16="http://schemas.microsoft.com/office/drawing/2014/main" id="{35958307-7CA6-BAC6-F869-DC7D16BA3F43}"/>
              </a:ext>
            </a:extLst>
          </p:cNvPr>
          <p:cNvPicPr>
            <a:picLocks noChangeAspect="1"/>
          </p:cNvPicPr>
          <p:nvPr/>
        </p:nvPicPr>
        <p:blipFill rotWithShape="1">
          <a:blip r:embed="rId4"/>
          <a:srcRect r="1658" b="2952"/>
          <a:stretch/>
        </p:blipFill>
        <p:spPr>
          <a:xfrm>
            <a:off x="6641933" y="2690037"/>
            <a:ext cx="5550067" cy="4167963"/>
          </a:xfrm>
          <a:prstGeom prst="rect">
            <a:avLst/>
          </a:prstGeom>
        </p:spPr>
      </p:pic>
    </p:spTree>
    <p:extLst>
      <p:ext uri="{BB962C8B-B14F-4D97-AF65-F5344CB8AC3E}">
        <p14:creationId xmlns:p14="http://schemas.microsoft.com/office/powerpoint/2010/main" val="280785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fontScale="90000"/>
          </a:bodyPr>
          <a:lstStyle/>
          <a:p>
            <a:r>
              <a:rPr lang="pt-BR" dirty="0"/>
              <a:t>02 – </a:t>
            </a:r>
            <a:r>
              <a:rPr lang="en-US" dirty="0"/>
              <a:t>Cloud Security Scope, Responsibilities, and Models</a:t>
            </a:r>
            <a:r>
              <a:rPr lang="pt-BR" dirty="0"/>
              <a:t> - </a:t>
            </a:r>
            <a:r>
              <a:rPr lang="en-US" dirty="0"/>
              <a:t>Responsibilities</a:t>
            </a:r>
            <a:endParaRPr lang="pt-BR"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algn="l"/>
            <a:r>
              <a:rPr lang="en-US" sz="1800" b="0" i="1" u="none" strike="noStrike" baseline="0" dirty="0">
                <a:solidFill>
                  <a:srgbClr val="2C2937"/>
                </a:solidFill>
                <a:highlight>
                  <a:srgbClr val="00FF00"/>
                </a:highlight>
                <a:latin typeface="OpenSansLight-Italic"/>
              </a:rPr>
              <a:t>The most important security consideration is knowing exactly who is responsible for what in any given cloud project</a:t>
            </a:r>
            <a:r>
              <a:rPr lang="en-US" sz="1800" b="0" i="1" u="none" strike="noStrike" baseline="0" dirty="0">
                <a:solidFill>
                  <a:srgbClr val="2C2937"/>
                </a:solidFill>
                <a:latin typeface="OpenSansLight-Italic"/>
              </a:rPr>
              <a:t>. </a:t>
            </a:r>
            <a:r>
              <a:rPr lang="en-US" sz="1800" b="0" i="0" u="none" strike="noStrike" baseline="0" dirty="0">
                <a:solidFill>
                  <a:srgbClr val="2C2937"/>
                </a:solidFill>
                <a:latin typeface="OpenSans-Light"/>
              </a:rPr>
              <a:t>It’s less important if any particular cloud provider offers a specific security control, as long as you know precisely what they do offer and how it works. You can fill the gaps with your own controls or choose a different provider if you can’t close the controls gap. Your ability to do this is very high for IaaS, and less so for SaaS</a:t>
            </a:r>
          </a:p>
          <a:p>
            <a:pPr lvl="1"/>
            <a:r>
              <a:rPr lang="pt-BR" sz="1400" b="0" i="0" u="none" strike="noStrike" baseline="0" dirty="0">
                <a:solidFill>
                  <a:srgbClr val="2C2937"/>
                </a:solidFill>
                <a:latin typeface="OpenSans-Light"/>
              </a:rPr>
              <a:t>What </a:t>
            </a:r>
            <a:r>
              <a:rPr lang="en-US" sz="1400" b="0" i="0" u="none" strike="noStrike" baseline="0" dirty="0">
                <a:solidFill>
                  <a:srgbClr val="2C2937"/>
                </a:solidFill>
                <a:latin typeface="OpenSans-Light"/>
              </a:rPr>
              <a:t>does the provider do? </a:t>
            </a:r>
          </a:p>
          <a:p>
            <a:pPr lvl="1"/>
            <a:r>
              <a:rPr lang="en-US" sz="1400" b="0" i="0" u="none" strike="noStrike" baseline="0" dirty="0">
                <a:solidFill>
                  <a:srgbClr val="2C2937"/>
                </a:solidFill>
                <a:latin typeface="OpenSans-Light"/>
              </a:rPr>
              <a:t>What does the consumer need to do? </a:t>
            </a:r>
          </a:p>
          <a:p>
            <a:pPr lvl="1"/>
            <a:r>
              <a:rPr lang="en-US" sz="1400" b="0" i="0" u="none" strike="noStrike" baseline="0" dirty="0">
                <a:solidFill>
                  <a:srgbClr val="2C2937"/>
                </a:solidFill>
                <a:latin typeface="OpenSans-Light"/>
              </a:rPr>
              <a:t>Does the cloud provider enable the consumer to do what they need to? </a:t>
            </a:r>
          </a:p>
          <a:p>
            <a:pPr lvl="1"/>
            <a:r>
              <a:rPr lang="en-US" sz="1400" b="0" i="0" u="none" strike="noStrike" baseline="0" dirty="0">
                <a:solidFill>
                  <a:srgbClr val="2C2937"/>
                </a:solidFill>
                <a:latin typeface="OpenSans-Light"/>
              </a:rPr>
              <a:t>What is guaranteed in the contract and service level agreements, and what is implied by the documentation and specifics of the technology?</a:t>
            </a:r>
          </a:p>
          <a:p>
            <a:pPr algn="l"/>
            <a:endParaRPr lang="en-US" sz="1800" b="0" i="1" u="none" strike="noStrike" baseline="0" dirty="0">
              <a:solidFill>
                <a:srgbClr val="2C2937"/>
              </a:solidFill>
              <a:latin typeface="OpenSansLight-Italic"/>
            </a:endParaRPr>
          </a:p>
          <a:p>
            <a:pPr algn="l"/>
            <a:endParaRPr lang="en-US" sz="1800" i="1" dirty="0">
              <a:solidFill>
                <a:srgbClr val="2C2937"/>
              </a:solidFill>
              <a:latin typeface="OpenSansLight-Italic"/>
            </a:endParaRPr>
          </a:p>
          <a:p>
            <a:pPr algn="l"/>
            <a:endParaRPr lang="en-US" sz="1800" b="0" i="1" u="none" strike="noStrike" baseline="0" dirty="0">
              <a:solidFill>
                <a:srgbClr val="2C2937"/>
              </a:solidFill>
              <a:latin typeface="OpenSansLight-Italic"/>
            </a:endParaRPr>
          </a:p>
          <a:p>
            <a:pPr marL="0" indent="0" algn="l">
              <a:buNone/>
            </a:pPr>
            <a:endParaRPr lang="pt-BR" sz="1800" dirty="0">
              <a:solidFill>
                <a:srgbClr val="2C2937"/>
              </a:solidFill>
              <a:latin typeface="OpenSans-Light"/>
            </a:endParaRPr>
          </a:p>
        </p:txBody>
      </p:sp>
      <p:sp>
        <p:nvSpPr>
          <p:cNvPr id="4" name="Rectangle 3">
            <a:extLst>
              <a:ext uri="{FF2B5EF4-FFF2-40B4-BE49-F238E27FC236}">
                <a16:creationId xmlns:a16="http://schemas.microsoft.com/office/drawing/2014/main" id="{EAFFF6D3-C223-7ADC-1CEC-643A79CADE13}"/>
              </a:ext>
            </a:extLst>
          </p:cNvPr>
          <p:cNvSpPr/>
          <p:nvPr/>
        </p:nvSpPr>
        <p:spPr>
          <a:xfrm>
            <a:off x="1716502" y="3695941"/>
            <a:ext cx="10266949"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u="none" strike="noStrike" baseline="0" dirty="0">
                <a:solidFill>
                  <a:schemeClr val="bg1"/>
                </a:solidFill>
                <a:latin typeface="OpenSans-Light"/>
              </a:rPr>
              <a:t>document their internal security controls and customer security features so the cloud user can make an informed decision. Providers should also properly design and implement those controls</a:t>
            </a:r>
            <a:endParaRPr lang="pt-BR" dirty="0">
              <a:solidFill>
                <a:schemeClr val="bg1"/>
              </a:solidFill>
            </a:endParaRPr>
          </a:p>
        </p:txBody>
      </p:sp>
      <p:sp>
        <p:nvSpPr>
          <p:cNvPr id="5" name="Rectangle 4">
            <a:extLst>
              <a:ext uri="{FF2B5EF4-FFF2-40B4-BE49-F238E27FC236}">
                <a16:creationId xmlns:a16="http://schemas.microsoft.com/office/drawing/2014/main" id="{CFAF4EF8-8248-98EB-9114-F4B59593A7BF}"/>
              </a:ext>
            </a:extLst>
          </p:cNvPr>
          <p:cNvSpPr/>
          <p:nvPr/>
        </p:nvSpPr>
        <p:spPr>
          <a:xfrm>
            <a:off x="457198" y="3695941"/>
            <a:ext cx="1259305" cy="5293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0" i="0" u="none" strike="noStrike" baseline="0" dirty="0">
                <a:solidFill>
                  <a:schemeClr val="bg1"/>
                </a:solidFill>
                <a:latin typeface="OpenSans-Light"/>
              </a:rPr>
              <a:t>CSP</a:t>
            </a:r>
            <a:endParaRPr lang="pt-BR" dirty="0">
              <a:solidFill>
                <a:schemeClr val="bg1"/>
              </a:solidFill>
            </a:endParaRPr>
          </a:p>
        </p:txBody>
      </p:sp>
      <p:sp>
        <p:nvSpPr>
          <p:cNvPr id="6" name="Rectangle 5">
            <a:extLst>
              <a:ext uri="{FF2B5EF4-FFF2-40B4-BE49-F238E27FC236}">
                <a16:creationId xmlns:a16="http://schemas.microsoft.com/office/drawing/2014/main" id="{A6F3DF13-C472-8AA0-D145-9FEC1F2A8425}"/>
              </a:ext>
            </a:extLst>
          </p:cNvPr>
          <p:cNvSpPr/>
          <p:nvPr/>
        </p:nvSpPr>
        <p:spPr>
          <a:xfrm>
            <a:off x="1732544" y="4273456"/>
            <a:ext cx="10266949"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u="none" strike="noStrike" baseline="0" dirty="0">
                <a:solidFill>
                  <a:schemeClr val="bg1"/>
                </a:solidFill>
                <a:latin typeface="OpenSans-Light"/>
              </a:rPr>
              <a:t>for any given cloud project, build a responsibilities matrix to document who is implementing which controls and how. This should also align with any necessary </a:t>
            </a:r>
            <a:r>
              <a:rPr lang="pt-BR" sz="1800" b="0" i="0" u="none" strike="noStrike" baseline="0" dirty="0">
                <a:solidFill>
                  <a:schemeClr val="bg1"/>
                </a:solidFill>
                <a:latin typeface="OpenSans-Light"/>
              </a:rPr>
              <a:t>compliance standards</a:t>
            </a:r>
            <a:endParaRPr lang="pt-BR" dirty="0">
              <a:solidFill>
                <a:schemeClr val="bg1"/>
              </a:solidFill>
            </a:endParaRPr>
          </a:p>
        </p:txBody>
      </p:sp>
      <p:sp>
        <p:nvSpPr>
          <p:cNvPr id="7" name="Rectangle 6">
            <a:extLst>
              <a:ext uri="{FF2B5EF4-FFF2-40B4-BE49-F238E27FC236}">
                <a16:creationId xmlns:a16="http://schemas.microsoft.com/office/drawing/2014/main" id="{3AE7D024-C343-8AD3-8292-F89D23D85CEA}"/>
              </a:ext>
            </a:extLst>
          </p:cNvPr>
          <p:cNvSpPr/>
          <p:nvPr/>
        </p:nvSpPr>
        <p:spPr>
          <a:xfrm>
            <a:off x="473241" y="4273456"/>
            <a:ext cx="1259304" cy="5293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0" i="0" u="none" strike="noStrike" baseline="0" dirty="0">
                <a:solidFill>
                  <a:schemeClr val="bg1"/>
                </a:solidFill>
                <a:latin typeface="OpenSans-Light"/>
              </a:rPr>
              <a:t>Users</a:t>
            </a:r>
            <a:endParaRPr lang="pt-BR" dirty="0">
              <a:solidFill>
                <a:schemeClr val="bg1"/>
              </a:solidFill>
            </a:endParaRPr>
          </a:p>
        </p:txBody>
      </p:sp>
      <p:sp>
        <p:nvSpPr>
          <p:cNvPr id="8" name="Rectangle 7">
            <a:extLst>
              <a:ext uri="{FF2B5EF4-FFF2-40B4-BE49-F238E27FC236}">
                <a16:creationId xmlns:a16="http://schemas.microsoft.com/office/drawing/2014/main" id="{5EC04C58-8930-B02F-A0F0-CCCF18800C02}"/>
              </a:ext>
            </a:extLst>
          </p:cNvPr>
          <p:cNvSpPr/>
          <p:nvPr/>
        </p:nvSpPr>
        <p:spPr>
          <a:xfrm>
            <a:off x="4724395" y="5542788"/>
            <a:ext cx="7243014" cy="5293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sz="1800" b="0" i="0" u="none" strike="noStrike" baseline="0" dirty="0">
                <a:solidFill>
                  <a:schemeClr val="bg1"/>
                </a:solidFill>
                <a:latin typeface="OpenSans-Light"/>
              </a:rPr>
              <a:t>standard template for </a:t>
            </a:r>
            <a:r>
              <a:rPr lang="en-US" sz="1800" b="0" i="0" u="none" strike="noStrike" baseline="0" dirty="0">
                <a:solidFill>
                  <a:schemeClr val="bg1"/>
                </a:solidFill>
                <a:latin typeface="OpenSans-Light"/>
              </a:rPr>
              <a:t>cloud providers to document their security and compliance controls.</a:t>
            </a:r>
            <a:endParaRPr lang="pt-BR" dirty="0">
              <a:solidFill>
                <a:schemeClr val="bg1"/>
              </a:solidFill>
            </a:endParaRPr>
          </a:p>
        </p:txBody>
      </p:sp>
      <p:sp>
        <p:nvSpPr>
          <p:cNvPr id="9" name="Rectangle 8">
            <a:extLst>
              <a:ext uri="{FF2B5EF4-FFF2-40B4-BE49-F238E27FC236}">
                <a16:creationId xmlns:a16="http://schemas.microsoft.com/office/drawing/2014/main" id="{823AE327-5D8A-B501-1C87-BECA36B87507}"/>
              </a:ext>
            </a:extLst>
          </p:cNvPr>
          <p:cNvSpPr/>
          <p:nvPr/>
        </p:nvSpPr>
        <p:spPr>
          <a:xfrm>
            <a:off x="1347534" y="5542788"/>
            <a:ext cx="3376861" cy="5293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1800" b="1" i="0" u="none" strike="noStrike" baseline="0" dirty="0">
                <a:solidFill>
                  <a:schemeClr val="bg1"/>
                </a:solidFill>
                <a:latin typeface="OpenSans-Semibold"/>
              </a:rPr>
              <a:t>Consensus Assessments Initiative Questionnaire (CAIQ)</a:t>
            </a:r>
            <a:endParaRPr lang="pt-BR" b="1" dirty="0">
              <a:solidFill>
                <a:schemeClr val="bg1"/>
              </a:solidFill>
            </a:endParaRPr>
          </a:p>
        </p:txBody>
      </p:sp>
      <p:sp>
        <p:nvSpPr>
          <p:cNvPr id="10" name="Rectangle 9">
            <a:extLst>
              <a:ext uri="{FF2B5EF4-FFF2-40B4-BE49-F238E27FC236}">
                <a16:creationId xmlns:a16="http://schemas.microsoft.com/office/drawing/2014/main" id="{7999B442-2245-74FA-9008-B4D3A72F0810}"/>
              </a:ext>
            </a:extLst>
          </p:cNvPr>
          <p:cNvSpPr/>
          <p:nvPr/>
        </p:nvSpPr>
        <p:spPr>
          <a:xfrm>
            <a:off x="4740437" y="6120303"/>
            <a:ext cx="7243014" cy="5293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800" b="0" i="0" u="none" strike="noStrike" baseline="0" dirty="0">
                <a:solidFill>
                  <a:schemeClr val="bg1"/>
                </a:solidFill>
                <a:latin typeface="OpenSans-Light"/>
              </a:rPr>
              <a:t>cloud security controls and maps them to multiple security and compliance standards. The CCM can also be used to document security </a:t>
            </a:r>
            <a:r>
              <a:rPr lang="pt-BR" sz="1800" b="0" i="0" u="none" strike="noStrike" baseline="0" dirty="0">
                <a:solidFill>
                  <a:schemeClr val="bg1"/>
                </a:solidFill>
                <a:latin typeface="OpenSans-Light"/>
              </a:rPr>
              <a:t>responsibilities</a:t>
            </a:r>
            <a:endParaRPr lang="pt-BR" dirty="0">
              <a:solidFill>
                <a:schemeClr val="bg1"/>
              </a:solidFill>
            </a:endParaRPr>
          </a:p>
        </p:txBody>
      </p:sp>
      <p:sp>
        <p:nvSpPr>
          <p:cNvPr id="11" name="Rectangle 10">
            <a:extLst>
              <a:ext uri="{FF2B5EF4-FFF2-40B4-BE49-F238E27FC236}">
                <a16:creationId xmlns:a16="http://schemas.microsoft.com/office/drawing/2014/main" id="{8BFDDF17-C231-CE31-E102-0F2A442F43F4}"/>
              </a:ext>
            </a:extLst>
          </p:cNvPr>
          <p:cNvSpPr/>
          <p:nvPr/>
        </p:nvSpPr>
        <p:spPr>
          <a:xfrm>
            <a:off x="1363576" y="6120303"/>
            <a:ext cx="3376861" cy="5293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i="0" u="none" strike="noStrike" baseline="0" dirty="0">
                <a:solidFill>
                  <a:schemeClr val="bg1"/>
                </a:solidFill>
                <a:latin typeface="OpenSans-Semibold"/>
              </a:rPr>
              <a:t>Cloud Controls Matrix (CCM)</a:t>
            </a:r>
            <a:endParaRPr lang="pt-BR" b="1" dirty="0">
              <a:solidFill>
                <a:schemeClr val="bg1"/>
              </a:solidFill>
            </a:endParaRPr>
          </a:p>
        </p:txBody>
      </p:sp>
      <p:cxnSp>
        <p:nvCxnSpPr>
          <p:cNvPr id="13" name="Connector: Elbow 12">
            <a:extLst>
              <a:ext uri="{FF2B5EF4-FFF2-40B4-BE49-F238E27FC236}">
                <a16:creationId xmlns:a16="http://schemas.microsoft.com/office/drawing/2014/main" id="{98BA8D64-D401-C074-AA3B-6D2B7C5BCBC9}"/>
              </a:ext>
            </a:extLst>
          </p:cNvPr>
          <p:cNvCxnSpPr>
            <a:cxnSpLocks/>
            <a:stCxn id="7" idx="1"/>
            <a:endCxn id="9" idx="1"/>
          </p:cNvCxnSpPr>
          <p:nvPr/>
        </p:nvCxnSpPr>
        <p:spPr>
          <a:xfrm rot="10800000" flipH="1" flipV="1">
            <a:off x="473240" y="4538151"/>
            <a:ext cx="874293" cy="1269332"/>
          </a:xfrm>
          <a:prstGeom prst="bentConnector3">
            <a:avLst>
              <a:gd name="adj1" fmla="val -2614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A9922E7-F991-61E0-8FDB-97FC335F7B0D}"/>
              </a:ext>
            </a:extLst>
          </p:cNvPr>
          <p:cNvCxnSpPr>
            <a:cxnSpLocks/>
            <a:stCxn id="5" idx="1"/>
            <a:endCxn id="11" idx="1"/>
          </p:cNvCxnSpPr>
          <p:nvPr/>
        </p:nvCxnSpPr>
        <p:spPr>
          <a:xfrm rot="10800000" flipH="1" flipV="1">
            <a:off x="457198" y="3960636"/>
            <a:ext cx="906378" cy="2424362"/>
          </a:xfrm>
          <a:prstGeom prst="bentConnector3">
            <a:avLst>
              <a:gd name="adj1" fmla="val -2522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15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fontScale="90000"/>
          </a:bodyPr>
          <a:lstStyle/>
          <a:p>
            <a:r>
              <a:rPr lang="pt-BR" dirty="0"/>
              <a:t>02 – </a:t>
            </a:r>
            <a:r>
              <a:rPr lang="en-US" dirty="0"/>
              <a:t>Cloud Security Scope, Responsibilities, and Models</a:t>
            </a:r>
            <a:r>
              <a:rPr lang="pt-BR" dirty="0"/>
              <a:t> –</a:t>
            </a:r>
            <a:r>
              <a:rPr lang="en-US" dirty="0"/>
              <a:t>Security Models</a:t>
            </a:r>
            <a:endParaRPr lang="pt-BR"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algn="l"/>
            <a:endParaRPr lang="en-US" sz="1800" i="1" dirty="0">
              <a:solidFill>
                <a:schemeClr val="bg1"/>
              </a:solidFill>
              <a:latin typeface="OpenSansLight-Italic"/>
            </a:endParaRPr>
          </a:p>
          <a:p>
            <a:pPr algn="l"/>
            <a:endParaRPr lang="en-US" sz="1800" b="0" i="1" u="none" strike="noStrike" baseline="0" dirty="0">
              <a:solidFill>
                <a:schemeClr val="bg1"/>
              </a:solidFill>
              <a:latin typeface="OpenSansLight-Italic"/>
            </a:endParaRPr>
          </a:p>
          <a:p>
            <a:pPr marL="0" indent="0" algn="l">
              <a:buNone/>
            </a:pPr>
            <a:endParaRPr lang="pt-BR" sz="1800" dirty="0">
              <a:solidFill>
                <a:schemeClr val="bg1"/>
              </a:solidFill>
              <a:latin typeface="OpenSans-Light"/>
            </a:endParaRPr>
          </a:p>
        </p:txBody>
      </p:sp>
      <p:sp>
        <p:nvSpPr>
          <p:cNvPr id="12" name="Rectangle 11">
            <a:extLst>
              <a:ext uri="{FF2B5EF4-FFF2-40B4-BE49-F238E27FC236}">
                <a16:creationId xmlns:a16="http://schemas.microsoft.com/office/drawing/2014/main" id="{497C30E1-21C3-CDD2-471C-1CB5C3368643}"/>
              </a:ext>
            </a:extLst>
          </p:cNvPr>
          <p:cNvSpPr/>
          <p:nvPr/>
        </p:nvSpPr>
        <p:spPr>
          <a:xfrm>
            <a:off x="2502568" y="1046748"/>
            <a:ext cx="9504949" cy="974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u="none" strike="noStrike" baseline="0" dirty="0">
                <a:solidFill>
                  <a:schemeClr val="bg1"/>
                </a:solidFill>
                <a:latin typeface="OpenSans-Light"/>
              </a:rPr>
              <a:t>include visualizations and descriptions used to explain cloud security concepts and principles, such as the CSA logical model in this document</a:t>
            </a:r>
            <a:endParaRPr lang="pt-BR" dirty="0">
              <a:solidFill>
                <a:schemeClr val="bg1"/>
              </a:solidFill>
            </a:endParaRPr>
          </a:p>
        </p:txBody>
      </p:sp>
      <p:sp>
        <p:nvSpPr>
          <p:cNvPr id="15" name="Rectangle 14">
            <a:extLst>
              <a:ext uri="{FF2B5EF4-FFF2-40B4-BE49-F238E27FC236}">
                <a16:creationId xmlns:a16="http://schemas.microsoft.com/office/drawing/2014/main" id="{BD984FD7-60E1-E371-2742-09018F451620}"/>
              </a:ext>
            </a:extLst>
          </p:cNvPr>
          <p:cNvSpPr/>
          <p:nvPr/>
        </p:nvSpPr>
        <p:spPr>
          <a:xfrm>
            <a:off x="152397" y="1046749"/>
            <a:ext cx="2350171" cy="9745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i="1" u="none" strike="noStrike" baseline="0" dirty="0">
                <a:solidFill>
                  <a:schemeClr val="bg1"/>
                </a:solidFill>
                <a:latin typeface="OpenSansLight-Italic"/>
              </a:rPr>
              <a:t>Conceptual models or frameworks</a:t>
            </a:r>
            <a:endParaRPr lang="pt-BR" dirty="0">
              <a:solidFill>
                <a:schemeClr val="bg1"/>
              </a:solidFill>
            </a:endParaRPr>
          </a:p>
        </p:txBody>
      </p:sp>
      <p:sp>
        <p:nvSpPr>
          <p:cNvPr id="16" name="Rectangle 15">
            <a:extLst>
              <a:ext uri="{FF2B5EF4-FFF2-40B4-BE49-F238E27FC236}">
                <a16:creationId xmlns:a16="http://schemas.microsoft.com/office/drawing/2014/main" id="{EAE30DB6-9065-FE39-B15B-00E49A90E8ED}"/>
              </a:ext>
            </a:extLst>
          </p:cNvPr>
          <p:cNvSpPr/>
          <p:nvPr/>
        </p:nvSpPr>
        <p:spPr>
          <a:xfrm>
            <a:off x="2502568" y="2097504"/>
            <a:ext cx="9504949" cy="974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u="none" strike="noStrike" baseline="0" dirty="0">
                <a:solidFill>
                  <a:schemeClr val="bg1"/>
                </a:solidFill>
                <a:latin typeface="OpenSans-Light"/>
              </a:rPr>
              <a:t>categorize and detail specific cloud security controls or categories of controls, such as the CSA CCM.</a:t>
            </a:r>
            <a:endParaRPr lang="pt-BR" dirty="0">
              <a:solidFill>
                <a:schemeClr val="bg1"/>
              </a:solidFill>
            </a:endParaRPr>
          </a:p>
        </p:txBody>
      </p:sp>
      <p:sp>
        <p:nvSpPr>
          <p:cNvPr id="17" name="Rectangle 16">
            <a:extLst>
              <a:ext uri="{FF2B5EF4-FFF2-40B4-BE49-F238E27FC236}">
                <a16:creationId xmlns:a16="http://schemas.microsoft.com/office/drawing/2014/main" id="{8A108EB4-4EE0-D349-6FC8-7B8A3EC2B82D}"/>
              </a:ext>
            </a:extLst>
          </p:cNvPr>
          <p:cNvSpPr/>
          <p:nvPr/>
        </p:nvSpPr>
        <p:spPr>
          <a:xfrm>
            <a:off x="152397" y="2097505"/>
            <a:ext cx="2350171" cy="9745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i="1" u="none" strike="noStrike" baseline="0" dirty="0">
                <a:solidFill>
                  <a:schemeClr val="bg1"/>
                </a:solidFill>
                <a:latin typeface="OpenSansLight-Italic"/>
              </a:rPr>
              <a:t>Control models or frameworks</a:t>
            </a:r>
            <a:endParaRPr lang="pt-BR" dirty="0">
              <a:solidFill>
                <a:schemeClr val="bg1"/>
              </a:solidFill>
            </a:endParaRPr>
          </a:p>
        </p:txBody>
      </p:sp>
      <p:sp>
        <p:nvSpPr>
          <p:cNvPr id="19" name="Rectangle 18">
            <a:extLst>
              <a:ext uri="{FF2B5EF4-FFF2-40B4-BE49-F238E27FC236}">
                <a16:creationId xmlns:a16="http://schemas.microsoft.com/office/drawing/2014/main" id="{022B439F-40CD-49E1-3B87-2FAC75D366CB}"/>
              </a:ext>
            </a:extLst>
          </p:cNvPr>
          <p:cNvSpPr/>
          <p:nvPr/>
        </p:nvSpPr>
        <p:spPr>
          <a:xfrm>
            <a:off x="2502568" y="3140242"/>
            <a:ext cx="9504949" cy="974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u="none" strike="noStrike" baseline="0" dirty="0">
                <a:solidFill>
                  <a:schemeClr val="bg1"/>
                </a:solidFill>
                <a:latin typeface="OpenSans-Light"/>
              </a:rPr>
              <a:t>templates for implementing cloud security, typically generalized (e.g. an IaaS security reference architecture). They can be very abstract, bordering on conceptual, or quite detailed, down to specific controls and functions</a:t>
            </a:r>
            <a:endParaRPr lang="pt-BR" dirty="0">
              <a:solidFill>
                <a:schemeClr val="bg1"/>
              </a:solidFill>
            </a:endParaRPr>
          </a:p>
        </p:txBody>
      </p:sp>
      <p:sp>
        <p:nvSpPr>
          <p:cNvPr id="20" name="Rectangle 19">
            <a:extLst>
              <a:ext uri="{FF2B5EF4-FFF2-40B4-BE49-F238E27FC236}">
                <a16:creationId xmlns:a16="http://schemas.microsoft.com/office/drawing/2014/main" id="{A43B474D-2BC3-CB3C-186C-AF1340BEF14A}"/>
              </a:ext>
            </a:extLst>
          </p:cNvPr>
          <p:cNvSpPr/>
          <p:nvPr/>
        </p:nvSpPr>
        <p:spPr>
          <a:xfrm>
            <a:off x="152397" y="3140243"/>
            <a:ext cx="2350171" cy="9745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i="1" u="none" strike="noStrike" baseline="0" dirty="0">
                <a:solidFill>
                  <a:schemeClr val="bg1"/>
                </a:solidFill>
                <a:latin typeface="OpenSansLight-Italic"/>
              </a:rPr>
              <a:t>Reference architectures</a:t>
            </a:r>
            <a:endParaRPr lang="pt-BR" b="1" dirty="0">
              <a:solidFill>
                <a:schemeClr val="bg1"/>
              </a:solidFill>
            </a:endParaRPr>
          </a:p>
        </p:txBody>
      </p:sp>
      <p:sp>
        <p:nvSpPr>
          <p:cNvPr id="22" name="Rectangle 21">
            <a:extLst>
              <a:ext uri="{FF2B5EF4-FFF2-40B4-BE49-F238E27FC236}">
                <a16:creationId xmlns:a16="http://schemas.microsoft.com/office/drawing/2014/main" id="{62297EFD-490C-392B-DC7D-6784104FCD9B}"/>
              </a:ext>
            </a:extLst>
          </p:cNvPr>
          <p:cNvSpPr/>
          <p:nvPr/>
        </p:nvSpPr>
        <p:spPr>
          <a:xfrm>
            <a:off x="2502568" y="4190998"/>
            <a:ext cx="9504949" cy="974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u="none" strike="noStrike" baseline="0" dirty="0">
                <a:solidFill>
                  <a:schemeClr val="bg1"/>
                </a:solidFill>
                <a:latin typeface="OpenSans-Light"/>
              </a:rPr>
              <a:t>are reusable solutions to particular problems. In security, an example is IaaS log management. As with reference architectures, they can be more or less abstract or specific, even down to common implementation patterns on particular cloud platforms..</a:t>
            </a:r>
            <a:endParaRPr lang="pt-BR" dirty="0">
              <a:solidFill>
                <a:schemeClr val="bg1"/>
              </a:solidFill>
            </a:endParaRPr>
          </a:p>
        </p:txBody>
      </p:sp>
      <p:sp>
        <p:nvSpPr>
          <p:cNvPr id="23" name="Rectangle 22">
            <a:extLst>
              <a:ext uri="{FF2B5EF4-FFF2-40B4-BE49-F238E27FC236}">
                <a16:creationId xmlns:a16="http://schemas.microsoft.com/office/drawing/2014/main" id="{15B6C9F9-1C9B-64E8-0F32-4697D1121A58}"/>
              </a:ext>
            </a:extLst>
          </p:cNvPr>
          <p:cNvSpPr/>
          <p:nvPr/>
        </p:nvSpPr>
        <p:spPr>
          <a:xfrm>
            <a:off x="152397" y="4190999"/>
            <a:ext cx="2350171" cy="9745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i="1" u="none" strike="noStrike" baseline="0" dirty="0">
                <a:solidFill>
                  <a:schemeClr val="bg1"/>
                </a:solidFill>
                <a:latin typeface="OpenSansLight-Italic"/>
              </a:rPr>
              <a:t>Design patterns</a:t>
            </a:r>
            <a:endParaRPr lang="pt-BR" b="1" dirty="0">
              <a:solidFill>
                <a:schemeClr val="bg1"/>
              </a:solidFill>
            </a:endParaRPr>
          </a:p>
        </p:txBody>
      </p:sp>
    </p:spTree>
    <p:extLst>
      <p:ext uri="{BB962C8B-B14F-4D97-AF65-F5344CB8AC3E}">
        <p14:creationId xmlns:p14="http://schemas.microsoft.com/office/powerpoint/2010/main" val="333550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00 - Introduction</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buNone/>
            </a:pPr>
            <a:r>
              <a:rPr lang="pt-BR" sz="1800" dirty="0">
                <a:solidFill>
                  <a:srgbClr val="2C2937"/>
                </a:solidFill>
                <a:latin typeface="OpenSans-Light"/>
              </a:rPr>
              <a:t>Benefits i</a:t>
            </a:r>
            <a:r>
              <a:rPr lang="en-US" sz="1800" dirty="0">
                <a:solidFill>
                  <a:srgbClr val="2C2937"/>
                </a:solidFill>
                <a:latin typeface="OpenSans-Light"/>
              </a:rPr>
              <a:t>n agility, resiliency</a:t>
            </a:r>
            <a:r>
              <a:rPr lang="en-US" sz="1800" b="0" i="0" u="none" strike="noStrike" baseline="0" dirty="0">
                <a:solidFill>
                  <a:srgbClr val="2C2937"/>
                </a:solidFill>
                <a:latin typeface="OpenSans-Light"/>
              </a:rPr>
              <a:t>, and </a:t>
            </a:r>
            <a:r>
              <a:rPr lang="en-US" sz="1800" b="0" i="1" u="none" strike="noStrike" baseline="0" dirty="0">
                <a:solidFill>
                  <a:srgbClr val="2C2937"/>
                </a:solidFill>
                <a:latin typeface="OpenSansLight-Italic"/>
              </a:rPr>
              <a:t>economy</a:t>
            </a:r>
            <a:r>
              <a:rPr lang="en-US" sz="1800" b="0" i="0" u="none" strike="noStrike" baseline="0" dirty="0">
                <a:solidFill>
                  <a:srgbClr val="2C2937"/>
                </a:solidFill>
                <a:latin typeface="OpenSans-Light"/>
              </a:rPr>
              <a:t>.</a:t>
            </a:r>
          </a:p>
          <a:p>
            <a:pPr marL="0" indent="0" algn="l">
              <a:buNone/>
            </a:pPr>
            <a:r>
              <a:rPr lang="en-US" sz="1800" b="0" i="0" u="none" strike="noStrike" baseline="0" dirty="0">
                <a:solidFill>
                  <a:srgbClr val="2C2937"/>
                </a:solidFill>
                <a:latin typeface="OpenSans-Light"/>
              </a:rPr>
              <a:t>Organizations can:</a:t>
            </a:r>
          </a:p>
          <a:p>
            <a:pPr algn="l"/>
            <a:r>
              <a:rPr lang="en-US" sz="1800" dirty="0">
                <a:solidFill>
                  <a:srgbClr val="2C2937"/>
                </a:solidFill>
                <a:latin typeface="OpenSans-Light"/>
              </a:rPr>
              <a:t>M</a:t>
            </a:r>
            <a:r>
              <a:rPr lang="en-US" sz="1800" b="0" i="0" u="none" strike="noStrike" baseline="0" dirty="0">
                <a:solidFill>
                  <a:srgbClr val="2C2937"/>
                </a:solidFill>
                <a:latin typeface="OpenSans-Light"/>
              </a:rPr>
              <a:t>ove faster (since they don’t have to purchase and provision hardware, and everything is software defined), </a:t>
            </a:r>
          </a:p>
          <a:p>
            <a:pPr algn="l"/>
            <a:r>
              <a:rPr lang="en-US" sz="1800" b="0" i="0" u="none" strike="noStrike" baseline="0" dirty="0">
                <a:solidFill>
                  <a:srgbClr val="2C2937"/>
                </a:solidFill>
                <a:latin typeface="OpenSans-Light"/>
              </a:rPr>
              <a:t>Reduce downtime (thanks to inherent elasticity and other cloud characteristics), </a:t>
            </a:r>
          </a:p>
          <a:p>
            <a:pPr algn="l"/>
            <a:r>
              <a:rPr lang="en-US" sz="1800" b="0" i="0" u="none" strike="noStrike" baseline="0" dirty="0">
                <a:solidFill>
                  <a:srgbClr val="2C2937"/>
                </a:solidFill>
                <a:latin typeface="OpenSans-Light"/>
              </a:rPr>
              <a:t>Save money (due to reduced capital expenses and better demand and capacity matching). </a:t>
            </a:r>
          </a:p>
          <a:p>
            <a:pPr algn="l"/>
            <a:r>
              <a:rPr lang="en-US" sz="1800" b="0" i="1" u="none" strike="noStrike" baseline="0" dirty="0">
                <a:solidFill>
                  <a:srgbClr val="2C2937"/>
                </a:solidFill>
                <a:latin typeface="OpenSansLight-Italic"/>
              </a:rPr>
              <a:t>Security </a:t>
            </a:r>
            <a:r>
              <a:rPr lang="en-US" sz="1800" b="0" i="0" u="none" strike="noStrike" baseline="0" dirty="0">
                <a:solidFill>
                  <a:srgbClr val="2C2937"/>
                </a:solidFill>
                <a:latin typeface="OpenSans-Light"/>
              </a:rPr>
              <a:t>benefits since cloud providers have significant economic incentives </a:t>
            </a:r>
            <a:r>
              <a:rPr lang="pt-BR" sz="1800" b="0" i="0" u="none" strike="noStrike" baseline="0" dirty="0">
                <a:solidFill>
                  <a:srgbClr val="2C2937"/>
                </a:solidFill>
                <a:latin typeface="OpenSans-Light"/>
              </a:rPr>
              <a:t>to protect customers.</a:t>
            </a:r>
          </a:p>
          <a:p>
            <a:pPr algn="l"/>
            <a:endParaRPr lang="pt-BR" sz="1800" dirty="0">
              <a:solidFill>
                <a:srgbClr val="2C2937"/>
              </a:solidFill>
              <a:latin typeface="OpenSans-Light"/>
            </a:endParaRPr>
          </a:p>
          <a:p>
            <a:pPr marL="0" indent="0" algn="l">
              <a:buNone/>
            </a:pPr>
            <a:r>
              <a:rPr lang="en-US" sz="1800" b="0" i="0" u="none" strike="noStrike" baseline="0" dirty="0">
                <a:solidFill>
                  <a:srgbClr val="2C2937"/>
                </a:solidFill>
                <a:latin typeface="OpenSans-Light"/>
              </a:rPr>
              <a:t>Understand and adopt </a:t>
            </a:r>
            <a:r>
              <a:rPr lang="en-US" sz="1800" b="0" i="1" u="none" strike="noStrike" baseline="0" dirty="0">
                <a:solidFill>
                  <a:srgbClr val="2C2937"/>
                </a:solidFill>
                <a:latin typeface="OpenSansLight-Italic"/>
              </a:rPr>
              <a:t>cloud-native </a:t>
            </a:r>
            <a:r>
              <a:rPr lang="en-US" sz="1800" b="0" i="0" u="none" strike="noStrike" baseline="0" dirty="0">
                <a:solidFill>
                  <a:srgbClr val="2C2937"/>
                </a:solidFill>
                <a:latin typeface="OpenSans-Light"/>
              </a:rPr>
              <a:t>models and adjust your architectures and controls to align with the features and capabilities of cloud platforms. </a:t>
            </a:r>
            <a:r>
              <a:rPr lang="en-US" sz="1800" b="0" i="0" u="none" strike="noStrike" baseline="0" dirty="0">
                <a:solidFill>
                  <a:srgbClr val="2C2937"/>
                </a:solidFill>
                <a:highlight>
                  <a:srgbClr val="FFFF00"/>
                </a:highlight>
                <a:latin typeface="OpenSans-Light"/>
              </a:rPr>
              <a:t>In fact, taking an existing application or asset and simply moving it to a cloud provider without any changes will often reduce agility, resiliency, and even security, all while increasing costs</a:t>
            </a:r>
            <a:r>
              <a:rPr lang="en-US" sz="1800" b="0" i="0" u="none" strike="noStrike" baseline="0" dirty="0">
                <a:solidFill>
                  <a:srgbClr val="2C2937"/>
                </a:solidFill>
                <a:latin typeface="OpenSans-Light"/>
              </a:rPr>
              <a:t>.</a:t>
            </a:r>
          </a:p>
          <a:p>
            <a:pPr marL="0" indent="0" algn="l">
              <a:buNone/>
            </a:pPr>
            <a:endParaRPr lang="en-US" sz="1800" dirty="0">
              <a:solidFill>
                <a:srgbClr val="2C2937"/>
              </a:solidFill>
              <a:latin typeface="OpenSans-Light"/>
            </a:endParaRPr>
          </a:p>
          <a:p>
            <a:pPr marL="0" indent="0" algn="l">
              <a:buNone/>
            </a:pPr>
            <a:r>
              <a:rPr lang="en-US" sz="1800" dirty="0">
                <a:solidFill>
                  <a:srgbClr val="2C2937"/>
                </a:solidFill>
                <a:latin typeface="OpenSans-Light"/>
              </a:rPr>
              <a:t>Taxonomy:</a:t>
            </a:r>
          </a:p>
          <a:p>
            <a:r>
              <a:rPr lang="en-US" sz="1800" dirty="0">
                <a:solidFill>
                  <a:srgbClr val="2C2937"/>
                </a:solidFill>
                <a:latin typeface="OpenSans-Light"/>
              </a:rPr>
              <a:t>NIST SP800-145</a:t>
            </a:r>
          </a:p>
          <a:p>
            <a:r>
              <a:rPr lang="en-US" sz="1800" dirty="0">
                <a:solidFill>
                  <a:srgbClr val="2C2937"/>
                </a:solidFill>
                <a:latin typeface="OpenSans-Light"/>
              </a:rPr>
              <a:t>ISO/IEC 17788</a:t>
            </a:r>
          </a:p>
          <a:p>
            <a:r>
              <a:rPr lang="en-US" sz="1800" dirty="0">
                <a:solidFill>
                  <a:srgbClr val="2C2937"/>
                </a:solidFill>
                <a:latin typeface="OpenSans-Light"/>
              </a:rPr>
              <a:t>ISO/IEC 17789</a:t>
            </a:r>
            <a:endParaRPr lang="pt-BR" dirty="0"/>
          </a:p>
        </p:txBody>
      </p:sp>
    </p:spTree>
    <p:extLst>
      <p:ext uri="{BB962C8B-B14F-4D97-AF65-F5344CB8AC3E}">
        <p14:creationId xmlns:p14="http://schemas.microsoft.com/office/powerpoint/2010/main" val="4234356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fontScale="90000"/>
          </a:bodyPr>
          <a:lstStyle/>
          <a:p>
            <a:r>
              <a:rPr lang="pt-BR" dirty="0"/>
              <a:t>02 – </a:t>
            </a:r>
            <a:r>
              <a:rPr lang="en-US" dirty="0"/>
              <a:t>Cloud Security Scope, Responsibilities, and Models</a:t>
            </a:r>
            <a:r>
              <a:rPr lang="pt-BR" dirty="0"/>
              <a:t> - </a:t>
            </a:r>
            <a:r>
              <a:rPr lang="en-US" dirty="0"/>
              <a:t>Security Models</a:t>
            </a:r>
            <a:endParaRPr lang="pt-BR"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algn="l"/>
            <a:r>
              <a:rPr lang="en-US" sz="1900" dirty="0"/>
              <a:t>The CSA has reviewed and recommends the following models:</a:t>
            </a:r>
          </a:p>
          <a:p>
            <a:pPr lvl="1"/>
            <a:r>
              <a:rPr lang="en-US" sz="1500" dirty="0"/>
              <a:t>The CSA Enterprise Architecture</a:t>
            </a:r>
          </a:p>
          <a:p>
            <a:pPr lvl="1"/>
            <a:r>
              <a:rPr lang="en-US" sz="1500" dirty="0"/>
              <a:t>The CSA Cloud Controls Matrix</a:t>
            </a:r>
          </a:p>
          <a:p>
            <a:pPr lvl="1"/>
            <a:r>
              <a:rPr lang="en-US" sz="1500" dirty="0"/>
              <a:t>The NIST draft Cloud Computing Security Reference Architecture (NIST Special Publication 500-299), which includes conceptual models, reference architectures, and a controls framework.</a:t>
            </a:r>
          </a:p>
          <a:p>
            <a:pPr lvl="1"/>
            <a:r>
              <a:rPr lang="en-US" sz="1500" dirty="0"/>
              <a:t>ISO/IEC FDIS 27017 Information technology – Security techniques – Code of practice for information security controls based on ISO/IEC 27002 for cloud services.</a:t>
            </a:r>
            <a:endParaRPr lang="pt-BR" sz="1500" dirty="0"/>
          </a:p>
        </p:txBody>
      </p:sp>
      <p:pic>
        <p:nvPicPr>
          <p:cNvPr id="5" name="Picture 4">
            <a:extLst>
              <a:ext uri="{FF2B5EF4-FFF2-40B4-BE49-F238E27FC236}">
                <a16:creationId xmlns:a16="http://schemas.microsoft.com/office/drawing/2014/main" id="{99AFE0BD-C970-A5A5-1A68-F754B78D4D42}"/>
              </a:ext>
            </a:extLst>
          </p:cNvPr>
          <p:cNvPicPr>
            <a:picLocks noChangeAspect="1"/>
          </p:cNvPicPr>
          <p:nvPr/>
        </p:nvPicPr>
        <p:blipFill>
          <a:blip r:embed="rId2"/>
          <a:stretch>
            <a:fillRect/>
          </a:stretch>
        </p:blipFill>
        <p:spPr>
          <a:xfrm>
            <a:off x="538404" y="2952824"/>
            <a:ext cx="10402311" cy="3598710"/>
          </a:xfrm>
          <a:prstGeom prst="rect">
            <a:avLst/>
          </a:prstGeom>
        </p:spPr>
      </p:pic>
      <p:pic>
        <p:nvPicPr>
          <p:cNvPr id="7" name="Picture 6">
            <a:extLst>
              <a:ext uri="{FF2B5EF4-FFF2-40B4-BE49-F238E27FC236}">
                <a16:creationId xmlns:a16="http://schemas.microsoft.com/office/drawing/2014/main" id="{4D7B137D-EE4F-D854-AB89-3C0E9DBE934E}"/>
              </a:ext>
            </a:extLst>
          </p:cNvPr>
          <p:cNvPicPr>
            <a:picLocks noChangeAspect="1"/>
          </p:cNvPicPr>
          <p:nvPr/>
        </p:nvPicPr>
        <p:blipFill>
          <a:blip r:embed="rId3"/>
          <a:stretch>
            <a:fillRect/>
          </a:stretch>
        </p:blipFill>
        <p:spPr>
          <a:xfrm>
            <a:off x="696120" y="3905718"/>
            <a:ext cx="2304182" cy="2051122"/>
          </a:xfrm>
          <a:prstGeom prst="rect">
            <a:avLst/>
          </a:prstGeom>
        </p:spPr>
      </p:pic>
      <p:pic>
        <p:nvPicPr>
          <p:cNvPr id="9" name="Picture 8">
            <a:extLst>
              <a:ext uri="{FF2B5EF4-FFF2-40B4-BE49-F238E27FC236}">
                <a16:creationId xmlns:a16="http://schemas.microsoft.com/office/drawing/2014/main" id="{28936B49-A13F-8BE0-BCC9-F1BE98D0FFD8}"/>
              </a:ext>
            </a:extLst>
          </p:cNvPr>
          <p:cNvPicPr>
            <a:picLocks noChangeAspect="1"/>
          </p:cNvPicPr>
          <p:nvPr/>
        </p:nvPicPr>
        <p:blipFill>
          <a:blip r:embed="rId4"/>
          <a:stretch>
            <a:fillRect/>
          </a:stretch>
        </p:blipFill>
        <p:spPr>
          <a:xfrm>
            <a:off x="3225644" y="4122786"/>
            <a:ext cx="2373051" cy="1262213"/>
          </a:xfrm>
          <a:prstGeom prst="rect">
            <a:avLst/>
          </a:prstGeom>
        </p:spPr>
      </p:pic>
      <p:pic>
        <p:nvPicPr>
          <p:cNvPr id="11" name="Picture 10">
            <a:extLst>
              <a:ext uri="{FF2B5EF4-FFF2-40B4-BE49-F238E27FC236}">
                <a16:creationId xmlns:a16="http://schemas.microsoft.com/office/drawing/2014/main" id="{81B734F8-E1EF-1F4E-18C9-02DA15E766AD}"/>
              </a:ext>
            </a:extLst>
          </p:cNvPr>
          <p:cNvPicPr>
            <a:picLocks noChangeAspect="1"/>
          </p:cNvPicPr>
          <p:nvPr/>
        </p:nvPicPr>
        <p:blipFill>
          <a:blip r:embed="rId5"/>
          <a:stretch>
            <a:fillRect/>
          </a:stretch>
        </p:blipFill>
        <p:spPr>
          <a:xfrm>
            <a:off x="8493975" y="3705692"/>
            <a:ext cx="2221398" cy="1406886"/>
          </a:xfrm>
          <a:prstGeom prst="rect">
            <a:avLst/>
          </a:prstGeom>
        </p:spPr>
      </p:pic>
      <p:sp>
        <p:nvSpPr>
          <p:cNvPr id="13" name="TextBox 12">
            <a:extLst>
              <a:ext uri="{FF2B5EF4-FFF2-40B4-BE49-F238E27FC236}">
                <a16:creationId xmlns:a16="http://schemas.microsoft.com/office/drawing/2014/main" id="{9598375C-BC08-6C73-B301-79CB063C93D9}"/>
              </a:ext>
            </a:extLst>
          </p:cNvPr>
          <p:cNvSpPr txBox="1"/>
          <p:nvPr/>
        </p:nvSpPr>
        <p:spPr>
          <a:xfrm>
            <a:off x="9340143" y="5384999"/>
            <a:ext cx="1007015" cy="369332"/>
          </a:xfrm>
          <a:prstGeom prst="rect">
            <a:avLst/>
          </a:prstGeom>
          <a:noFill/>
        </p:spPr>
        <p:txBody>
          <a:bodyPr wrap="square">
            <a:spAutoFit/>
          </a:bodyPr>
          <a:lstStyle/>
          <a:p>
            <a:r>
              <a:rPr lang="en-US" sz="1800" dirty="0">
                <a:solidFill>
                  <a:schemeClr val="bg1"/>
                </a:solidFill>
              </a:rPr>
              <a:t>+ ZTA</a:t>
            </a:r>
            <a:endParaRPr lang="pt-BR" dirty="0">
              <a:solidFill>
                <a:schemeClr val="bg1"/>
              </a:solidFill>
            </a:endParaRPr>
          </a:p>
        </p:txBody>
      </p:sp>
    </p:spTree>
    <p:extLst>
      <p:ext uri="{BB962C8B-B14F-4D97-AF65-F5344CB8AC3E}">
        <p14:creationId xmlns:p14="http://schemas.microsoft.com/office/powerpoint/2010/main" val="342431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fontScale="90000"/>
          </a:bodyPr>
          <a:lstStyle/>
          <a:p>
            <a:r>
              <a:rPr lang="pt-BR" dirty="0"/>
              <a:t>02 – </a:t>
            </a:r>
            <a:r>
              <a:rPr lang="en-US" dirty="0"/>
              <a:t>Cloud Security Scope, Responsibilities, and Models</a:t>
            </a:r>
            <a:r>
              <a:rPr lang="pt-BR" dirty="0"/>
              <a:t> - </a:t>
            </a:r>
            <a:r>
              <a:rPr lang="en-US" dirty="0"/>
              <a:t>Security Models</a:t>
            </a:r>
            <a:endParaRPr lang="pt-BR"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algn="l"/>
            <a:r>
              <a:rPr lang="en-US" sz="1800" b="0" i="0" u="none" strike="noStrike" baseline="0" dirty="0">
                <a:solidFill>
                  <a:srgbClr val="2C2937"/>
                </a:solidFill>
                <a:latin typeface="OpenSans-Light"/>
              </a:rPr>
              <a:t>High-level process for managing cloud security:</a:t>
            </a:r>
          </a:p>
          <a:p>
            <a:pPr lvl="1"/>
            <a:endParaRPr lang="pt-BR" sz="1400" b="0" i="0" u="none" strike="noStrike" baseline="0" dirty="0">
              <a:solidFill>
                <a:srgbClr val="2C2937"/>
              </a:solidFill>
              <a:latin typeface="OpenSans-Light"/>
            </a:endParaRPr>
          </a:p>
          <a:p>
            <a:pPr algn="l"/>
            <a:endParaRPr lang="en-US" sz="1400" dirty="0">
              <a:solidFill>
                <a:srgbClr val="2C2937"/>
              </a:solidFill>
              <a:latin typeface="OpenSans-Light"/>
            </a:endParaRPr>
          </a:p>
          <a:p>
            <a:pPr algn="l"/>
            <a:endParaRPr lang="en-US" sz="1400" b="0" i="0" u="none" strike="noStrike" baseline="0" dirty="0">
              <a:solidFill>
                <a:srgbClr val="2C2937"/>
              </a:solidFill>
              <a:latin typeface="OpenSans-Light"/>
            </a:endParaRPr>
          </a:p>
          <a:p>
            <a:pPr algn="l"/>
            <a:endParaRPr lang="en-US" sz="1400" dirty="0">
              <a:solidFill>
                <a:srgbClr val="2C2937"/>
              </a:solidFill>
              <a:latin typeface="OpenSans-Light"/>
            </a:endParaRPr>
          </a:p>
          <a:p>
            <a:pPr algn="l"/>
            <a:endParaRPr lang="en-US" sz="1400" b="0" i="0" u="none" strike="noStrike" baseline="0" dirty="0">
              <a:solidFill>
                <a:srgbClr val="2C2937"/>
              </a:solidFill>
              <a:latin typeface="OpenSans-Light"/>
            </a:endParaRPr>
          </a:p>
          <a:p>
            <a:pPr algn="l"/>
            <a:endParaRPr lang="en-US" sz="1400" dirty="0">
              <a:solidFill>
                <a:srgbClr val="2C2937"/>
              </a:solidFill>
              <a:latin typeface="OpenSans-Light"/>
            </a:endParaRPr>
          </a:p>
          <a:p>
            <a:pPr algn="l"/>
            <a:endParaRPr lang="en-US" sz="1400" b="0" i="0" u="none" strike="noStrike" baseline="0" dirty="0">
              <a:solidFill>
                <a:srgbClr val="2C2937"/>
              </a:solidFill>
              <a:latin typeface="OpenSans-Light"/>
            </a:endParaRPr>
          </a:p>
          <a:p>
            <a:pPr algn="l"/>
            <a:endParaRPr lang="en-US" sz="1400" dirty="0">
              <a:solidFill>
                <a:srgbClr val="2C2937"/>
              </a:solidFill>
              <a:latin typeface="OpenSans-Light"/>
            </a:endParaRPr>
          </a:p>
          <a:p>
            <a:pPr algn="l"/>
            <a:endParaRPr lang="en-US" sz="1400" dirty="0">
              <a:solidFill>
                <a:srgbClr val="2C2937"/>
              </a:solidFill>
              <a:latin typeface="OpenSans-Light"/>
            </a:endParaRPr>
          </a:p>
          <a:p>
            <a:pPr algn="l"/>
            <a:endParaRPr lang="en-US" sz="1400" b="0" i="0" u="none" strike="noStrike" baseline="0" dirty="0">
              <a:solidFill>
                <a:srgbClr val="2C2937"/>
              </a:solidFill>
              <a:latin typeface="OpenSans-Light"/>
            </a:endParaRPr>
          </a:p>
          <a:p>
            <a:pPr algn="l"/>
            <a:endParaRPr lang="en-US" sz="1400" dirty="0">
              <a:solidFill>
                <a:srgbClr val="2C2937"/>
              </a:solidFill>
              <a:latin typeface="OpenSans-Light"/>
            </a:endParaRPr>
          </a:p>
          <a:p>
            <a:pPr algn="l"/>
            <a:endParaRPr lang="en-US" sz="1400" b="0" i="0" u="none" strike="noStrike" baseline="0" dirty="0">
              <a:solidFill>
                <a:srgbClr val="2C2937"/>
              </a:solidFill>
              <a:latin typeface="OpenSans-Light"/>
            </a:endParaRPr>
          </a:p>
          <a:p>
            <a:pPr algn="l"/>
            <a:endParaRPr lang="en-US" sz="1400" dirty="0">
              <a:solidFill>
                <a:srgbClr val="2C2937"/>
              </a:solidFill>
              <a:latin typeface="OpenSans-Light"/>
            </a:endParaRPr>
          </a:p>
          <a:p>
            <a:pPr algn="l"/>
            <a:endParaRPr lang="en-US" sz="1400" b="0" i="0" u="none" strike="noStrike" baseline="0" dirty="0">
              <a:solidFill>
                <a:srgbClr val="2C2937"/>
              </a:solidFill>
              <a:latin typeface="OpenSans-Light"/>
            </a:endParaRPr>
          </a:p>
          <a:p>
            <a:pPr algn="l"/>
            <a:r>
              <a:rPr lang="en-US" sz="1800" b="0" i="0" u="none" strike="noStrike" baseline="0" dirty="0">
                <a:solidFill>
                  <a:srgbClr val="2C2937"/>
                </a:solidFill>
                <a:latin typeface="OpenSans-Light"/>
              </a:rPr>
              <a:t>Need to know the cloud provider and architecture </a:t>
            </a:r>
            <a:r>
              <a:rPr lang="en-US" sz="1800" b="0" i="1" u="none" strike="noStrike" baseline="0" dirty="0">
                <a:solidFill>
                  <a:srgbClr val="2C2937"/>
                </a:solidFill>
                <a:latin typeface="OpenSansLight-Italic"/>
              </a:rPr>
              <a:t>before </a:t>
            </a:r>
            <a:r>
              <a:rPr lang="en-US" sz="1800" b="0" i="0" u="none" strike="noStrike" baseline="0" dirty="0">
                <a:solidFill>
                  <a:srgbClr val="2C2937"/>
                </a:solidFill>
                <a:latin typeface="OpenSans-Light"/>
              </a:rPr>
              <a:t>you start translating security requirements into controls</a:t>
            </a:r>
            <a:endParaRPr lang="pt-BR" sz="1500" dirty="0"/>
          </a:p>
        </p:txBody>
      </p:sp>
      <p:pic>
        <p:nvPicPr>
          <p:cNvPr id="6" name="Picture 5">
            <a:extLst>
              <a:ext uri="{FF2B5EF4-FFF2-40B4-BE49-F238E27FC236}">
                <a16:creationId xmlns:a16="http://schemas.microsoft.com/office/drawing/2014/main" id="{65B29935-7977-0BCC-A22E-74F28F57890B}"/>
              </a:ext>
            </a:extLst>
          </p:cNvPr>
          <p:cNvPicPr>
            <a:picLocks noChangeAspect="1"/>
          </p:cNvPicPr>
          <p:nvPr/>
        </p:nvPicPr>
        <p:blipFill>
          <a:blip r:embed="rId3"/>
          <a:stretch>
            <a:fillRect/>
          </a:stretch>
        </p:blipFill>
        <p:spPr>
          <a:xfrm>
            <a:off x="446957" y="1565605"/>
            <a:ext cx="11493230" cy="4197242"/>
          </a:xfrm>
          <a:prstGeom prst="rect">
            <a:avLst/>
          </a:prstGeom>
        </p:spPr>
      </p:pic>
    </p:spTree>
    <p:extLst>
      <p:ext uri="{BB962C8B-B14F-4D97-AF65-F5344CB8AC3E}">
        <p14:creationId xmlns:p14="http://schemas.microsoft.com/office/powerpoint/2010/main" val="355131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4E76B6-158A-1105-505C-15CA0271959C}"/>
              </a:ext>
            </a:extLst>
          </p:cNvPr>
          <p:cNvSpPr/>
          <p:nvPr/>
        </p:nvSpPr>
        <p:spPr>
          <a:xfrm>
            <a:off x="842027" y="1688990"/>
            <a:ext cx="3481137" cy="430936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a:bodyPr>
          <a:lstStyle/>
          <a:p>
            <a:r>
              <a:rPr lang="pt-BR" dirty="0"/>
              <a:t>03 – Areas of Critical Focus</a:t>
            </a:r>
          </a:p>
        </p:txBody>
      </p:sp>
      <p:sp>
        <p:nvSpPr>
          <p:cNvPr id="4" name="Rectangle 3">
            <a:extLst>
              <a:ext uri="{FF2B5EF4-FFF2-40B4-BE49-F238E27FC236}">
                <a16:creationId xmlns:a16="http://schemas.microsoft.com/office/drawing/2014/main" id="{00491BEA-E981-F7FA-D995-7AE9F86951F0}"/>
              </a:ext>
            </a:extLst>
          </p:cNvPr>
          <p:cNvSpPr/>
          <p:nvPr/>
        </p:nvSpPr>
        <p:spPr>
          <a:xfrm>
            <a:off x="1074637" y="3088673"/>
            <a:ext cx="3015916" cy="4973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tx1"/>
                </a:solidFill>
              </a:rPr>
              <a:t>Governance and Enterprise Risk Management</a:t>
            </a:r>
            <a:endParaRPr lang="pt-BR">
              <a:solidFill>
                <a:schemeClr val="tx1"/>
              </a:solidFill>
            </a:endParaRPr>
          </a:p>
        </p:txBody>
      </p:sp>
      <p:sp>
        <p:nvSpPr>
          <p:cNvPr id="5" name="Rectangle 4">
            <a:extLst>
              <a:ext uri="{FF2B5EF4-FFF2-40B4-BE49-F238E27FC236}">
                <a16:creationId xmlns:a16="http://schemas.microsoft.com/office/drawing/2014/main" id="{A98C919D-FA60-B4EB-8931-AA028A4F9566}"/>
              </a:ext>
            </a:extLst>
          </p:cNvPr>
          <p:cNvSpPr/>
          <p:nvPr/>
        </p:nvSpPr>
        <p:spPr>
          <a:xfrm>
            <a:off x="1074637" y="3750408"/>
            <a:ext cx="3015916" cy="4973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Legal Issues: Contracts and Electronic Discovery</a:t>
            </a:r>
            <a:endParaRPr lang="pt-BR" dirty="0">
              <a:solidFill>
                <a:schemeClr val="tx1"/>
              </a:solidFill>
            </a:endParaRPr>
          </a:p>
        </p:txBody>
      </p:sp>
      <p:sp>
        <p:nvSpPr>
          <p:cNvPr id="7" name="Rectangle 6">
            <a:extLst>
              <a:ext uri="{FF2B5EF4-FFF2-40B4-BE49-F238E27FC236}">
                <a16:creationId xmlns:a16="http://schemas.microsoft.com/office/drawing/2014/main" id="{516F6888-3E2A-D142-9743-2927AB580F44}"/>
              </a:ext>
            </a:extLst>
          </p:cNvPr>
          <p:cNvSpPr/>
          <p:nvPr/>
        </p:nvSpPr>
        <p:spPr>
          <a:xfrm>
            <a:off x="1074637" y="4412143"/>
            <a:ext cx="3015916" cy="4973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Compliance and Audit Management</a:t>
            </a:r>
            <a:endParaRPr lang="pt-BR" dirty="0">
              <a:solidFill>
                <a:schemeClr val="tx1"/>
              </a:solidFill>
            </a:endParaRPr>
          </a:p>
        </p:txBody>
      </p:sp>
      <p:sp>
        <p:nvSpPr>
          <p:cNvPr id="8" name="Rectangle 7">
            <a:extLst>
              <a:ext uri="{FF2B5EF4-FFF2-40B4-BE49-F238E27FC236}">
                <a16:creationId xmlns:a16="http://schemas.microsoft.com/office/drawing/2014/main" id="{A5A393BC-CA10-5F44-210D-99A361C94129}"/>
              </a:ext>
            </a:extLst>
          </p:cNvPr>
          <p:cNvSpPr/>
          <p:nvPr/>
        </p:nvSpPr>
        <p:spPr>
          <a:xfrm>
            <a:off x="1074637" y="5073878"/>
            <a:ext cx="3015916" cy="4973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Information Governance</a:t>
            </a:r>
            <a:endParaRPr lang="pt-BR" dirty="0">
              <a:solidFill>
                <a:schemeClr val="tx1"/>
              </a:solidFill>
            </a:endParaRPr>
          </a:p>
        </p:txBody>
      </p:sp>
      <p:sp>
        <p:nvSpPr>
          <p:cNvPr id="11" name="TextBox 10">
            <a:extLst>
              <a:ext uri="{FF2B5EF4-FFF2-40B4-BE49-F238E27FC236}">
                <a16:creationId xmlns:a16="http://schemas.microsoft.com/office/drawing/2014/main" id="{4378B6BC-8702-6E1D-36B6-CE6FCB5DD4E0}"/>
              </a:ext>
            </a:extLst>
          </p:cNvPr>
          <p:cNvSpPr txBox="1"/>
          <p:nvPr/>
        </p:nvSpPr>
        <p:spPr>
          <a:xfrm>
            <a:off x="842027" y="1685632"/>
            <a:ext cx="3481137" cy="1200329"/>
          </a:xfrm>
          <a:prstGeom prst="rect">
            <a:avLst/>
          </a:prstGeom>
          <a:noFill/>
        </p:spPr>
        <p:txBody>
          <a:bodyPr wrap="square">
            <a:spAutoFit/>
          </a:bodyPr>
          <a:lstStyle/>
          <a:p>
            <a:pPr algn="l"/>
            <a:r>
              <a:rPr lang="pt-BR" sz="1800" b="1" i="1" u="none" strike="noStrike" baseline="0" dirty="0">
                <a:solidFill>
                  <a:srgbClr val="2C2937"/>
                </a:solidFill>
                <a:latin typeface="OpenSans-Light"/>
              </a:rPr>
              <a:t>Governance Domains: </a:t>
            </a:r>
            <a:r>
              <a:rPr lang="en-US" sz="1800" b="0" i="0" u="none" strike="noStrike" baseline="0" dirty="0">
                <a:solidFill>
                  <a:srgbClr val="2C2937"/>
                </a:solidFill>
                <a:latin typeface="OpenSans-Light"/>
              </a:rPr>
              <a:t>Broad and address strategic and policy issues within a cloud computing environment</a:t>
            </a:r>
            <a:endParaRPr lang="pt-BR" dirty="0"/>
          </a:p>
        </p:txBody>
      </p:sp>
      <p:sp>
        <p:nvSpPr>
          <p:cNvPr id="12" name="Rectangle 11">
            <a:extLst>
              <a:ext uri="{FF2B5EF4-FFF2-40B4-BE49-F238E27FC236}">
                <a16:creationId xmlns:a16="http://schemas.microsoft.com/office/drawing/2014/main" id="{76558993-30B2-10E4-55CB-17C790CE9EA9}"/>
              </a:ext>
            </a:extLst>
          </p:cNvPr>
          <p:cNvSpPr/>
          <p:nvPr/>
        </p:nvSpPr>
        <p:spPr>
          <a:xfrm>
            <a:off x="4555774" y="1692347"/>
            <a:ext cx="6673518" cy="430264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tangle 12">
            <a:extLst>
              <a:ext uri="{FF2B5EF4-FFF2-40B4-BE49-F238E27FC236}">
                <a16:creationId xmlns:a16="http://schemas.microsoft.com/office/drawing/2014/main" id="{EB536C31-A041-DFD5-2792-026EC83BA4DD}"/>
              </a:ext>
            </a:extLst>
          </p:cNvPr>
          <p:cNvSpPr/>
          <p:nvPr/>
        </p:nvSpPr>
        <p:spPr>
          <a:xfrm>
            <a:off x="4788384" y="2658897"/>
            <a:ext cx="3015916" cy="497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Management Plane and Business Continuity</a:t>
            </a:r>
            <a:endParaRPr lang="pt-BR" dirty="0">
              <a:solidFill>
                <a:schemeClr val="tx1"/>
              </a:solidFill>
            </a:endParaRPr>
          </a:p>
        </p:txBody>
      </p:sp>
      <p:sp>
        <p:nvSpPr>
          <p:cNvPr id="14" name="Rectangle 13">
            <a:extLst>
              <a:ext uri="{FF2B5EF4-FFF2-40B4-BE49-F238E27FC236}">
                <a16:creationId xmlns:a16="http://schemas.microsoft.com/office/drawing/2014/main" id="{F4F442CE-4ADA-1118-833E-0D544AF3D23A}"/>
              </a:ext>
            </a:extLst>
          </p:cNvPr>
          <p:cNvSpPr/>
          <p:nvPr/>
        </p:nvSpPr>
        <p:spPr>
          <a:xfrm>
            <a:off x="4788384" y="3320632"/>
            <a:ext cx="3015916" cy="497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Virtualization and Containers</a:t>
            </a:r>
            <a:endParaRPr lang="pt-BR" dirty="0">
              <a:solidFill>
                <a:schemeClr val="tx1"/>
              </a:solidFill>
            </a:endParaRPr>
          </a:p>
        </p:txBody>
      </p:sp>
      <p:sp>
        <p:nvSpPr>
          <p:cNvPr id="15" name="Rectangle 14">
            <a:extLst>
              <a:ext uri="{FF2B5EF4-FFF2-40B4-BE49-F238E27FC236}">
                <a16:creationId xmlns:a16="http://schemas.microsoft.com/office/drawing/2014/main" id="{790CB361-35BD-A2FD-24F7-757D1F83484E}"/>
              </a:ext>
            </a:extLst>
          </p:cNvPr>
          <p:cNvSpPr/>
          <p:nvPr/>
        </p:nvSpPr>
        <p:spPr>
          <a:xfrm>
            <a:off x="4788384" y="3982367"/>
            <a:ext cx="3015916" cy="497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Application Security</a:t>
            </a:r>
            <a:endParaRPr lang="pt-BR" dirty="0">
              <a:solidFill>
                <a:schemeClr val="tx1"/>
              </a:solidFill>
            </a:endParaRPr>
          </a:p>
        </p:txBody>
      </p:sp>
      <p:sp>
        <p:nvSpPr>
          <p:cNvPr id="16" name="Rectangle 15">
            <a:extLst>
              <a:ext uri="{FF2B5EF4-FFF2-40B4-BE49-F238E27FC236}">
                <a16:creationId xmlns:a16="http://schemas.microsoft.com/office/drawing/2014/main" id="{AC28635A-7C79-9CF1-D09F-39C3C2DC1993}"/>
              </a:ext>
            </a:extLst>
          </p:cNvPr>
          <p:cNvSpPr/>
          <p:nvPr/>
        </p:nvSpPr>
        <p:spPr>
          <a:xfrm>
            <a:off x="4788384" y="4644102"/>
            <a:ext cx="3015916" cy="497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Identity, Entitlement, and Access Management</a:t>
            </a:r>
            <a:endParaRPr lang="pt-BR" dirty="0">
              <a:solidFill>
                <a:schemeClr val="tx1"/>
              </a:solidFill>
            </a:endParaRPr>
          </a:p>
        </p:txBody>
      </p:sp>
      <p:sp>
        <p:nvSpPr>
          <p:cNvPr id="17" name="TextBox 16">
            <a:extLst>
              <a:ext uri="{FF2B5EF4-FFF2-40B4-BE49-F238E27FC236}">
                <a16:creationId xmlns:a16="http://schemas.microsoft.com/office/drawing/2014/main" id="{470C9958-9C8B-54C2-AE5B-951206E28E79}"/>
              </a:ext>
            </a:extLst>
          </p:cNvPr>
          <p:cNvSpPr txBox="1"/>
          <p:nvPr/>
        </p:nvSpPr>
        <p:spPr>
          <a:xfrm>
            <a:off x="4555774" y="1688990"/>
            <a:ext cx="6497052" cy="646331"/>
          </a:xfrm>
          <a:prstGeom prst="rect">
            <a:avLst/>
          </a:prstGeom>
          <a:noFill/>
        </p:spPr>
        <p:txBody>
          <a:bodyPr wrap="square">
            <a:spAutoFit/>
          </a:bodyPr>
          <a:lstStyle/>
          <a:p>
            <a:pPr algn="l"/>
            <a:r>
              <a:rPr lang="en-US" sz="1800" b="1" i="1" u="none" strike="noStrike" baseline="0" dirty="0">
                <a:solidFill>
                  <a:srgbClr val="2C2937"/>
                </a:solidFill>
                <a:latin typeface="OpenSans-Light"/>
              </a:rPr>
              <a:t>Operational Domains</a:t>
            </a:r>
            <a:r>
              <a:rPr lang="en-US" sz="1800" b="0" i="0" u="none" strike="noStrike" baseline="0" dirty="0">
                <a:solidFill>
                  <a:srgbClr val="2C2937"/>
                </a:solidFill>
                <a:latin typeface="OpenSans-Light"/>
              </a:rPr>
              <a:t>: tactical security concerns and implementation within </a:t>
            </a:r>
            <a:r>
              <a:rPr lang="pt-BR" sz="1800" b="0" i="0" u="none" strike="noStrike" baseline="0" dirty="0">
                <a:solidFill>
                  <a:srgbClr val="2C2937"/>
                </a:solidFill>
                <a:latin typeface="OpenSans-Light"/>
              </a:rPr>
              <a:t>the architecture</a:t>
            </a:r>
            <a:endParaRPr lang="pt-BR" dirty="0"/>
          </a:p>
        </p:txBody>
      </p:sp>
      <p:sp>
        <p:nvSpPr>
          <p:cNvPr id="18" name="Rectangle 17">
            <a:extLst>
              <a:ext uri="{FF2B5EF4-FFF2-40B4-BE49-F238E27FC236}">
                <a16:creationId xmlns:a16="http://schemas.microsoft.com/office/drawing/2014/main" id="{7701B493-BE88-D593-AD8D-93D410ABBFE8}"/>
              </a:ext>
            </a:extLst>
          </p:cNvPr>
          <p:cNvSpPr/>
          <p:nvPr/>
        </p:nvSpPr>
        <p:spPr>
          <a:xfrm>
            <a:off x="8036910" y="2658897"/>
            <a:ext cx="3015916" cy="497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Infrastructure Security</a:t>
            </a:r>
            <a:endParaRPr lang="pt-BR" dirty="0">
              <a:solidFill>
                <a:schemeClr val="tx1"/>
              </a:solidFill>
            </a:endParaRPr>
          </a:p>
        </p:txBody>
      </p:sp>
      <p:sp>
        <p:nvSpPr>
          <p:cNvPr id="19" name="Rectangle 18">
            <a:extLst>
              <a:ext uri="{FF2B5EF4-FFF2-40B4-BE49-F238E27FC236}">
                <a16:creationId xmlns:a16="http://schemas.microsoft.com/office/drawing/2014/main" id="{57CFACD0-3207-67A6-A3A8-132414156ADA}"/>
              </a:ext>
            </a:extLst>
          </p:cNvPr>
          <p:cNvSpPr/>
          <p:nvPr/>
        </p:nvSpPr>
        <p:spPr>
          <a:xfrm>
            <a:off x="8036910" y="3320632"/>
            <a:ext cx="3015916" cy="497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Incident Response, Notification and Remediation</a:t>
            </a:r>
            <a:endParaRPr lang="pt-BR" dirty="0">
              <a:solidFill>
                <a:schemeClr val="tx1"/>
              </a:solidFill>
            </a:endParaRPr>
          </a:p>
        </p:txBody>
      </p:sp>
      <p:sp>
        <p:nvSpPr>
          <p:cNvPr id="20" name="Rectangle 19">
            <a:extLst>
              <a:ext uri="{FF2B5EF4-FFF2-40B4-BE49-F238E27FC236}">
                <a16:creationId xmlns:a16="http://schemas.microsoft.com/office/drawing/2014/main" id="{7C8FAE97-4065-9E55-FBAB-8A0DF61940F3}"/>
              </a:ext>
            </a:extLst>
          </p:cNvPr>
          <p:cNvSpPr/>
          <p:nvPr/>
        </p:nvSpPr>
        <p:spPr>
          <a:xfrm>
            <a:off x="8036910" y="3982367"/>
            <a:ext cx="3015916" cy="497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Data Security and Encryption</a:t>
            </a:r>
            <a:endParaRPr lang="pt-BR" dirty="0">
              <a:solidFill>
                <a:schemeClr val="tx1"/>
              </a:solidFill>
            </a:endParaRPr>
          </a:p>
        </p:txBody>
      </p:sp>
      <p:sp>
        <p:nvSpPr>
          <p:cNvPr id="21" name="Rectangle 20">
            <a:extLst>
              <a:ext uri="{FF2B5EF4-FFF2-40B4-BE49-F238E27FC236}">
                <a16:creationId xmlns:a16="http://schemas.microsoft.com/office/drawing/2014/main" id="{E05ABB05-D189-79DA-8806-55651616C20D}"/>
              </a:ext>
            </a:extLst>
          </p:cNvPr>
          <p:cNvSpPr/>
          <p:nvPr/>
        </p:nvSpPr>
        <p:spPr>
          <a:xfrm>
            <a:off x="8036910" y="4644102"/>
            <a:ext cx="3015916" cy="497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Security as a Service</a:t>
            </a:r>
            <a:endParaRPr lang="pt-BR" dirty="0">
              <a:solidFill>
                <a:schemeClr val="tx1"/>
              </a:solidFill>
            </a:endParaRPr>
          </a:p>
        </p:txBody>
      </p:sp>
      <p:sp>
        <p:nvSpPr>
          <p:cNvPr id="22" name="Rectangle 21">
            <a:extLst>
              <a:ext uri="{FF2B5EF4-FFF2-40B4-BE49-F238E27FC236}">
                <a16:creationId xmlns:a16="http://schemas.microsoft.com/office/drawing/2014/main" id="{E01E686B-4559-E95C-D3B9-B66AAB263D95}"/>
              </a:ext>
            </a:extLst>
          </p:cNvPr>
          <p:cNvSpPr/>
          <p:nvPr/>
        </p:nvSpPr>
        <p:spPr>
          <a:xfrm>
            <a:off x="4788384" y="5285784"/>
            <a:ext cx="3015916" cy="497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Related Technologies</a:t>
            </a:r>
            <a:endParaRPr lang="pt-BR" dirty="0">
              <a:solidFill>
                <a:schemeClr val="tx1"/>
              </a:solidFill>
            </a:endParaRPr>
          </a:p>
        </p:txBody>
      </p:sp>
    </p:spTree>
    <p:extLst>
      <p:ext uri="{BB962C8B-B14F-4D97-AF65-F5344CB8AC3E}">
        <p14:creationId xmlns:p14="http://schemas.microsoft.com/office/powerpoint/2010/main" val="372919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a:bodyPr>
          <a:lstStyle/>
          <a:p>
            <a:r>
              <a:rPr lang="pt-BR" dirty="0"/>
              <a:t>04 – Recommendations</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algn="l"/>
            <a:r>
              <a:rPr lang="en-US" sz="2400" b="0" i="0" u="none" strike="noStrike" baseline="0" dirty="0">
                <a:solidFill>
                  <a:srgbClr val="2C2937"/>
                </a:solidFill>
                <a:latin typeface="OpenSans-Light"/>
              </a:rPr>
              <a:t>Understand the </a:t>
            </a:r>
            <a:r>
              <a:rPr lang="en-US" sz="2400" b="0" i="1" u="none" strike="noStrike" baseline="0" dirty="0">
                <a:solidFill>
                  <a:srgbClr val="2C2937"/>
                </a:solidFill>
                <a:latin typeface="OpenSans-Light"/>
              </a:rPr>
              <a:t>differences between cloud computing and traditional infrastructure </a:t>
            </a:r>
            <a:r>
              <a:rPr lang="en-US" sz="2400" b="0" i="0" u="none" strike="noStrike" baseline="0" dirty="0">
                <a:solidFill>
                  <a:srgbClr val="2C2937"/>
                </a:solidFill>
                <a:latin typeface="OpenSans-Light"/>
              </a:rPr>
              <a:t>or virtualization, and how </a:t>
            </a:r>
            <a:r>
              <a:rPr lang="en-US" sz="2400" b="0" i="1" u="none" strike="noStrike" baseline="0" dirty="0">
                <a:solidFill>
                  <a:srgbClr val="2C2937"/>
                </a:solidFill>
                <a:latin typeface="OpenSansLight-Italic"/>
              </a:rPr>
              <a:t>abstraction </a:t>
            </a:r>
            <a:r>
              <a:rPr lang="en-US" sz="2400" b="0" i="0" u="none" strike="noStrike" baseline="0" dirty="0">
                <a:solidFill>
                  <a:srgbClr val="2C2937"/>
                </a:solidFill>
                <a:latin typeface="OpenSans-Light"/>
              </a:rPr>
              <a:t>and </a:t>
            </a:r>
            <a:r>
              <a:rPr lang="en-US" sz="2400" b="0" i="1" u="none" strike="noStrike" baseline="0" dirty="0">
                <a:solidFill>
                  <a:srgbClr val="2C2937"/>
                </a:solidFill>
                <a:latin typeface="OpenSansLight-Italic"/>
              </a:rPr>
              <a:t>automation </a:t>
            </a:r>
            <a:r>
              <a:rPr lang="en-US" sz="2400" b="0" i="0" u="none" strike="noStrike" baseline="0" dirty="0">
                <a:solidFill>
                  <a:srgbClr val="2C2937"/>
                </a:solidFill>
                <a:latin typeface="OpenSans-Light"/>
              </a:rPr>
              <a:t>impact security.</a:t>
            </a:r>
          </a:p>
          <a:p>
            <a:pPr algn="l"/>
            <a:r>
              <a:rPr lang="en-US" sz="2400" b="0" i="0" u="none" strike="noStrike" baseline="0" dirty="0">
                <a:solidFill>
                  <a:srgbClr val="2C2937"/>
                </a:solidFill>
                <a:latin typeface="OpenSans-Light"/>
              </a:rPr>
              <a:t>Become familiar with the </a:t>
            </a:r>
            <a:r>
              <a:rPr lang="en-US" sz="2400" b="0" i="1" u="none" strike="noStrike" baseline="0" dirty="0">
                <a:solidFill>
                  <a:srgbClr val="2C2937"/>
                </a:solidFill>
                <a:latin typeface="OpenSans-Light"/>
              </a:rPr>
              <a:t>NIST model for cloud computing and the CSA reference architecture</a:t>
            </a:r>
            <a:r>
              <a:rPr lang="en-US" sz="2400" b="0" i="0" u="none" strike="noStrike" baseline="0" dirty="0">
                <a:solidFill>
                  <a:srgbClr val="2C2937"/>
                </a:solidFill>
                <a:latin typeface="OpenSans-Light"/>
              </a:rPr>
              <a:t>.</a:t>
            </a:r>
          </a:p>
          <a:p>
            <a:pPr algn="l"/>
            <a:r>
              <a:rPr lang="en-US" sz="2400" b="0" i="0" u="none" strike="noStrike" baseline="0" dirty="0">
                <a:solidFill>
                  <a:srgbClr val="2C2937"/>
                </a:solidFill>
                <a:latin typeface="OpenSans-Light"/>
              </a:rPr>
              <a:t>Use tools such as the </a:t>
            </a:r>
            <a:r>
              <a:rPr lang="en-US" sz="2400" b="0" i="1" u="none" strike="noStrike" baseline="0" dirty="0">
                <a:solidFill>
                  <a:srgbClr val="2C2937"/>
                </a:solidFill>
                <a:latin typeface="OpenSans-Light"/>
              </a:rPr>
              <a:t>CSA Consensus Assessments Initiative Questionnaire (CAIQ) </a:t>
            </a:r>
            <a:r>
              <a:rPr lang="en-US" sz="2400" b="0" i="0" u="none" strike="noStrike" baseline="0" dirty="0">
                <a:solidFill>
                  <a:srgbClr val="2C2937"/>
                </a:solidFill>
                <a:latin typeface="OpenSans-Light"/>
              </a:rPr>
              <a:t>to evaluate </a:t>
            </a:r>
            <a:r>
              <a:rPr lang="pt-BR" sz="2400" b="0" i="0" u="none" strike="noStrike" baseline="0" dirty="0">
                <a:solidFill>
                  <a:srgbClr val="2C2937"/>
                </a:solidFill>
                <a:latin typeface="OpenSans-Light"/>
              </a:rPr>
              <a:t>and compare cloud providers.</a:t>
            </a:r>
          </a:p>
          <a:p>
            <a:pPr algn="l"/>
            <a:r>
              <a:rPr lang="en-US" sz="2400" b="0" i="0" u="none" strike="noStrike" baseline="0" dirty="0">
                <a:solidFill>
                  <a:srgbClr val="2C2937"/>
                </a:solidFill>
                <a:latin typeface="OpenSans-Light"/>
              </a:rPr>
              <a:t>Cloud providers should clearly </a:t>
            </a:r>
            <a:r>
              <a:rPr lang="en-US" sz="2400" b="0" i="1" u="none" strike="noStrike" baseline="0" dirty="0">
                <a:solidFill>
                  <a:srgbClr val="2C2937"/>
                </a:solidFill>
                <a:latin typeface="OpenSans-Light"/>
              </a:rPr>
              <a:t>document their security controls and features and publish </a:t>
            </a:r>
            <a:r>
              <a:rPr lang="en-US" sz="2400" b="0" i="0" u="none" strike="noStrike" baseline="0" dirty="0">
                <a:solidFill>
                  <a:srgbClr val="2C2937"/>
                </a:solidFill>
                <a:latin typeface="OpenSans-Light"/>
              </a:rPr>
              <a:t>them using tools like the CSA CAIQ.</a:t>
            </a:r>
          </a:p>
          <a:p>
            <a:pPr algn="l"/>
            <a:r>
              <a:rPr lang="en-US" sz="2400" b="0" i="0" u="none" strike="noStrike" baseline="0" dirty="0">
                <a:solidFill>
                  <a:srgbClr val="2C2937"/>
                </a:solidFill>
                <a:latin typeface="OpenSans-Light"/>
              </a:rPr>
              <a:t>Use tools like the CSA </a:t>
            </a:r>
            <a:r>
              <a:rPr lang="en-US" sz="2400" b="0" i="1" u="none" strike="noStrike" baseline="0" dirty="0">
                <a:solidFill>
                  <a:srgbClr val="2C2937"/>
                </a:solidFill>
                <a:latin typeface="OpenSans-Light"/>
              </a:rPr>
              <a:t>Cloud Controls Matrix to assess and document cloud project security </a:t>
            </a:r>
            <a:r>
              <a:rPr lang="en-US" sz="2400" b="0" i="0" u="none" strike="noStrike" baseline="0" dirty="0">
                <a:solidFill>
                  <a:srgbClr val="2C2937"/>
                </a:solidFill>
                <a:latin typeface="OpenSans-Light"/>
              </a:rPr>
              <a:t>and compliance requirements and controls, as well as who is responsible for each.</a:t>
            </a:r>
          </a:p>
          <a:p>
            <a:pPr algn="l"/>
            <a:r>
              <a:rPr lang="en-US" sz="2400" b="0" i="0" u="none" strike="noStrike" baseline="0" dirty="0">
                <a:solidFill>
                  <a:srgbClr val="2C2937"/>
                </a:solidFill>
                <a:latin typeface="OpenSans-Light"/>
              </a:rPr>
              <a:t>Use a cloud security process model to select providers, design architectures, identify control gaps, and implement security and compliance controls.</a:t>
            </a:r>
            <a:endParaRPr lang="pt-BR" sz="1800" dirty="0"/>
          </a:p>
        </p:txBody>
      </p:sp>
    </p:spTree>
    <p:extLst>
      <p:ext uri="{BB962C8B-B14F-4D97-AF65-F5344CB8AC3E}">
        <p14:creationId xmlns:p14="http://schemas.microsoft.com/office/powerpoint/2010/main" val="135464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1010653"/>
          </a:xfrm>
        </p:spPr>
        <p:txBody>
          <a:bodyPr>
            <a:normAutofit/>
          </a:bodyPr>
          <a:lstStyle/>
          <a:p>
            <a:endParaRPr lang="pt-BR" dirty="0"/>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1010653"/>
            <a:ext cx="12192000" cy="5847347"/>
          </a:xfrm>
        </p:spPr>
        <p:txBody>
          <a:bodyPr>
            <a:normAutofit/>
          </a:bodyPr>
          <a:lstStyle/>
          <a:p>
            <a:pPr marL="0" indent="0" algn="l">
              <a:buNone/>
            </a:pPr>
            <a:r>
              <a:rPr lang="pt-BR" sz="5400" dirty="0"/>
              <a:t>End of Domain 01</a:t>
            </a:r>
            <a:endParaRPr lang="pt-BR" sz="3600" dirty="0"/>
          </a:p>
        </p:txBody>
      </p:sp>
    </p:spTree>
    <p:extLst>
      <p:ext uri="{BB962C8B-B14F-4D97-AF65-F5344CB8AC3E}">
        <p14:creationId xmlns:p14="http://schemas.microsoft.com/office/powerpoint/2010/main" val="141502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Defining Cloud Computing</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lgn="l">
              <a:buNone/>
            </a:pPr>
            <a:r>
              <a:rPr lang="en-US" sz="1800" b="0" i="0" u="none" strike="noStrike" baseline="0" dirty="0">
                <a:latin typeface="OpenSans-Light"/>
              </a:rPr>
              <a:t>Cloud computing is a new operational model and set of technologies for managing shared pools of </a:t>
            </a:r>
            <a:r>
              <a:rPr lang="pt-BR" sz="1800" b="0" i="0" u="none" strike="noStrike" baseline="0" dirty="0">
                <a:latin typeface="OpenSans-Light"/>
              </a:rPr>
              <a:t>computing resources.</a:t>
            </a:r>
          </a:p>
          <a:p>
            <a:pPr marL="0" indent="0" algn="l">
              <a:buNone/>
            </a:pPr>
            <a:r>
              <a:rPr lang="pt-BR" sz="1800" b="1" dirty="0">
                <a:latin typeface="OpenSans-Light"/>
              </a:rPr>
              <a:t>NIST</a:t>
            </a:r>
            <a:r>
              <a:rPr lang="pt-BR" sz="1800" dirty="0">
                <a:latin typeface="OpenSans-Light"/>
              </a:rPr>
              <a:t>:  </a:t>
            </a:r>
            <a:r>
              <a:rPr lang="en-US" sz="1800" b="0" i="0" u="none" strike="noStrike" baseline="0" dirty="0">
                <a:latin typeface="OpenSans-Light"/>
              </a:rPr>
              <a:t>Cloud computing is a model for enabling </a:t>
            </a:r>
            <a:r>
              <a:rPr lang="en-US" sz="1800" b="0" i="0" u="none" strike="noStrike" baseline="0" dirty="0">
                <a:highlight>
                  <a:srgbClr val="FFFF00"/>
                </a:highlight>
                <a:latin typeface="OpenSans-Light"/>
              </a:rPr>
              <a:t>ubiquitous, convenient, on-demand network access </a:t>
            </a:r>
            <a:r>
              <a:rPr lang="en-US" sz="1800" b="0" i="0" u="none" strike="noStrike" baseline="0" dirty="0">
                <a:latin typeface="OpenSans-Light"/>
              </a:rPr>
              <a:t>to </a:t>
            </a:r>
            <a:r>
              <a:rPr lang="en-US" sz="1800" b="0" i="0" u="none" strike="noStrike" baseline="0" dirty="0">
                <a:highlight>
                  <a:srgbClr val="00FF00"/>
                </a:highlight>
                <a:latin typeface="OpenSans-Light"/>
              </a:rPr>
              <a:t>a shared pool of configurable computing resources </a:t>
            </a:r>
            <a:r>
              <a:rPr lang="en-US" sz="1800" b="0" i="0" u="none" strike="noStrike" baseline="0" dirty="0">
                <a:latin typeface="OpenSans-Light"/>
              </a:rPr>
              <a:t>(e.g., networks, servers, storage, applications, and services) that can be </a:t>
            </a:r>
            <a:r>
              <a:rPr lang="en-US" sz="1800" b="0" i="0" u="none" strike="noStrike" baseline="0" dirty="0">
                <a:highlight>
                  <a:srgbClr val="00FFFF"/>
                </a:highlight>
                <a:latin typeface="OpenSans-Light"/>
              </a:rPr>
              <a:t>rapidly provisioned </a:t>
            </a:r>
            <a:r>
              <a:rPr lang="en-US" sz="1800" b="0" i="0" u="none" strike="noStrike" baseline="0" dirty="0">
                <a:latin typeface="OpenSans-Light"/>
              </a:rPr>
              <a:t>and </a:t>
            </a:r>
            <a:r>
              <a:rPr lang="en-US" sz="1800" b="0" i="0" u="none" strike="noStrike" baseline="0" dirty="0">
                <a:highlight>
                  <a:srgbClr val="C0C0C0"/>
                </a:highlight>
                <a:latin typeface="OpenSans-Light"/>
              </a:rPr>
              <a:t>released with minimal management effort or service </a:t>
            </a:r>
            <a:r>
              <a:rPr lang="pt-BR" sz="1800" b="0" i="0" u="none" strike="noStrike" baseline="0" dirty="0">
                <a:highlight>
                  <a:srgbClr val="C0C0C0"/>
                </a:highlight>
                <a:latin typeface="OpenSans-Light"/>
              </a:rPr>
              <a:t>provider interaction</a:t>
            </a:r>
            <a:r>
              <a:rPr lang="pt-BR" sz="1800" b="0" i="0" u="none" strike="noStrike" baseline="0" dirty="0">
                <a:latin typeface="OpenSans-Light"/>
              </a:rPr>
              <a:t>.</a:t>
            </a:r>
          </a:p>
          <a:p>
            <a:pPr marL="0" indent="0" algn="l">
              <a:buNone/>
            </a:pPr>
            <a:r>
              <a:rPr lang="en-US" sz="1800" b="1" dirty="0">
                <a:latin typeface="OpenSans-Light"/>
              </a:rPr>
              <a:t>ISO/IEC</a:t>
            </a:r>
            <a:r>
              <a:rPr lang="en-US" sz="1800" dirty="0">
                <a:latin typeface="OpenSans-Light"/>
              </a:rPr>
              <a:t>: </a:t>
            </a:r>
            <a:r>
              <a:rPr lang="en-US" sz="1800" b="0" i="0" u="none" strike="noStrike" baseline="0" dirty="0">
                <a:latin typeface="OpenSans-Light"/>
              </a:rPr>
              <a:t>Paradigm for </a:t>
            </a:r>
            <a:r>
              <a:rPr lang="en-US" sz="1800" b="0" i="0" u="none" strike="noStrike" baseline="0" dirty="0">
                <a:highlight>
                  <a:srgbClr val="FFFF00"/>
                </a:highlight>
                <a:latin typeface="OpenSans-Light"/>
              </a:rPr>
              <a:t>enabling network access </a:t>
            </a:r>
            <a:r>
              <a:rPr lang="en-US" sz="1800" b="0" i="0" u="none" strike="noStrike" baseline="0" dirty="0">
                <a:latin typeface="OpenSans-Light"/>
              </a:rPr>
              <a:t>to a </a:t>
            </a:r>
            <a:r>
              <a:rPr lang="en-US" sz="1800" b="0" i="0" u="none" strike="noStrike" baseline="0" dirty="0">
                <a:highlight>
                  <a:srgbClr val="00FF00"/>
                </a:highlight>
                <a:latin typeface="OpenSans-Light"/>
              </a:rPr>
              <a:t>scalable and elastic pool of shareable physical or virtual resources </a:t>
            </a:r>
            <a:r>
              <a:rPr lang="en-US" sz="1800" b="0" i="0" u="none" strike="noStrike" baseline="0" dirty="0">
                <a:highlight>
                  <a:srgbClr val="C0C0C0"/>
                </a:highlight>
                <a:latin typeface="OpenSans-Light"/>
              </a:rPr>
              <a:t>with self-service provisioning and administration on-demand</a:t>
            </a:r>
          </a:p>
          <a:p>
            <a:pPr marL="0" indent="0" algn="l">
              <a:buNone/>
            </a:pPr>
            <a:r>
              <a:rPr lang="en-US" sz="1800" b="1" i="1" dirty="0">
                <a:latin typeface="OpenSansLight-Italic"/>
              </a:rPr>
              <a:t>Cloud </a:t>
            </a:r>
            <a:r>
              <a:rPr lang="en-US" sz="1800" b="1" i="1" u="none" strike="noStrike" baseline="0" dirty="0">
                <a:latin typeface="OpenSansLight-Italic"/>
              </a:rPr>
              <a:t>user (Client, Consumer) </a:t>
            </a:r>
            <a:r>
              <a:rPr lang="en-US" sz="1800" b="0" i="0" u="none" strike="noStrike" baseline="0" dirty="0">
                <a:latin typeface="OpenSans-Light"/>
              </a:rPr>
              <a:t>is the person or organization requesting and using the resources, </a:t>
            </a:r>
          </a:p>
          <a:p>
            <a:pPr marL="0" indent="0" algn="l">
              <a:buNone/>
            </a:pPr>
            <a:r>
              <a:rPr lang="en-US" sz="1800" b="1" i="1" u="none" strike="noStrike" baseline="0" dirty="0">
                <a:latin typeface="OpenSansLight-Italic"/>
              </a:rPr>
              <a:t>Cloud provider (Service, Cloud, CSP) </a:t>
            </a:r>
            <a:r>
              <a:rPr lang="en-US" sz="1800" b="0" i="0" u="none" strike="noStrike" baseline="0" dirty="0">
                <a:latin typeface="OpenSans-Light"/>
              </a:rPr>
              <a:t>is the person or organization who delivers it. </a:t>
            </a:r>
          </a:p>
          <a:p>
            <a:pPr marL="0" indent="0" algn="l">
              <a:buNone/>
            </a:pPr>
            <a:r>
              <a:rPr lang="en-US" sz="1800" b="0" i="0" u="none" strike="noStrike" baseline="0" dirty="0">
                <a:latin typeface="OpenSans-Semibold"/>
              </a:rPr>
              <a:t>NIST 500-292 </a:t>
            </a:r>
            <a:r>
              <a:rPr lang="en-US" sz="1800" b="0" i="0" u="none" strike="noStrike" baseline="0" dirty="0">
                <a:latin typeface="OpenSans-Light"/>
              </a:rPr>
              <a:t>uses the term “</a:t>
            </a:r>
            <a:r>
              <a:rPr lang="en-US" sz="1800" b="0" i="0" u="sng" strike="noStrike" baseline="0" dirty="0">
                <a:latin typeface="OpenSans-Light"/>
              </a:rPr>
              <a:t>cloud actor</a:t>
            </a:r>
            <a:r>
              <a:rPr lang="en-US" sz="1800" b="0" i="0" u="none" strike="noStrike" baseline="0" dirty="0">
                <a:latin typeface="OpenSans-Light"/>
              </a:rPr>
              <a:t>” and adds roles for </a:t>
            </a:r>
            <a:r>
              <a:rPr lang="en-US" sz="1800" b="0" i="0" u="sng" strike="noStrike" baseline="0" dirty="0">
                <a:latin typeface="OpenSans-Light"/>
              </a:rPr>
              <a:t>cloud brokers</a:t>
            </a:r>
            <a:r>
              <a:rPr lang="en-US" sz="1800" b="0" i="0" u="none" strike="noStrike" baseline="0" dirty="0">
                <a:latin typeface="OpenSans-Light"/>
              </a:rPr>
              <a:t>, </a:t>
            </a:r>
            <a:r>
              <a:rPr lang="en-US" sz="1800" b="0" i="0" u="sng" strike="noStrike" baseline="0" dirty="0">
                <a:latin typeface="OpenSans-Light"/>
              </a:rPr>
              <a:t>carriers</a:t>
            </a:r>
            <a:r>
              <a:rPr lang="en-US" sz="1800" b="0" i="0" u="none" strike="noStrike" baseline="0" dirty="0">
                <a:latin typeface="OpenSans-Light"/>
              </a:rPr>
              <a:t>, and </a:t>
            </a:r>
            <a:r>
              <a:rPr lang="en-US" sz="1800" b="0" i="0" u="sng" strike="noStrike" baseline="0" dirty="0">
                <a:latin typeface="OpenSans-Light"/>
              </a:rPr>
              <a:t>auditors</a:t>
            </a:r>
            <a:r>
              <a:rPr lang="en-US" sz="1800" b="0" i="0" u="none" strike="noStrike" baseline="0" dirty="0">
                <a:latin typeface="OpenSans-Light"/>
              </a:rPr>
              <a:t>. </a:t>
            </a:r>
          </a:p>
          <a:p>
            <a:pPr marL="0" indent="0" algn="l">
              <a:buNone/>
            </a:pPr>
            <a:r>
              <a:rPr lang="en-US" sz="1800" b="0" i="0" u="none" strike="noStrike" baseline="0" dirty="0">
                <a:latin typeface="OpenSans-Light"/>
              </a:rPr>
              <a:t>ISO/IEC 17788 uses the terms </a:t>
            </a:r>
            <a:r>
              <a:rPr lang="en-US" sz="1800" b="0" i="0" u="sng" strike="noStrike" baseline="0" dirty="0">
                <a:latin typeface="OpenSans-Light"/>
              </a:rPr>
              <a:t>cloud service customer (</a:t>
            </a:r>
            <a:r>
              <a:rPr lang="en-US" sz="1800" b="1" i="0" u="sng" strike="noStrike" baseline="0" dirty="0">
                <a:latin typeface="OpenSans-Light"/>
              </a:rPr>
              <a:t>CSC</a:t>
            </a:r>
            <a:r>
              <a:rPr lang="en-US" sz="1800" b="0" i="0" u="sng" strike="noStrike" baseline="0" dirty="0">
                <a:latin typeface="OpenSans-Light"/>
              </a:rPr>
              <a:t>)</a:t>
            </a:r>
            <a:r>
              <a:rPr lang="en-US" sz="1800" b="0" i="0" u="none" strike="noStrike" baseline="0" dirty="0">
                <a:latin typeface="OpenSans-Light"/>
              </a:rPr>
              <a:t>, </a:t>
            </a:r>
            <a:r>
              <a:rPr lang="en-US" sz="1800" b="0" i="0" u="sng" strike="noStrike" baseline="0" dirty="0">
                <a:latin typeface="OpenSans-Light"/>
              </a:rPr>
              <a:t>cloud service partner</a:t>
            </a:r>
            <a:r>
              <a:rPr lang="en-US" sz="1800" b="0" i="0" u="none" strike="noStrike" baseline="0" dirty="0">
                <a:latin typeface="OpenSans-Light"/>
              </a:rPr>
              <a:t>, and </a:t>
            </a:r>
            <a:r>
              <a:rPr lang="pt-BR" sz="1800" b="0" i="0" u="sng" strike="noStrike" baseline="0" dirty="0">
                <a:latin typeface="OpenSans-Light"/>
              </a:rPr>
              <a:t>cloud service provider (</a:t>
            </a:r>
            <a:r>
              <a:rPr lang="pt-BR" sz="1800" b="1" i="0" u="sng" strike="noStrike" baseline="0" dirty="0">
                <a:latin typeface="OpenSans-Light"/>
              </a:rPr>
              <a:t>CSP</a:t>
            </a:r>
            <a:r>
              <a:rPr lang="pt-BR" sz="1800" b="0" i="0" u="sng" strike="noStrike" baseline="0" dirty="0">
                <a:latin typeface="OpenSans-Light"/>
              </a:rPr>
              <a:t>)</a:t>
            </a:r>
            <a:r>
              <a:rPr lang="pt-BR" sz="1800" b="0" i="0" u="none" strike="noStrike" baseline="0" dirty="0">
                <a:latin typeface="OpenSans-Light"/>
              </a:rPr>
              <a:t>.</a:t>
            </a:r>
          </a:p>
          <a:p>
            <a:pPr algn="l"/>
            <a:r>
              <a:rPr lang="pt-BR" sz="1800" b="1" i="0" u="none" strike="noStrike" baseline="0" dirty="0">
                <a:solidFill>
                  <a:srgbClr val="C00000"/>
                </a:solidFill>
                <a:latin typeface="OpenSans-Light"/>
              </a:rPr>
              <a:t>Abstract</a:t>
            </a:r>
            <a:r>
              <a:rPr lang="pt-BR" sz="1800" b="0" i="0" u="none" strike="noStrike" baseline="0" dirty="0">
                <a:latin typeface="OpenSans-Light"/>
              </a:rPr>
              <a:t> the resources </a:t>
            </a:r>
            <a:r>
              <a:rPr lang="en-US" sz="1800" b="0" i="0" u="none" strike="noStrike" baseline="0" dirty="0">
                <a:latin typeface="OpenSans-Light"/>
              </a:rPr>
              <a:t>from the underlying physical infrastructure to create our </a:t>
            </a:r>
            <a:r>
              <a:rPr lang="en-US" sz="1800" b="0" i="0" u="none" strike="noStrike" baseline="0" dirty="0">
                <a:solidFill>
                  <a:srgbClr val="C00000"/>
                </a:solidFill>
                <a:latin typeface="OpenSans-Light"/>
              </a:rPr>
              <a:t>pools</a:t>
            </a:r>
            <a:r>
              <a:rPr lang="en-US" sz="1800" b="0" i="0" u="none" strike="noStrike" baseline="0" dirty="0">
                <a:latin typeface="OpenSans-Light"/>
              </a:rPr>
              <a:t>, and use </a:t>
            </a:r>
            <a:r>
              <a:rPr lang="en-US" sz="1800" b="1" i="0" u="none" strike="noStrike" baseline="0" dirty="0">
                <a:solidFill>
                  <a:srgbClr val="C00000"/>
                </a:solidFill>
                <a:latin typeface="OpenSans-Light"/>
              </a:rPr>
              <a:t>orchestration</a:t>
            </a:r>
            <a:r>
              <a:rPr lang="en-US" sz="1800" b="0" i="0" u="none" strike="noStrike" baseline="0" dirty="0">
                <a:latin typeface="OpenSans-Light"/>
              </a:rPr>
              <a:t> (and automation) to coordinate carving out and delivering a set of resources from the pools to the consumers: all the essential characteristics we use to define something as a “cloud.” </a:t>
            </a:r>
          </a:p>
          <a:p>
            <a:pPr algn="l"/>
            <a:r>
              <a:rPr lang="en-US" sz="1800" b="0" i="0" u="none" strike="noStrike" baseline="0" dirty="0">
                <a:latin typeface="OpenSans-Light"/>
              </a:rPr>
              <a:t>Clouds are </a:t>
            </a:r>
            <a:r>
              <a:rPr lang="en-US" sz="1800" b="1" i="1" u="none" strike="noStrike" baseline="0" dirty="0">
                <a:solidFill>
                  <a:srgbClr val="C00000"/>
                </a:solidFill>
                <a:latin typeface="OpenSansLight-Italic"/>
              </a:rPr>
              <a:t>multitenant</a:t>
            </a:r>
            <a:r>
              <a:rPr lang="en-US" sz="1800" b="0" i="1" u="none" strike="noStrike" baseline="0" dirty="0">
                <a:latin typeface="OpenSansLight-Italic"/>
              </a:rPr>
              <a:t> </a:t>
            </a:r>
            <a:r>
              <a:rPr lang="en-US" sz="1800" b="0" i="0" u="none" strike="noStrike" baseline="0" dirty="0">
                <a:solidFill>
                  <a:srgbClr val="2C2937"/>
                </a:solidFill>
                <a:latin typeface="OpenSans-Light"/>
              </a:rPr>
              <a:t>by nature. Multiple different consumer constituencies share the same pool of resources but are </a:t>
            </a:r>
            <a:r>
              <a:rPr lang="en-US" sz="1800" b="0" i="1" u="none" strike="noStrike" baseline="0" dirty="0">
                <a:solidFill>
                  <a:srgbClr val="C00000"/>
                </a:solidFill>
                <a:latin typeface="OpenSansLight-Italic"/>
              </a:rPr>
              <a:t>segregated</a:t>
            </a:r>
            <a:r>
              <a:rPr lang="en-US" sz="1800" b="0" i="1" u="none" strike="noStrike" baseline="0" dirty="0">
                <a:solidFill>
                  <a:srgbClr val="2C2937"/>
                </a:solidFill>
                <a:latin typeface="OpenSansLight-Italic"/>
              </a:rPr>
              <a:t> </a:t>
            </a:r>
            <a:r>
              <a:rPr lang="en-US" sz="1800" b="0" i="0" u="none" strike="noStrike" baseline="0" dirty="0">
                <a:solidFill>
                  <a:srgbClr val="2C2937"/>
                </a:solidFill>
                <a:latin typeface="OpenSans-Light"/>
              </a:rPr>
              <a:t>and </a:t>
            </a:r>
            <a:r>
              <a:rPr lang="en-US" sz="1800" b="0" i="1" u="none" strike="noStrike" baseline="0" dirty="0">
                <a:solidFill>
                  <a:srgbClr val="C00000"/>
                </a:solidFill>
                <a:latin typeface="OpenSansLight-Italic"/>
              </a:rPr>
              <a:t>isolated</a:t>
            </a:r>
            <a:r>
              <a:rPr lang="en-US" sz="1800" b="0" i="1" u="none" strike="noStrike" baseline="0" dirty="0">
                <a:solidFill>
                  <a:srgbClr val="2C2937"/>
                </a:solidFill>
                <a:latin typeface="OpenSansLight-Italic"/>
              </a:rPr>
              <a:t> </a:t>
            </a:r>
            <a:r>
              <a:rPr lang="en-US" sz="1800" b="0" i="0" u="none" strike="noStrike" baseline="0" dirty="0">
                <a:solidFill>
                  <a:srgbClr val="2C2937"/>
                </a:solidFill>
                <a:latin typeface="OpenSans-Light"/>
              </a:rPr>
              <a:t>from each other. Segregation allows the cloud provider to divvy up resources to the different groups, and isolation ensures they can’t see or modify each other’s assets. Multitenancy doesn’t only apply across different organizations; it’s also used to divvy up resources between different units in a single business or organization</a:t>
            </a:r>
            <a:endParaRPr lang="pt-BR" dirty="0"/>
          </a:p>
        </p:txBody>
      </p:sp>
    </p:spTree>
    <p:extLst>
      <p:ext uri="{BB962C8B-B14F-4D97-AF65-F5344CB8AC3E}">
        <p14:creationId xmlns:p14="http://schemas.microsoft.com/office/powerpoint/2010/main" val="9698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Definitional Model</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lgn="l">
              <a:buNone/>
            </a:pPr>
            <a:r>
              <a:rPr lang="pt-BR" sz="1800" dirty="0">
                <a:solidFill>
                  <a:srgbClr val="2C2937"/>
                </a:solidFill>
                <a:latin typeface="OpenSans-Light"/>
              </a:rPr>
              <a:t>NIST: </a:t>
            </a:r>
            <a:r>
              <a:rPr lang="en-US" sz="1800" dirty="0">
                <a:solidFill>
                  <a:srgbClr val="2C2937"/>
                </a:solidFill>
                <a:latin typeface="OpenSans-Light"/>
              </a:rPr>
              <a:t>5 essential </a:t>
            </a:r>
            <a:r>
              <a:rPr lang="en-US" sz="1800" b="0" i="0" u="none" strike="noStrike" baseline="0" dirty="0">
                <a:solidFill>
                  <a:srgbClr val="2C2937"/>
                </a:solidFill>
                <a:latin typeface="OpenSans-Light"/>
              </a:rPr>
              <a:t>characteristics (+multitenancy</a:t>
            </a:r>
            <a:r>
              <a:rPr lang="en-US" sz="1800" b="0" i="0" u="none" strike="noStrike" dirty="0">
                <a:solidFill>
                  <a:srgbClr val="2C2937"/>
                </a:solidFill>
                <a:latin typeface="OpenSans-Light"/>
              </a:rPr>
              <a:t> for ISO/IEC 17788)</a:t>
            </a:r>
            <a:r>
              <a:rPr lang="en-US" sz="1800" b="0" i="0" u="none" strike="noStrike" baseline="0" dirty="0">
                <a:solidFill>
                  <a:srgbClr val="2C2937"/>
                </a:solidFill>
                <a:latin typeface="OpenSans-Light"/>
              </a:rPr>
              <a:t>, 3 cloud service models, and 4 cloud deployment models.</a:t>
            </a:r>
          </a:p>
          <a:p>
            <a:pPr algn="l"/>
            <a:endParaRPr lang="pt-BR" dirty="0"/>
          </a:p>
        </p:txBody>
      </p:sp>
      <p:pic>
        <p:nvPicPr>
          <p:cNvPr id="10" name="Picture 9">
            <a:extLst>
              <a:ext uri="{FF2B5EF4-FFF2-40B4-BE49-F238E27FC236}">
                <a16:creationId xmlns:a16="http://schemas.microsoft.com/office/drawing/2014/main" id="{CF576BDF-180D-7BDC-E8B7-00390E80A338}"/>
              </a:ext>
            </a:extLst>
          </p:cNvPr>
          <p:cNvPicPr>
            <a:picLocks noChangeAspect="1"/>
          </p:cNvPicPr>
          <p:nvPr/>
        </p:nvPicPr>
        <p:blipFill>
          <a:blip r:embed="rId3"/>
          <a:stretch>
            <a:fillRect/>
          </a:stretch>
        </p:blipFill>
        <p:spPr>
          <a:xfrm>
            <a:off x="258582" y="1156639"/>
            <a:ext cx="8781944" cy="5467685"/>
          </a:xfrm>
          <a:prstGeom prst="rect">
            <a:avLst/>
          </a:prstGeom>
        </p:spPr>
      </p:pic>
      <p:sp>
        <p:nvSpPr>
          <p:cNvPr id="8" name="Speech Bubble: Rectangle 7">
            <a:extLst>
              <a:ext uri="{FF2B5EF4-FFF2-40B4-BE49-F238E27FC236}">
                <a16:creationId xmlns:a16="http://schemas.microsoft.com/office/drawing/2014/main" id="{CA273FFD-AAC4-6AD8-E463-8C49CB100BA6}"/>
              </a:ext>
            </a:extLst>
          </p:cNvPr>
          <p:cNvSpPr/>
          <p:nvPr/>
        </p:nvSpPr>
        <p:spPr>
          <a:xfrm>
            <a:off x="8823158" y="3890482"/>
            <a:ext cx="3151474" cy="1307160"/>
          </a:xfrm>
          <a:prstGeom prst="wedgeRectCallout">
            <a:avLst>
              <a:gd name="adj1" fmla="val -181179"/>
              <a:gd name="adj2" fmla="val -1452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u="none" strike="noStrike" baseline="0" dirty="0">
                <a:solidFill>
                  <a:srgbClr val="2C2937"/>
                </a:solidFill>
                <a:latin typeface="OpenSans-Light"/>
              </a:rPr>
              <a:t>Abstracts resources and collects them into a pool, portions of which can be allocated to different consumers </a:t>
            </a:r>
            <a:endParaRPr lang="pt-BR" dirty="0"/>
          </a:p>
        </p:txBody>
      </p:sp>
      <p:sp>
        <p:nvSpPr>
          <p:cNvPr id="11" name="Speech Bubble: Rectangle 10">
            <a:extLst>
              <a:ext uri="{FF2B5EF4-FFF2-40B4-BE49-F238E27FC236}">
                <a16:creationId xmlns:a16="http://schemas.microsoft.com/office/drawing/2014/main" id="{78472DC1-BC72-DE53-47AC-13FE602266A5}"/>
              </a:ext>
            </a:extLst>
          </p:cNvPr>
          <p:cNvSpPr/>
          <p:nvPr/>
        </p:nvSpPr>
        <p:spPr>
          <a:xfrm>
            <a:off x="8823158" y="2727157"/>
            <a:ext cx="3151474" cy="1163323"/>
          </a:xfrm>
          <a:prstGeom prst="wedgeRectCallout">
            <a:avLst>
              <a:gd name="adj1" fmla="val -117040"/>
              <a:gd name="adj2" fmla="val -118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C2937"/>
                </a:solidFill>
                <a:latin typeface="OpenSans-Light"/>
              </a:rPr>
              <a:t>They manage their resources themselves, without having to talk to a human administrator</a:t>
            </a:r>
            <a:endParaRPr lang="pt-BR" dirty="0"/>
          </a:p>
        </p:txBody>
      </p:sp>
      <p:sp>
        <p:nvSpPr>
          <p:cNvPr id="13" name="Speech Bubble: Rectangle 12">
            <a:extLst>
              <a:ext uri="{FF2B5EF4-FFF2-40B4-BE49-F238E27FC236}">
                <a16:creationId xmlns:a16="http://schemas.microsoft.com/office/drawing/2014/main" id="{7F05B19F-8B59-53B8-EEFD-9000225635D1}"/>
              </a:ext>
            </a:extLst>
          </p:cNvPr>
          <p:cNvSpPr/>
          <p:nvPr/>
        </p:nvSpPr>
        <p:spPr>
          <a:xfrm>
            <a:off x="8781944" y="922963"/>
            <a:ext cx="3151474" cy="1540837"/>
          </a:xfrm>
          <a:prstGeom prst="wedgeRectCallout">
            <a:avLst>
              <a:gd name="adj1" fmla="val -268223"/>
              <a:gd name="adj2" fmla="val 5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C2937"/>
                </a:solidFill>
                <a:latin typeface="OpenSans-Light"/>
              </a:rPr>
              <a:t>all resources are available over a network, without any need for direct physical access; (the network is not necessarily part of the service)</a:t>
            </a:r>
          </a:p>
        </p:txBody>
      </p:sp>
      <p:sp>
        <p:nvSpPr>
          <p:cNvPr id="14" name="Speech Bubble: Rectangle 13">
            <a:extLst>
              <a:ext uri="{FF2B5EF4-FFF2-40B4-BE49-F238E27FC236}">
                <a16:creationId xmlns:a16="http://schemas.microsoft.com/office/drawing/2014/main" id="{5BDFA235-00F0-CBF4-34DA-C097BDAF894F}"/>
              </a:ext>
            </a:extLst>
          </p:cNvPr>
          <p:cNvSpPr/>
          <p:nvPr/>
        </p:nvSpPr>
        <p:spPr>
          <a:xfrm>
            <a:off x="8823158" y="5317164"/>
            <a:ext cx="3151474" cy="1420520"/>
          </a:xfrm>
          <a:prstGeom prst="wedgeRectCallout">
            <a:avLst>
              <a:gd name="adj1" fmla="val -220375"/>
              <a:gd name="adj2" fmla="val -286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C2937"/>
                </a:solidFill>
                <a:latin typeface="OpenSans-Light"/>
              </a:rPr>
              <a:t>allows consumers to expand or contract the resources they use from the pool (provisioning and deprovisioning), often completely automatically</a:t>
            </a:r>
            <a:endParaRPr lang="pt-BR" dirty="0"/>
          </a:p>
        </p:txBody>
      </p:sp>
      <p:sp>
        <p:nvSpPr>
          <p:cNvPr id="15" name="Speech Bubble: Rectangle 14">
            <a:extLst>
              <a:ext uri="{FF2B5EF4-FFF2-40B4-BE49-F238E27FC236}">
                <a16:creationId xmlns:a16="http://schemas.microsoft.com/office/drawing/2014/main" id="{D0405064-495D-9F47-F402-A86561A043E4}"/>
              </a:ext>
            </a:extLst>
          </p:cNvPr>
          <p:cNvSpPr/>
          <p:nvPr/>
        </p:nvSpPr>
        <p:spPr>
          <a:xfrm>
            <a:off x="8823158" y="4124156"/>
            <a:ext cx="3151474" cy="1420520"/>
          </a:xfrm>
          <a:prstGeom prst="wedgeRectCallout">
            <a:avLst>
              <a:gd name="adj1" fmla="val -165399"/>
              <a:gd name="adj2" fmla="val -208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C2937"/>
                </a:solidFill>
                <a:latin typeface="OpenSans-Light"/>
              </a:rPr>
              <a:t>Ensure that consumers only use what they are allotted, and, if necessary, to charge them for it.</a:t>
            </a:r>
            <a:endParaRPr lang="pt-BR" dirty="0"/>
          </a:p>
        </p:txBody>
      </p:sp>
    </p:spTree>
    <p:extLst>
      <p:ext uri="{BB962C8B-B14F-4D97-AF65-F5344CB8AC3E}">
        <p14:creationId xmlns:p14="http://schemas.microsoft.com/office/powerpoint/2010/main" val="406656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3" grpId="0" animBg="1"/>
      <p:bldP spid="13" grpId="1" animBg="1"/>
      <p:bldP spid="14" grpId="0" animBg="1"/>
      <p:bldP spid="14" grpId="1" animBg="1"/>
      <p:bldP spid="15" grpId="0" animBg="1"/>
      <p:bldP spid="1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Definitional Model</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lgn="l">
              <a:buNone/>
            </a:pPr>
            <a:r>
              <a:rPr lang="pt-BR" sz="1800" dirty="0">
                <a:solidFill>
                  <a:srgbClr val="2C2937"/>
                </a:solidFill>
                <a:latin typeface="OpenSans-Light"/>
              </a:rPr>
              <a:t>NIST: </a:t>
            </a:r>
            <a:r>
              <a:rPr lang="en-US" sz="1800" dirty="0">
                <a:solidFill>
                  <a:srgbClr val="2C2937"/>
                </a:solidFill>
                <a:latin typeface="OpenSans-Light"/>
              </a:rPr>
              <a:t>5 essential </a:t>
            </a:r>
            <a:r>
              <a:rPr lang="en-US" sz="1800" b="0" i="0" u="none" strike="noStrike" baseline="0" dirty="0">
                <a:solidFill>
                  <a:srgbClr val="2C2937"/>
                </a:solidFill>
                <a:latin typeface="OpenSans-Light"/>
              </a:rPr>
              <a:t>characteristics (+multitenancy</a:t>
            </a:r>
            <a:r>
              <a:rPr lang="en-US" sz="1800" b="0" i="0" u="none" strike="noStrike" dirty="0">
                <a:solidFill>
                  <a:srgbClr val="2C2937"/>
                </a:solidFill>
                <a:latin typeface="OpenSans-Light"/>
              </a:rPr>
              <a:t> for ISO/IEC 17788)</a:t>
            </a:r>
            <a:r>
              <a:rPr lang="en-US" sz="1800" b="0" i="0" u="none" strike="noStrike" baseline="0" dirty="0">
                <a:solidFill>
                  <a:srgbClr val="2C2937"/>
                </a:solidFill>
                <a:latin typeface="OpenSans-Light"/>
              </a:rPr>
              <a:t>, 3 cloud service models, and 4 cloud deployment models.</a:t>
            </a:r>
          </a:p>
          <a:p>
            <a:pPr algn="l"/>
            <a:endParaRPr lang="pt-BR" dirty="0"/>
          </a:p>
        </p:txBody>
      </p:sp>
      <p:pic>
        <p:nvPicPr>
          <p:cNvPr id="10" name="Picture 9">
            <a:extLst>
              <a:ext uri="{FF2B5EF4-FFF2-40B4-BE49-F238E27FC236}">
                <a16:creationId xmlns:a16="http://schemas.microsoft.com/office/drawing/2014/main" id="{CF576BDF-180D-7BDC-E8B7-00390E80A338}"/>
              </a:ext>
            </a:extLst>
          </p:cNvPr>
          <p:cNvPicPr>
            <a:picLocks noChangeAspect="1"/>
          </p:cNvPicPr>
          <p:nvPr/>
        </p:nvPicPr>
        <p:blipFill>
          <a:blip r:embed="rId3"/>
          <a:stretch>
            <a:fillRect/>
          </a:stretch>
        </p:blipFill>
        <p:spPr>
          <a:xfrm>
            <a:off x="258582" y="1156639"/>
            <a:ext cx="8781944" cy="5467685"/>
          </a:xfrm>
          <a:prstGeom prst="rect">
            <a:avLst/>
          </a:prstGeom>
        </p:spPr>
      </p:pic>
      <p:sp>
        <p:nvSpPr>
          <p:cNvPr id="8" name="Speech Bubble: Rectangle 7">
            <a:extLst>
              <a:ext uri="{FF2B5EF4-FFF2-40B4-BE49-F238E27FC236}">
                <a16:creationId xmlns:a16="http://schemas.microsoft.com/office/drawing/2014/main" id="{CA273FFD-AAC4-6AD8-E463-8C49CB100BA6}"/>
              </a:ext>
            </a:extLst>
          </p:cNvPr>
          <p:cNvSpPr/>
          <p:nvPr/>
        </p:nvSpPr>
        <p:spPr>
          <a:xfrm>
            <a:off x="8823158" y="5014098"/>
            <a:ext cx="3151474" cy="1610226"/>
          </a:xfrm>
          <a:prstGeom prst="wedgeRectCallout">
            <a:avLst>
              <a:gd name="adj1" fmla="val -257534"/>
              <a:gd name="adj2" fmla="val -8407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rgbClr val="2C2937"/>
                </a:solidFill>
                <a:latin typeface="OpenSans-Light"/>
              </a:rPr>
              <a:t>Full application that’s managed and hosted by the provider. Consumers access it with a web browser, mobile app, or a lightweight client app</a:t>
            </a:r>
            <a:endParaRPr lang="pt-BR" dirty="0"/>
          </a:p>
        </p:txBody>
      </p:sp>
      <p:sp>
        <p:nvSpPr>
          <p:cNvPr id="11" name="Speech Bubble: Rectangle 10">
            <a:extLst>
              <a:ext uri="{FF2B5EF4-FFF2-40B4-BE49-F238E27FC236}">
                <a16:creationId xmlns:a16="http://schemas.microsoft.com/office/drawing/2014/main" id="{78472DC1-BC72-DE53-47AC-13FE602266A5}"/>
              </a:ext>
            </a:extLst>
          </p:cNvPr>
          <p:cNvSpPr/>
          <p:nvPr/>
        </p:nvSpPr>
        <p:spPr>
          <a:xfrm>
            <a:off x="8823158" y="3280923"/>
            <a:ext cx="3307175" cy="1604859"/>
          </a:xfrm>
          <a:prstGeom prst="wedgeRectCallout">
            <a:avLst>
              <a:gd name="adj1" fmla="val -194166"/>
              <a:gd name="adj2" fmla="val -1575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rgbClr val="2C2937"/>
                </a:solidFill>
                <a:latin typeface="OpenSans-Light"/>
              </a:rPr>
              <a:t>Abstracts and provides development or application platforms, you don’t manage the underlying servers, networks, or other infrastructure.</a:t>
            </a:r>
          </a:p>
        </p:txBody>
      </p:sp>
      <p:sp>
        <p:nvSpPr>
          <p:cNvPr id="13" name="Speech Bubble: Rectangle 12">
            <a:extLst>
              <a:ext uri="{FF2B5EF4-FFF2-40B4-BE49-F238E27FC236}">
                <a16:creationId xmlns:a16="http://schemas.microsoft.com/office/drawing/2014/main" id="{7F05B19F-8B59-53B8-EEFD-9000225635D1}"/>
              </a:ext>
            </a:extLst>
          </p:cNvPr>
          <p:cNvSpPr/>
          <p:nvPr/>
        </p:nvSpPr>
        <p:spPr>
          <a:xfrm>
            <a:off x="8781944" y="1473617"/>
            <a:ext cx="3151474" cy="1540837"/>
          </a:xfrm>
          <a:prstGeom prst="wedgeRectCallout">
            <a:avLst>
              <a:gd name="adj1" fmla="val -129766"/>
              <a:gd name="adj2" fmla="val 9076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rgbClr val="2C2937"/>
                </a:solidFill>
                <a:latin typeface="OpenSans-Light"/>
              </a:rPr>
              <a:t>Offers access to a resource pool of fundamental computing infrastructure, such as compute, network, or storage</a:t>
            </a:r>
          </a:p>
        </p:txBody>
      </p:sp>
    </p:spTree>
    <p:extLst>
      <p:ext uri="{BB962C8B-B14F-4D97-AF65-F5344CB8AC3E}">
        <p14:creationId xmlns:p14="http://schemas.microsoft.com/office/powerpoint/2010/main" val="310143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Definitional Model</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lgn="l">
              <a:buNone/>
            </a:pPr>
            <a:r>
              <a:rPr lang="pt-BR" sz="1800" dirty="0">
                <a:solidFill>
                  <a:srgbClr val="2C2937"/>
                </a:solidFill>
                <a:latin typeface="OpenSans-Light"/>
              </a:rPr>
              <a:t>NIST: </a:t>
            </a:r>
            <a:r>
              <a:rPr lang="en-US" sz="1800" dirty="0">
                <a:solidFill>
                  <a:srgbClr val="2C2937"/>
                </a:solidFill>
                <a:latin typeface="OpenSans-Light"/>
              </a:rPr>
              <a:t>5 essential </a:t>
            </a:r>
            <a:r>
              <a:rPr lang="en-US" sz="1800" b="0" i="0" u="none" strike="noStrike" baseline="0" dirty="0">
                <a:solidFill>
                  <a:srgbClr val="2C2937"/>
                </a:solidFill>
                <a:latin typeface="OpenSans-Light"/>
              </a:rPr>
              <a:t>characteristics (+multitenancy</a:t>
            </a:r>
            <a:r>
              <a:rPr lang="en-US" sz="1800" b="0" i="0" u="none" strike="noStrike" dirty="0">
                <a:solidFill>
                  <a:srgbClr val="2C2937"/>
                </a:solidFill>
                <a:latin typeface="OpenSans-Light"/>
              </a:rPr>
              <a:t> for ISO/IEC 17788)</a:t>
            </a:r>
            <a:r>
              <a:rPr lang="en-US" sz="1800" b="0" i="0" u="none" strike="noStrike" baseline="0" dirty="0">
                <a:solidFill>
                  <a:srgbClr val="2C2937"/>
                </a:solidFill>
                <a:latin typeface="OpenSans-Light"/>
              </a:rPr>
              <a:t>, 3 cloud service models, and 4 cloud deployment models.</a:t>
            </a:r>
          </a:p>
          <a:p>
            <a:pPr algn="l"/>
            <a:endParaRPr lang="pt-BR" dirty="0"/>
          </a:p>
        </p:txBody>
      </p:sp>
      <p:pic>
        <p:nvPicPr>
          <p:cNvPr id="10" name="Picture 9">
            <a:extLst>
              <a:ext uri="{FF2B5EF4-FFF2-40B4-BE49-F238E27FC236}">
                <a16:creationId xmlns:a16="http://schemas.microsoft.com/office/drawing/2014/main" id="{CF576BDF-180D-7BDC-E8B7-00390E80A338}"/>
              </a:ext>
            </a:extLst>
          </p:cNvPr>
          <p:cNvPicPr>
            <a:picLocks noChangeAspect="1"/>
          </p:cNvPicPr>
          <p:nvPr/>
        </p:nvPicPr>
        <p:blipFill>
          <a:blip r:embed="rId3"/>
          <a:stretch>
            <a:fillRect/>
          </a:stretch>
        </p:blipFill>
        <p:spPr>
          <a:xfrm>
            <a:off x="258582" y="1156639"/>
            <a:ext cx="8781944" cy="5467685"/>
          </a:xfrm>
          <a:prstGeom prst="rect">
            <a:avLst/>
          </a:prstGeom>
        </p:spPr>
      </p:pic>
      <p:sp>
        <p:nvSpPr>
          <p:cNvPr id="8" name="Speech Bubble: Rectangle 7">
            <a:extLst>
              <a:ext uri="{FF2B5EF4-FFF2-40B4-BE49-F238E27FC236}">
                <a16:creationId xmlns:a16="http://schemas.microsoft.com/office/drawing/2014/main" id="{CA273FFD-AAC4-6AD8-E463-8C49CB100BA6}"/>
              </a:ext>
            </a:extLst>
          </p:cNvPr>
          <p:cNvSpPr/>
          <p:nvPr/>
        </p:nvSpPr>
        <p:spPr>
          <a:xfrm>
            <a:off x="8786663" y="4341749"/>
            <a:ext cx="3320716" cy="1699128"/>
          </a:xfrm>
          <a:prstGeom prst="wedgeRectCallout">
            <a:avLst>
              <a:gd name="adj1" fmla="val -266940"/>
              <a:gd name="adj2" fmla="val 42018"/>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rgbClr val="2C2937"/>
                </a:solidFill>
                <a:latin typeface="OpenSans-Light"/>
              </a:rPr>
              <a:t>The cloud infrastructure is made available to the general public/large industry group and is owned by an organization selling cloud services</a:t>
            </a:r>
            <a:endParaRPr lang="pt-BR" dirty="0"/>
          </a:p>
        </p:txBody>
      </p:sp>
      <p:sp>
        <p:nvSpPr>
          <p:cNvPr id="11" name="Speech Bubble: Rectangle 10">
            <a:extLst>
              <a:ext uri="{FF2B5EF4-FFF2-40B4-BE49-F238E27FC236}">
                <a16:creationId xmlns:a16="http://schemas.microsoft.com/office/drawing/2014/main" id="{78472DC1-BC72-DE53-47AC-13FE602266A5}"/>
              </a:ext>
            </a:extLst>
          </p:cNvPr>
          <p:cNvSpPr/>
          <p:nvPr/>
        </p:nvSpPr>
        <p:spPr>
          <a:xfrm>
            <a:off x="8955905" y="2786512"/>
            <a:ext cx="3151474" cy="1284976"/>
          </a:xfrm>
          <a:prstGeom prst="wedgeRectCallout">
            <a:avLst>
              <a:gd name="adj1" fmla="val -234628"/>
              <a:gd name="adj2" fmla="val 169795"/>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rgbClr val="2C2937"/>
                </a:solidFill>
                <a:latin typeface="OpenSans-Light"/>
              </a:rPr>
              <a:t>Operated solely for a single organization. It may be managed by the organization or by a 3rd party</a:t>
            </a:r>
            <a:endParaRPr lang="pt-BR" dirty="0"/>
          </a:p>
        </p:txBody>
      </p:sp>
      <p:sp>
        <p:nvSpPr>
          <p:cNvPr id="13" name="Speech Bubble: Rectangle 12">
            <a:extLst>
              <a:ext uri="{FF2B5EF4-FFF2-40B4-BE49-F238E27FC236}">
                <a16:creationId xmlns:a16="http://schemas.microsoft.com/office/drawing/2014/main" id="{7F05B19F-8B59-53B8-EEFD-9000225635D1}"/>
              </a:ext>
            </a:extLst>
          </p:cNvPr>
          <p:cNvSpPr/>
          <p:nvPr/>
        </p:nvSpPr>
        <p:spPr>
          <a:xfrm>
            <a:off x="8955905" y="1156639"/>
            <a:ext cx="3151474" cy="1540837"/>
          </a:xfrm>
          <a:prstGeom prst="wedgeRectCallout">
            <a:avLst>
              <a:gd name="adj1" fmla="val -133329"/>
              <a:gd name="adj2" fmla="val 240688"/>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rgbClr val="2C2937"/>
                </a:solidFill>
                <a:latin typeface="OpenSans-Light"/>
              </a:rPr>
              <a:t>Shared by several organizations and supports a specific community that has shared concerns </a:t>
            </a:r>
          </a:p>
        </p:txBody>
      </p:sp>
      <p:sp>
        <p:nvSpPr>
          <p:cNvPr id="14" name="Speech Bubble: Rectangle 13">
            <a:extLst>
              <a:ext uri="{FF2B5EF4-FFF2-40B4-BE49-F238E27FC236}">
                <a16:creationId xmlns:a16="http://schemas.microsoft.com/office/drawing/2014/main" id="{5BDFA235-00F0-CBF4-34DA-C097BDAF894F}"/>
              </a:ext>
            </a:extLst>
          </p:cNvPr>
          <p:cNvSpPr/>
          <p:nvPr/>
        </p:nvSpPr>
        <p:spPr>
          <a:xfrm>
            <a:off x="8786663" y="5338935"/>
            <a:ext cx="3320716" cy="1420520"/>
          </a:xfrm>
          <a:prstGeom prst="wedgeRectCallout">
            <a:avLst>
              <a:gd name="adj1" fmla="val -165786"/>
              <a:gd name="adj2" fmla="val -13143"/>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rgbClr val="2C2937"/>
                </a:solidFill>
                <a:latin typeface="OpenSans-Light"/>
              </a:rPr>
              <a:t>Composition of 2 or more clouds that remain unique entities but are bound together by standardized or proprietary technology</a:t>
            </a:r>
            <a:endParaRPr lang="pt-BR" dirty="0"/>
          </a:p>
        </p:txBody>
      </p:sp>
    </p:spTree>
    <p:extLst>
      <p:ext uri="{BB962C8B-B14F-4D97-AF65-F5344CB8AC3E}">
        <p14:creationId xmlns:p14="http://schemas.microsoft.com/office/powerpoint/2010/main" val="314225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lstStyle/>
          <a:p>
            <a:r>
              <a:rPr lang="pt-BR" dirty="0"/>
              <a:t>01 – Overview - Definitional Model</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0" y="817123"/>
            <a:ext cx="12192000" cy="6040877"/>
          </a:xfrm>
        </p:spPr>
        <p:txBody>
          <a:bodyPr>
            <a:normAutofit/>
          </a:bodyPr>
          <a:lstStyle/>
          <a:p>
            <a:pPr marL="0" indent="0" algn="l">
              <a:buNone/>
            </a:pPr>
            <a:endParaRPr lang="pt-BR" sz="1800" dirty="0">
              <a:solidFill>
                <a:srgbClr val="2C2937"/>
              </a:solidFill>
              <a:latin typeface="OpenSans-Light"/>
            </a:endParaRPr>
          </a:p>
          <a:p>
            <a:pPr algn="l"/>
            <a:endParaRPr lang="pt-BR" dirty="0"/>
          </a:p>
        </p:txBody>
      </p:sp>
      <p:pic>
        <p:nvPicPr>
          <p:cNvPr id="5" name="Picture 4">
            <a:extLst>
              <a:ext uri="{FF2B5EF4-FFF2-40B4-BE49-F238E27FC236}">
                <a16:creationId xmlns:a16="http://schemas.microsoft.com/office/drawing/2014/main" id="{7CA6C8E7-097A-9D9C-3D2A-48024DEF670F}"/>
              </a:ext>
            </a:extLst>
          </p:cNvPr>
          <p:cNvPicPr>
            <a:picLocks noChangeAspect="1"/>
          </p:cNvPicPr>
          <p:nvPr/>
        </p:nvPicPr>
        <p:blipFill>
          <a:blip r:embed="rId3"/>
          <a:stretch>
            <a:fillRect/>
          </a:stretch>
        </p:blipFill>
        <p:spPr>
          <a:xfrm>
            <a:off x="131600" y="1258834"/>
            <a:ext cx="11755600" cy="5208974"/>
          </a:xfrm>
          <a:prstGeom prst="rect">
            <a:avLst/>
          </a:prstGeom>
        </p:spPr>
      </p:pic>
    </p:spTree>
    <p:extLst>
      <p:ext uri="{BB962C8B-B14F-4D97-AF65-F5344CB8AC3E}">
        <p14:creationId xmlns:p14="http://schemas.microsoft.com/office/powerpoint/2010/main" val="255962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normAutofit/>
          </a:bodyPr>
          <a:lstStyle/>
          <a:p>
            <a:r>
              <a:rPr lang="pt-BR" dirty="0"/>
              <a:t>01 – Overview – Planes (Extra)</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6916116" y="615104"/>
            <a:ext cx="5098676" cy="6040877"/>
          </a:xfrm>
        </p:spPr>
        <p:txBody>
          <a:bodyPr>
            <a:normAutofit/>
          </a:bodyPr>
          <a:lstStyle/>
          <a:p>
            <a:pPr algn="l"/>
            <a:r>
              <a:rPr lang="en-US" sz="1800" b="0" i="0" u="none" strike="noStrike" baseline="0" dirty="0">
                <a:solidFill>
                  <a:srgbClr val="2C2937"/>
                </a:solidFill>
                <a:latin typeface="OpenSans-Light"/>
              </a:rPr>
              <a:t>Management plane – </a:t>
            </a:r>
            <a:r>
              <a:rPr lang="en-US" sz="1800" b="0" i="0" u="sng" strike="noStrike" baseline="0" dirty="0" err="1">
                <a:solidFill>
                  <a:srgbClr val="2C2937"/>
                </a:solidFill>
                <a:latin typeface="OpenSans-Light"/>
              </a:rPr>
              <a:t>Provisionar</a:t>
            </a:r>
            <a:r>
              <a:rPr lang="en-US" sz="1800" b="0" i="0" u="sng" strike="noStrike" baseline="0" dirty="0">
                <a:solidFill>
                  <a:srgbClr val="2C2937"/>
                </a:solidFill>
                <a:latin typeface="OpenSans-Light"/>
              </a:rPr>
              <a:t>, </a:t>
            </a:r>
            <a:r>
              <a:rPr lang="en-US" sz="1800" b="0" i="0" u="sng" strike="noStrike" baseline="0" dirty="0" err="1">
                <a:solidFill>
                  <a:srgbClr val="2C2937"/>
                </a:solidFill>
                <a:latin typeface="OpenSans-Light"/>
              </a:rPr>
              <a:t>configurar</a:t>
            </a:r>
            <a:r>
              <a:rPr lang="en-US" sz="1800" b="0" i="0" u="sng" strike="noStrike" baseline="0" dirty="0">
                <a:solidFill>
                  <a:srgbClr val="2C2937"/>
                </a:solidFill>
                <a:latin typeface="OpenSans-Light"/>
              </a:rPr>
              <a:t>, </a:t>
            </a:r>
            <a:r>
              <a:rPr lang="en-US" sz="1800" b="0" i="0" u="sng" strike="noStrike" baseline="0" dirty="0" err="1">
                <a:solidFill>
                  <a:srgbClr val="2C2937"/>
                </a:solidFill>
                <a:latin typeface="OpenSans-Light"/>
              </a:rPr>
              <a:t>deprovisionar</a:t>
            </a:r>
            <a:r>
              <a:rPr lang="en-US" sz="1800" b="0" i="0" u="none" strike="noStrike" baseline="0" dirty="0">
                <a:solidFill>
                  <a:srgbClr val="2C2937"/>
                </a:solidFill>
                <a:latin typeface="OpenSans-Light"/>
              </a:rPr>
              <a:t> </a:t>
            </a:r>
            <a:r>
              <a:rPr lang="en-US" sz="1800" b="0" i="0" u="none" strike="noStrike" baseline="0" dirty="0" err="1">
                <a:solidFill>
                  <a:srgbClr val="2C2937"/>
                </a:solidFill>
                <a:latin typeface="OpenSans-Light"/>
              </a:rPr>
              <a:t>todos</a:t>
            </a:r>
            <a:r>
              <a:rPr lang="en-US" sz="1800" b="0" i="0" u="none" strike="noStrike" baseline="0" dirty="0">
                <a:solidFill>
                  <a:srgbClr val="2C2937"/>
                </a:solidFill>
                <a:latin typeface="OpenSans-Light"/>
              </a:rPr>
              <a:t> </a:t>
            </a:r>
            <a:r>
              <a:rPr lang="en-US" sz="1800" b="0" i="0" u="none" strike="noStrike" baseline="0" dirty="0" err="1">
                <a:solidFill>
                  <a:srgbClr val="2C2937"/>
                </a:solidFill>
                <a:latin typeface="OpenSans-Light"/>
              </a:rPr>
              <a:t>os</a:t>
            </a:r>
            <a:r>
              <a:rPr lang="en-US" sz="1800" b="0" i="0" u="none" strike="noStrike" baseline="0" dirty="0">
                <a:solidFill>
                  <a:srgbClr val="2C2937"/>
                </a:solidFill>
                <a:latin typeface="OpenSans-Light"/>
              </a:rPr>
              <a:t> </a:t>
            </a:r>
            <a:r>
              <a:rPr lang="en-US" sz="1800" b="0" i="0" u="none" strike="noStrike" baseline="0" dirty="0" err="1">
                <a:solidFill>
                  <a:srgbClr val="2C2937"/>
                </a:solidFill>
                <a:latin typeface="OpenSans-Light"/>
              </a:rPr>
              <a:t>recursos</a:t>
            </a:r>
            <a:r>
              <a:rPr lang="en-US" sz="1800" b="0" i="0" u="none" strike="noStrike" baseline="0" dirty="0">
                <a:solidFill>
                  <a:srgbClr val="2C2937"/>
                </a:solidFill>
                <a:latin typeface="OpenSans-Light"/>
              </a:rPr>
              <a:t> para </a:t>
            </a:r>
            <a:r>
              <a:rPr lang="en-US" sz="1800" b="0" i="0" u="none" strike="noStrike" baseline="0" dirty="0" err="1">
                <a:solidFill>
                  <a:srgbClr val="2C2937"/>
                </a:solidFill>
                <a:latin typeface="OpenSans-Light"/>
              </a:rPr>
              <a:t>os</a:t>
            </a:r>
            <a:r>
              <a:rPr lang="en-US" sz="1800" b="0" i="0" u="none" strike="noStrike" baseline="0" dirty="0">
                <a:solidFill>
                  <a:srgbClr val="2C2937"/>
                </a:solidFill>
                <a:latin typeface="OpenSans-Light"/>
              </a:rPr>
              <a:t> clients de um CSP (</a:t>
            </a:r>
            <a:r>
              <a:rPr lang="en-US" sz="1800" b="0" i="0" u="none" strike="noStrike" baseline="0" dirty="0" err="1">
                <a:solidFill>
                  <a:srgbClr val="2C2937"/>
                </a:solidFill>
                <a:latin typeface="OpenSans-Light"/>
              </a:rPr>
              <a:t>exposição</a:t>
            </a:r>
            <a:r>
              <a:rPr lang="en-US" sz="1800" b="0" i="0" u="none" strike="noStrike" baseline="0" dirty="0">
                <a:solidFill>
                  <a:srgbClr val="2C2937"/>
                </a:solidFill>
                <a:latin typeface="OpenSans-Light"/>
              </a:rPr>
              <a:t> de </a:t>
            </a:r>
            <a:r>
              <a:rPr lang="en-US" sz="1800" b="0" i="0" u="sng" strike="noStrike" baseline="0" dirty="0">
                <a:solidFill>
                  <a:srgbClr val="2C2937"/>
                </a:solidFill>
                <a:latin typeface="OpenSans-Light"/>
              </a:rPr>
              <a:t>interfaces northbound</a:t>
            </a:r>
            <a:r>
              <a:rPr lang="en-US" sz="1800" b="0" i="0" u="none" strike="noStrike" baseline="0" dirty="0">
                <a:solidFill>
                  <a:srgbClr val="2C2937"/>
                </a:solidFill>
                <a:latin typeface="OpenSans-Light"/>
              </a:rPr>
              <a:t>, de </a:t>
            </a:r>
            <a:r>
              <a:rPr lang="en-US" sz="1800" b="0" i="0" u="none" strike="noStrike" baseline="0" dirty="0" err="1">
                <a:solidFill>
                  <a:srgbClr val="2C2937"/>
                </a:solidFill>
                <a:latin typeface="OpenSans-Light"/>
              </a:rPr>
              <a:t>acordo</a:t>
            </a:r>
            <a:r>
              <a:rPr lang="en-US" sz="1800" b="0" i="0" u="none" strike="noStrike" baseline="0" dirty="0">
                <a:solidFill>
                  <a:srgbClr val="2C2937"/>
                </a:solidFill>
                <a:latin typeface="OpenSans-Light"/>
              </a:rPr>
              <a:t> com o </a:t>
            </a:r>
            <a:r>
              <a:rPr lang="en-US" sz="1800" b="0" i="0" u="none" strike="noStrike" baseline="0" dirty="0" err="1">
                <a:solidFill>
                  <a:srgbClr val="2C2937"/>
                </a:solidFill>
                <a:latin typeface="OpenSans-Light"/>
              </a:rPr>
              <a:t>padrão</a:t>
            </a:r>
            <a:r>
              <a:rPr lang="en-US" sz="1800" b="0" i="0" u="none" strike="noStrike" baseline="0" dirty="0">
                <a:solidFill>
                  <a:srgbClr val="2C2937"/>
                </a:solidFill>
                <a:latin typeface="OpenSans-Light"/>
              </a:rPr>
              <a:t> SDP)</a:t>
            </a:r>
          </a:p>
          <a:p>
            <a:pPr algn="l"/>
            <a:endParaRPr lang="en-US" sz="1800" dirty="0">
              <a:solidFill>
                <a:srgbClr val="2C2937"/>
              </a:solidFill>
              <a:latin typeface="OpenSans-Light"/>
            </a:endParaRPr>
          </a:p>
          <a:p>
            <a:pPr algn="l"/>
            <a:endParaRPr lang="en-US" sz="1800" b="0" i="0" u="none" strike="noStrike" baseline="0" dirty="0">
              <a:solidFill>
                <a:srgbClr val="2C2937"/>
              </a:solidFill>
              <a:latin typeface="OpenSans-Light"/>
            </a:endParaRPr>
          </a:p>
          <a:p>
            <a:pPr algn="l"/>
            <a:endParaRPr lang="en-US" sz="1800" dirty="0">
              <a:solidFill>
                <a:srgbClr val="2C2937"/>
              </a:solidFill>
              <a:latin typeface="OpenSans-Light"/>
            </a:endParaRPr>
          </a:p>
          <a:p>
            <a:pPr algn="l"/>
            <a:endParaRPr lang="en-US" sz="1800" b="0" i="0" u="none" strike="noStrike" baseline="0" dirty="0">
              <a:solidFill>
                <a:srgbClr val="2C2937"/>
              </a:solidFill>
              <a:latin typeface="OpenSans-Light"/>
            </a:endParaRPr>
          </a:p>
          <a:p>
            <a:pPr algn="l"/>
            <a:r>
              <a:rPr lang="en-US" sz="1800" dirty="0">
                <a:solidFill>
                  <a:srgbClr val="2C2937"/>
                </a:solidFill>
                <a:latin typeface="OpenSans-Light"/>
              </a:rPr>
              <a:t>Control Plane – </a:t>
            </a:r>
            <a:r>
              <a:rPr lang="en-US" sz="1800" u="sng" dirty="0" err="1">
                <a:solidFill>
                  <a:srgbClr val="2C2937"/>
                </a:solidFill>
                <a:latin typeface="OpenSans-Light"/>
              </a:rPr>
              <a:t>conecta</a:t>
            </a:r>
            <a:r>
              <a:rPr lang="en-US" sz="1800" u="sng" dirty="0">
                <a:solidFill>
                  <a:srgbClr val="2C2937"/>
                </a:solidFill>
                <a:latin typeface="OpenSans-Light"/>
              </a:rPr>
              <a:t> </a:t>
            </a:r>
            <a:r>
              <a:rPr lang="en-US" sz="1800" u="sng" dirty="0" err="1">
                <a:solidFill>
                  <a:srgbClr val="2C2937"/>
                </a:solidFill>
                <a:latin typeface="OpenSans-Light"/>
              </a:rPr>
              <a:t>os</a:t>
            </a:r>
            <a:r>
              <a:rPr lang="en-US" sz="1800" u="sng" dirty="0">
                <a:solidFill>
                  <a:srgbClr val="2C2937"/>
                </a:solidFill>
                <a:latin typeface="OpenSans-Light"/>
              </a:rPr>
              <a:t> </a:t>
            </a:r>
            <a:r>
              <a:rPr lang="en-US" sz="1800" u="sng" dirty="0" err="1">
                <a:solidFill>
                  <a:srgbClr val="2C2937"/>
                </a:solidFill>
                <a:latin typeface="OpenSans-Light"/>
              </a:rPr>
              <a:t>recursos</a:t>
            </a:r>
            <a:r>
              <a:rPr lang="en-US" sz="1800" u="sng" dirty="0">
                <a:solidFill>
                  <a:srgbClr val="2C2937"/>
                </a:solidFill>
                <a:latin typeface="OpenSans-Light"/>
              </a:rPr>
              <a:t> </a:t>
            </a:r>
            <a:r>
              <a:rPr lang="en-US" sz="1800" dirty="0" err="1">
                <a:solidFill>
                  <a:srgbClr val="2C2937"/>
                </a:solidFill>
                <a:latin typeface="OpenSans-Light"/>
              </a:rPr>
              <a:t>provisionados</a:t>
            </a:r>
            <a:r>
              <a:rPr lang="en-US" sz="1800" dirty="0">
                <a:solidFill>
                  <a:srgbClr val="2C2937"/>
                </a:solidFill>
                <a:latin typeface="OpenSans-Light"/>
              </a:rPr>
              <a:t> a </a:t>
            </a:r>
            <a:r>
              <a:rPr lang="en-US" sz="1800" dirty="0" err="1">
                <a:solidFill>
                  <a:srgbClr val="2C2937"/>
                </a:solidFill>
                <a:latin typeface="OpenSans-Light"/>
              </a:rPr>
              <a:t>cada</a:t>
            </a:r>
            <a:r>
              <a:rPr lang="en-US" sz="1800" dirty="0">
                <a:solidFill>
                  <a:srgbClr val="2C2937"/>
                </a:solidFill>
                <a:latin typeface="OpenSans-Light"/>
              </a:rPr>
              <a:t> um deles </a:t>
            </a:r>
            <a:r>
              <a:rPr lang="en-US" sz="1800" dirty="0" err="1">
                <a:solidFill>
                  <a:srgbClr val="2C2937"/>
                </a:solidFill>
                <a:latin typeface="OpenSans-Light"/>
              </a:rPr>
              <a:t>em</a:t>
            </a:r>
            <a:r>
              <a:rPr lang="en-US" sz="1800" dirty="0">
                <a:solidFill>
                  <a:srgbClr val="2C2937"/>
                </a:solidFill>
                <a:latin typeface="OpenSans-Light"/>
              </a:rPr>
              <a:t> redes </a:t>
            </a:r>
            <a:r>
              <a:rPr lang="en-US" sz="1800" dirty="0" err="1">
                <a:solidFill>
                  <a:srgbClr val="2C2937"/>
                </a:solidFill>
                <a:latin typeface="OpenSans-Light"/>
              </a:rPr>
              <a:t>segregadas</a:t>
            </a:r>
            <a:r>
              <a:rPr lang="en-US" sz="1800" dirty="0">
                <a:solidFill>
                  <a:srgbClr val="2C2937"/>
                </a:solidFill>
                <a:latin typeface="OpenSans-Light"/>
              </a:rPr>
              <a:t> de </a:t>
            </a:r>
            <a:r>
              <a:rPr lang="en-US" sz="1800" dirty="0" err="1">
                <a:solidFill>
                  <a:srgbClr val="2C2937"/>
                </a:solidFill>
                <a:latin typeface="OpenSans-Light"/>
              </a:rPr>
              <a:t>acordo</a:t>
            </a:r>
            <a:r>
              <a:rPr lang="en-US" sz="1800" dirty="0">
                <a:solidFill>
                  <a:srgbClr val="2C2937"/>
                </a:solidFill>
                <a:latin typeface="OpenSans-Light"/>
              </a:rPr>
              <a:t> com </a:t>
            </a:r>
            <a:r>
              <a:rPr lang="en-US" sz="1800" dirty="0" err="1">
                <a:solidFill>
                  <a:srgbClr val="2C2937"/>
                </a:solidFill>
                <a:latin typeface="OpenSans-Light"/>
              </a:rPr>
              <a:t>cada</a:t>
            </a:r>
            <a:r>
              <a:rPr lang="en-US" sz="1800" dirty="0">
                <a:solidFill>
                  <a:srgbClr val="2C2937"/>
                </a:solidFill>
                <a:latin typeface="OpenSans-Light"/>
              </a:rPr>
              <a:t> tenant (</a:t>
            </a:r>
            <a:r>
              <a:rPr lang="en-US" sz="1800" u="sng" dirty="0">
                <a:solidFill>
                  <a:srgbClr val="2C2937"/>
                </a:solidFill>
                <a:latin typeface="OpenSans-Light"/>
              </a:rPr>
              <a:t>interfaces southbound</a:t>
            </a:r>
            <a:r>
              <a:rPr lang="en-US" sz="1800" dirty="0">
                <a:solidFill>
                  <a:srgbClr val="2C2937"/>
                </a:solidFill>
                <a:latin typeface="OpenSans-Light"/>
              </a:rPr>
              <a:t>: </a:t>
            </a:r>
            <a:r>
              <a:rPr lang="en-US" sz="1800" dirty="0" err="1">
                <a:solidFill>
                  <a:srgbClr val="2C2937"/>
                </a:solidFill>
                <a:latin typeface="OpenSans-Light"/>
              </a:rPr>
              <a:t>controle</a:t>
            </a:r>
            <a:r>
              <a:rPr lang="en-US" sz="1800" dirty="0">
                <a:solidFill>
                  <a:srgbClr val="2C2937"/>
                </a:solidFill>
                <a:latin typeface="OpenSans-Light"/>
              </a:rPr>
              <a:t> das </a:t>
            </a:r>
            <a:r>
              <a:rPr lang="en-US" sz="1800" dirty="0" err="1">
                <a:solidFill>
                  <a:srgbClr val="2C2937"/>
                </a:solidFill>
                <a:latin typeface="OpenSans-Light"/>
              </a:rPr>
              <a:t>funções</a:t>
            </a:r>
            <a:r>
              <a:rPr lang="en-US" sz="1800" dirty="0">
                <a:solidFill>
                  <a:srgbClr val="2C2937"/>
                </a:solidFill>
                <a:latin typeface="OpenSans-Light"/>
              </a:rPr>
              <a:t> de rede)</a:t>
            </a:r>
          </a:p>
          <a:p>
            <a:pPr algn="l"/>
            <a:endParaRPr lang="en-US" sz="1800" dirty="0">
              <a:solidFill>
                <a:srgbClr val="2C2937"/>
              </a:solidFill>
              <a:latin typeface="OpenSans-Light"/>
            </a:endParaRPr>
          </a:p>
          <a:p>
            <a:pPr algn="l"/>
            <a:endParaRPr lang="en-US" sz="1800" dirty="0">
              <a:solidFill>
                <a:srgbClr val="2C2937"/>
              </a:solidFill>
              <a:latin typeface="OpenSans-Light"/>
            </a:endParaRPr>
          </a:p>
          <a:p>
            <a:pPr marL="0" indent="0" algn="l">
              <a:buNone/>
            </a:pPr>
            <a:endParaRPr lang="en-US" sz="1800" dirty="0">
              <a:solidFill>
                <a:srgbClr val="2C2937"/>
              </a:solidFill>
              <a:latin typeface="OpenSans-Light"/>
            </a:endParaRPr>
          </a:p>
          <a:p>
            <a:pPr algn="l"/>
            <a:r>
              <a:rPr lang="en-US" sz="1800" dirty="0">
                <a:solidFill>
                  <a:srgbClr val="2C2937"/>
                </a:solidFill>
                <a:latin typeface="OpenSans-Light"/>
              </a:rPr>
              <a:t>Data Plane – </a:t>
            </a:r>
            <a:r>
              <a:rPr lang="en-US" sz="1800" u="sng" dirty="0" err="1">
                <a:solidFill>
                  <a:srgbClr val="2C2937"/>
                </a:solidFill>
                <a:latin typeface="OpenSans-Light"/>
              </a:rPr>
              <a:t>Transfere</a:t>
            </a:r>
            <a:r>
              <a:rPr lang="en-US" sz="1800" u="sng" dirty="0">
                <a:solidFill>
                  <a:srgbClr val="2C2937"/>
                </a:solidFill>
                <a:latin typeface="OpenSans-Light"/>
              </a:rPr>
              <a:t> dados de e para </a:t>
            </a:r>
            <a:r>
              <a:rPr lang="en-US" sz="1800" dirty="0">
                <a:solidFill>
                  <a:srgbClr val="2C2937"/>
                </a:solidFill>
                <a:latin typeface="OpenSans-Light"/>
              </a:rPr>
              <a:t>um tenant </a:t>
            </a:r>
            <a:r>
              <a:rPr lang="en-US" sz="1800" dirty="0" err="1">
                <a:solidFill>
                  <a:srgbClr val="2C2937"/>
                </a:solidFill>
                <a:latin typeface="OpenSans-Light"/>
              </a:rPr>
              <a:t>específico</a:t>
            </a:r>
            <a:r>
              <a:rPr lang="en-US" sz="1800" dirty="0">
                <a:solidFill>
                  <a:srgbClr val="2C2937"/>
                </a:solidFill>
                <a:latin typeface="OpenSans-Light"/>
              </a:rPr>
              <a:t> para as VMs e </a:t>
            </a:r>
            <a:r>
              <a:rPr lang="en-US" sz="1800" dirty="0" err="1">
                <a:solidFill>
                  <a:srgbClr val="2C2937"/>
                </a:solidFill>
                <a:latin typeface="OpenSans-Light"/>
              </a:rPr>
              <a:t>Recursos</a:t>
            </a:r>
            <a:r>
              <a:rPr lang="en-US" sz="1800" dirty="0">
                <a:solidFill>
                  <a:srgbClr val="2C2937"/>
                </a:solidFill>
                <a:latin typeface="OpenSans-Light"/>
              </a:rPr>
              <a:t> (</a:t>
            </a:r>
            <a:r>
              <a:rPr lang="en-US" sz="1800" dirty="0" err="1">
                <a:solidFill>
                  <a:srgbClr val="2C2937"/>
                </a:solidFill>
                <a:latin typeface="OpenSans-Light"/>
              </a:rPr>
              <a:t>infraestrutura</a:t>
            </a:r>
            <a:r>
              <a:rPr lang="en-US" sz="1800" dirty="0">
                <a:solidFill>
                  <a:srgbClr val="2C2937"/>
                </a:solidFill>
                <a:latin typeface="OpenSans-Light"/>
              </a:rPr>
              <a:t>)</a:t>
            </a:r>
            <a:endParaRPr lang="pt-BR" sz="1800" dirty="0">
              <a:solidFill>
                <a:srgbClr val="2C2937"/>
              </a:solidFill>
              <a:latin typeface="OpenSans-Semibold"/>
            </a:endParaRPr>
          </a:p>
        </p:txBody>
      </p:sp>
      <p:pic>
        <p:nvPicPr>
          <p:cNvPr id="7" name="Picture 6">
            <a:extLst>
              <a:ext uri="{FF2B5EF4-FFF2-40B4-BE49-F238E27FC236}">
                <a16:creationId xmlns:a16="http://schemas.microsoft.com/office/drawing/2014/main" id="{96C0B6AA-52C9-26D8-77C5-84026E51BBAC}"/>
              </a:ext>
            </a:extLst>
          </p:cNvPr>
          <p:cNvPicPr>
            <a:picLocks noChangeAspect="1"/>
          </p:cNvPicPr>
          <p:nvPr/>
        </p:nvPicPr>
        <p:blipFill>
          <a:blip r:embed="rId3"/>
          <a:stretch>
            <a:fillRect/>
          </a:stretch>
        </p:blipFill>
        <p:spPr>
          <a:xfrm>
            <a:off x="0" y="780202"/>
            <a:ext cx="6916115" cy="6077798"/>
          </a:xfrm>
          <a:prstGeom prst="rect">
            <a:avLst/>
          </a:prstGeom>
        </p:spPr>
      </p:pic>
    </p:spTree>
    <p:extLst>
      <p:ext uri="{BB962C8B-B14F-4D97-AF65-F5344CB8AC3E}">
        <p14:creationId xmlns:p14="http://schemas.microsoft.com/office/powerpoint/2010/main" val="392979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EF5B-D8F0-2DE4-46A5-D2232E39C576}"/>
              </a:ext>
            </a:extLst>
          </p:cNvPr>
          <p:cNvSpPr>
            <a:spLocks noGrp="1"/>
          </p:cNvSpPr>
          <p:nvPr>
            <p:ph type="title"/>
          </p:nvPr>
        </p:nvSpPr>
        <p:spPr>
          <a:xfrm>
            <a:off x="0" y="0"/>
            <a:ext cx="12192000" cy="817123"/>
          </a:xfrm>
        </p:spPr>
        <p:txBody>
          <a:bodyPr>
            <a:normAutofit fontScale="90000"/>
          </a:bodyPr>
          <a:lstStyle/>
          <a:p>
            <a:r>
              <a:rPr lang="pt-BR" dirty="0"/>
              <a:t>01 – Overview - Reference and Architecture Models- IaaS</a:t>
            </a:r>
          </a:p>
        </p:txBody>
      </p:sp>
      <p:sp>
        <p:nvSpPr>
          <p:cNvPr id="3" name="Content Placeholder 2">
            <a:extLst>
              <a:ext uri="{FF2B5EF4-FFF2-40B4-BE49-F238E27FC236}">
                <a16:creationId xmlns:a16="http://schemas.microsoft.com/office/drawing/2014/main" id="{53EF0738-A996-B9FD-EE98-F64557CD7B68}"/>
              </a:ext>
            </a:extLst>
          </p:cNvPr>
          <p:cNvSpPr>
            <a:spLocks noGrp="1"/>
          </p:cNvSpPr>
          <p:nvPr>
            <p:ph idx="1"/>
          </p:nvPr>
        </p:nvSpPr>
        <p:spPr>
          <a:xfrm>
            <a:off x="4828674" y="817123"/>
            <a:ext cx="7363325" cy="6040877"/>
          </a:xfrm>
        </p:spPr>
        <p:txBody>
          <a:bodyPr>
            <a:normAutofit lnSpcReduction="10000"/>
          </a:bodyPr>
          <a:lstStyle/>
          <a:p>
            <a:pPr algn="l"/>
            <a:r>
              <a:rPr lang="en-US" sz="1800" b="0" i="0" u="none" strike="noStrike" baseline="0" dirty="0">
                <a:solidFill>
                  <a:srgbClr val="2C2937"/>
                </a:solidFill>
                <a:latin typeface="OpenSans-Light"/>
              </a:rPr>
              <a:t>Resources are pooled using </a:t>
            </a:r>
            <a:r>
              <a:rPr lang="en-US" sz="1800" b="0" i="0" u="sng" strike="noStrike" baseline="0" dirty="0">
                <a:solidFill>
                  <a:srgbClr val="2C2937"/>
                </a:solidFill>
                <a:latin typeface="OpenSans-Light"/>
              </a:rPr>
              <a:t>abstraction and orchestration</a:t>
            </a:r>
            <a:r>
              <a:rPr lang="en-US" sz="1800" b="0" i="0" u="none" strike="noStrike" baseline="0" dirty="0">
                <a:solidFill>
                  <a:srgbClr val="2C2937"/>
                </a:solidFill>
                <a:latin typeface="OpenSans-Light"/>
              </a:rPr>
              <a:t>. Abstraction, often via virtualization, </a:t>
            </a:r>
            <a:r>
              <a:rPr lang="en-US" sz="1800" b="0" i="0" u="sng" strike="noStrike" baseline="0" dirty="0">
                <a:solidFill>
                  <a:srgbClr val="2C2937"/>
                </a:solidFill>
                <a:latin typeface="OpenSans-Light"/>
              </a:rPr>
              <a:t>frees the resources from their physical constraints to enable pooling</a:t>
            </a:r>
            <a:r>
              <a:rPr lang="en-US" sz="1800" b="0" i="0" u="none" strike="noStrike" baseline="0" dirty="0">
                <a:solidFill>
                  <a:srgbClr val="2C2937"/>
                </a:solidFill>
                <a:latin typeface="OpenSans-Light"/>
              </a:rPr>
              <a:t>. Then a set of core connectivity and </a:t>
            </a:r>
            <a:r>
              <a:rPr lang="en-US" sz="1800" b="0" i="0" u="sng" strike="noStrike" baseline="0" dirty="0">
                <a:solidFill>
                  <a:srgbClr val="2C2937"/>
                </a:solidFill>
                <a:latin typeface="OpenSans-Light"/>
              </a:rPr>
              <a:t>delivery tools (orchestration)</a:t>
            </a:r>
            <a:r>
              <a:rPr lang="en-US" sz="1800" b="0" i="0" u="none" strike="noStrike" baseline="0" dirty="0">
                <a:solidFill>
                  <a:srgbClr val="2C2937"/>
                </a:solidFill>
                <a:latin typeface="OpenSans-Light"/>
              </a:rPr>
              <a:t> ties these abstracted resources together, creates the pools, and provides the automation to deliver them to customers.</a:t>
            </a:r>
          </a:p>
          <a:p>
            <a:pPr algn="l"/>
            <a:r>
              <a:rPr lang="en-US" sz="1800" b="0" i="0" u="none" strike="noStrike" baseline="0" dirty="0">
                <a:solidFill>
                  <a:srgbClr val="2C2937"/>
                </a:solidFill>
                <a:latin typeface="OpenSans-Light"/>
              </a:rPr>
              <a:t>All this is </a:t>
            </a:r>
            <a:r>
              <a:rPr lang="en-US" sz="1800" b="0" i="0" u="sng" strike="noStrike" baseline="0" dirty="0">
                <a:solidFill>
                  <a:srgbClr val="2C2937"/>
                </a:solidFill>
                <a:latin typeface="OpenSans-Light"/>
              </a:rPr>
              <a:t>facilitated using APIs </a:t>
            </a:r>
            <a:r>
              <a:rPr lang="en-US" sz="1800" b="0" i="0" u="none" strike="noStrike" baseline="0" dirty="0">
                <a:solidFill>
                  <a:srgbClr val="2C2937"/>
                </a:solidFill>
                <a:latin typeface="OpenSans-Light"/>
              </a:rPr>
              <a:t>(are typically the underlying communications method for components within a cloud, some of which or an entirely different set) are exposed to the cloud user to manage their resources and configurations. API use REST (Representational State Transfer), </a:t>
            </a:r>
            <a:r>
              <a:rPr lang="en-US" sz="1800" b="0" i="0" u="none" strike="noStrike" baseline="0" dirty="0">
                <a:solidFill>
                  <a:srgbClr val="2C2937"/>
                </a:solidFill>
                <a:latin typeface="OpenSans-Light"/>
                <a:sym typeface="Wingdings" panose="05000000000000000000" pitchFamily="2" charset="2"/>
              </a:rPr>
              <a:t></a:t>
            </a:r>
            <a:r>
              <a:rPr lang="en-US" sz="1800" b="0" i="0" u="none" strike="noStrike" baseline="0" dirty="0">
                <a:solidFill>
                  <a:srgbClr val="2C2937"/>
                </a:solidFill>
                <a:latin typeface="OpenSans-Light"/>
              </a:rPr>
              <a:t> runs over the </a:t>
            </a:r>
            <a:r>
              <a:rPr lang="en-US" sz="1800" b="0" i="0" u="sng" strike="noStrike" baseline="0" dirty="0">
                <a:solidFill>
                  <a:srgbClr val="2C2937"/>
                </a:solidFill>
                <a:latin typeface="OpenSans-Light"/>
              </a:rPr>
              <a:t>HTTP protocol</a:t>
            </a:r>
            <a:r>
              <a:rPr lang="en-US" sz="1800" b="0" i="0" u="none" strike="noStrike" baseline="0" dirty="0">
                <a:solidFill>
                  <a:srgbClr val="2C2937"/>
                </a:solidFill>
                <a:latin typeface="OpenSans-Light"/>
              </a:rPr>
              <a:t>, making it extremely well suited for </a:t>
            </a:r>
            <a:r>
              <a:rPr lang="en-US" sz="1800" b="0" i="0" u="sng" strike="noStrike" baseline="0" dirty="0">
                <a:solidFill>
                  <a:srgbClr val="2C2937"/>
                </a:solidFill>
                <a:latin typeface="OpenSans-Light"/>
              </a:rPr>
              <a:t>Internet services</a:t>
            </a:r>
            <a:r>
              <a:rPr lang="en-US" sz="1800" b="0" i="0" u="none" strike="noStrike" baseline="0" dirty="0">
                <a:solidFill>
                  <a:srgbClr val="2C2937"/>
                </a:solidFill>
                <a:latin typeface="OpenSans-Light"/>
              </a:rPr>
              <a:t>.</a:t>
            </a:r>
          </a:p>
          <a:p>
            <a:pPr algn="l"/>
            <a:r>
              <a:rPr lang="en-US" sz="1800" b="0" i="0" u="none" strike="noStrike" baseline="0" dirty="0">
                <a:solidFill>
                  <a:srgbClr val="2C2937"/>
                </a:solidFill>
                <a:latin typeface="OpenSans-Light"/>
              </a:rPr>
              <a:t>APIs are both </a:t>
            </a:r>
            <a:r>
              <a:rPr lang="en-US" sz="1800" b="0" i="0" u="sng" strike="noStrike" baseline="0" dirty="0">
                <a:solidFill>
                  <a:srgbClr val="2C2937"/>
                </a:solidFill>
                <a:latin typeface="OpenSans-Light"/>
              </a:rPr>
              <a:t>remotely accessible and wrapped </a:t>
            </a:r>
            <a:r>
              <a:rPr lang="en-US" sz="1800" b="0" i="0" u="none" strike="noStrike" baseline="0" dirty="0">
                <a:solidFill>
                  <a:srgbClr val="2C2937"/>
                </a:solidFill>
                <a:latin typeface="OpenSans-Light"/>
              </a:rPr>
              <a:t>into a web-based user interface. This combination is the </a:t>
            </a:r>
            <a:r>
              <a:rPr lang="en-US" sz="1800" b="1" i="1" u="sng" strike="noStrike" baseline="0" dirty="0">
                <a:solidFill>
                  <a:srgbClr val="2C2937"/>
                </a:solidFill>
                <a:latin typeface="OpenSansLight-Italic"/>
              </a:rPr>
              <a:t>cloud management plane</a:t>
            </a:r>
            <a:r>
              <a:rPr lang="en-US" sz="1800" b="0" i="0" u="none" strike="noStrike" baseline="0" dirty="0">
                <a:solidFill>
                  <a:srgbClr val="2C2937"/>
                </a:solidFill>
                <a:latin typeface="OpenSans-Light"/>
              </a:rPr>
              <a:t>, since consumers use it to manage and configure the cloud resources. From a security perspective, it is both the biggest difference from protecting physical infrastructure (since </a:t>
            </a:r>
            <a:r>
              <a:rPr lang="en-US" sz="1800" b="0" i="0" u="sng" strike="noStrike" baseline="0" dirty="0">
                <a:solidFill>
                  <a:srgbClr val="2C2937"/>
                </a:solidFill>
                <a:latin typeface="OpenSans-Light"/>
              </a:rPr>
              <a:t>you can’t rely on physical access as a control</a:t>
            </a:r>
            <a:r>
              <a:rPr lang="en-US" sz="1800" b="0" i="0" u="none" strike="noStrike" baseline="0" dirty="0">
                <a:solidFill>
                  <a:srgbClr val="2C2937"/>
                </a:solidFill>
                <a:latin typeface="OpenSans-Light"/>
              </a:rPr>
              <a:t>) and the top priority when designing a cloud security program. If an attacker gets into your management plane, they potentially have full remote access to your entire cloud deployment.</a:t>
            </a:r>
          </a:p>
          <a:p>
            <a:pPr algn="l"/>
            <a:r>
              <a:rPr lang="en-US" sz="1800" b="0" i="0" u="none" strike="noStrike" baseline="0" dirty="0">
                <a:solidFill>
                  <a:srgbClr val="2C2937"/>
                </a:solidFill>
                <a:latin typeface="OpenSans-Light"/>
              </a:rPr>
              <a:t>IaaS consists of a </a:t>
            </a:r>
            <a:r>
              <a:rPr lang="en-US" sz="1800" b="0" i="0" u="sng" strike="noStrike" baseline="0" dirty="0">
                <a:solidFill>
                  <a:srgbClr val="2C2937"/>
                </a:solidFill>
                <a:latin typeface="OpenSans-Light"/>
              </a:rPr>
              <a:t>facility, hardware, an abstraction layer, an orchestration </a:t>
            </a:r>
            <a:r>
              <a:rPr lang="en-US" sz="1800" b="0" i="0" u="none" strike="noStrike" baseline="0" dirty="0">
                <a:solidFill>
                  <a:srgbClr val="2C2937"/>
                </a:solidFill>
                <a:latin typeface="OpenSans-Light"/>
              </a:rPr>
              <a:t>(core connectivity and delivery) layer to tie together the abstracted resources, and APIs to remotely manage the resources and deliver them to consumers.</a:t>
            </a:r>
            <a:endParaRPr lang="pt-BR" sz="1800" dirty="0">
              <a:solidFill>
                <a:srgbClr val="2C2937"/>
              </a:solidFill>
              <a:latin typeface="OpenSans-Semibold"/>
            </a:endParaRPr>
          </a:p>
        </p:txBody>
      </p:sp>
      <p:pic>
        <p:nvPicPr>
          <p:cNvPr id="5" name="Picture 4">
            <a:extLst>
              <a:ext uri="{FF2B5EF4-FFF2-40B4-BE49-F238E27FC236}">
                <a16:creationId xmlns:a16="http://schemas.microsoft.com/office/drawing/2014/main" id="{C506CD6F-76EA-E74D-9629-11E2B5FB921E}"/>
              </a:ext>
            </a:extLst>
          </p:cNvPr>
          <p:cNvPicPr>
            <a:picLocks noChangeAspect="1"/>
          </p:cNvPicPr>
          <p:nvPr/>
        </p:nvPicPr>
        <p:blipFill>
          <a:blip r:embed="rId3"/>
          <a:stretch>
            <a:fillRect/>
          </a:stretch>
        </p:blipFill>
        <p:spPr>
          <a:xfrm>
            <a:off x="-5066" y="1267326"/>
            <a:ext cx="4716197" cy="5590674"/>
          </a:xfrm>
          <a:prstGeom prst="rect">
            <a:avLst/>
          </a:prstGeom>
        </p:spPr>
      </p:pic>
    </p:spTree>
    <p:extLst>
      <p:ext uri="{BB962C8B-B14F-4D97-AF65-F5344CB8AC3E}">
        <p14:creationId xmlns:p14="http://schemas.microsoft.com/office/powerpoint/2010/main" val="213492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3106</Words>
  <Application>Microsoft Office PowerPoint</Application>
  <PresentationFormat>Widescreen</PresentationFormat>
  <Paragraphs>208</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OpenSans-Light</vt:lpstr>
      <vt:lpstr>OpenSansLight-Italic</vt:lpstr>
      <vt:lpstr>OpenSans-Semibold</vt:lpstr>
      <vt:lpstr>Office Theme</vt:lpstr>
      <vt:lpstr>CCSK 01</vt:lpstr>
      <vt:lpstr>00 - Introduction</vt:lpstr>
      <vt:lpstr>01 – Overview - Defining Cloud Computing</vt:lpstr>
      <vt:lpstr>01 – Overview - Definitional Model</vt:lpstr>
      <vt:lpstr>01 – Overview - Definitional Model</vt:lpstr>
      <vt:lpstr>01 – Overview - Definitional Model</vt:lpstr>
      <vt:lpstr>01 – Overview - Definitional Model</vt:lpstr>
      <vt:lpstr>01 – Overview – Planes (Extra)</vt:lpstr>
      <vt:lpstr>01 – Overview - Reference and Architecture Models- IaaS</vt:lpstr>
      <vt:lpstr>01 – Overview - Reference and Architecture Models</vt:lpstr>
      <vt:lpstr>01 – Overview - Reference and Architecture Models</vt:lpstr>
      <vt:lpstr>01 – Overview - Reference and Architecture Models</vt:lpstr>
      <vt:lpstr>01 – Overview - Reference and Architecture Models</vt:lpstr>
      <vt:lpstr>01 – Overview - Reference and Architecture Models</vt:lpstr>
      <vt:lpstr>01 – Overview – Logical Model</vt:lpstr>
      <vt:lpstr>02 – Cloud Security Scope, Responsibilities, and Models - Responsibilities</vt:lpstr>
      <vt:lpstr>02 – Cloud Security Scope, Responsibilities, and Models - Responsibilities</vt:lpstr>
      <vt:lpstr>02 – Cloud Security Scope, Responsibilities, and Models - Responsibilities</vt:lpstr>
      <vt:lpstr>02 – Cloud Security Scope, Responsibilities, and Models –Security Models</vt:lpstr>
      <vt:lpstr>02 – Cloud Security Scope, Responsibilities, and Models - Security Models</vt:lpstr>
      <vt:lpstr>02 – Cloud Security Scope, Responsibilities, and Models - Security Models</vt:lpstr>
      <vt:lpstr>03 – Areas of Critical Focus</vt:lpstr>
      <vt:lpstr>04 –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CCSK 00</dc:title>
  <dc:creator>Leonardo Santos Silva</dc:creator>
  <cp:lastModifiedBy>Leo Santos</cp:lastModifiedBy>
  <cp:revision>1</cp:revision>
  <dcterms:created xsi:type="dcterms:W3CDTF">2023-01-08T14:28:05Z</dcterms:created>
  <dcterms:modified xsi:type="dcterms:W3CDTF">2023-01-17T16:46:10Z</dcterms:modified>
</cp:coreProperties>
</file>