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7" r:id="rId3"/>
    <p:sldId id="260" r:id="rId4"/>
    <p:sldId id="283" r:id="rId5"/>
    <p:sldId id="284" r:id="rId6"/>
    <p:sldId id="285" r:id="rId7"/>
    <p:sldId id="286" r:id="rId8"/>
    <p:sldId id="287" r:id="rId9"/>
    <p:sldId id="280" r:id="rId10"/>
    <p:sldId id="282"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0BEA6-4F67-4F2A-BF8E-80F5596A04C5}" v="209" dt="2023-01-08T22:53:57.556"/>
    <p1510:client id="{B9FD98E8-B576-4743-A43C-1ED26C6F7DBB}" v="34" dt="2023-01-08T23:54:3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34" autoAdjust="0"/>
    <p:restoredTop sz="95157" autoAdjust="0"/>
  </p:normalViewPr>
  <p:slideViewPr>
    <p:cSldViewPr snapToGrid="0">
      <p:cViewPr>
        <p:scale>
          <a:sx n="100" d="100"/>
          <a:sy n="100" d="100"/>
        </p:scale>
        <p:origin x="129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Santos" userId="890a6e047521931f" providerId="LiveId" clId="{B9FD98E8-B576-4743-A43C-1ED26C6F7DBB}"/>
    <pc:docChg chg="undo custSel addSld delSld modSld">
      <pc:chgData name="Leo Santos" userId="890a6e047521931f" providerId="LiveId" clId="{B9FD98E8-B576-4743-A43C-1ED26C6F7DBB}" dt="2023-01-08T23:56:39.707" v="572"/>
      <pc:docMkLst>
        <pc:docMk/>
      </pc:docMkLst>
      <pc:sldChg chg="modSp mod">
        <pc:chgData name="Leo Santos" userId="890a6e047521931f" providerId="LiveId" clId="{B9FD98E8-B576-4743-A43C-1ED26C6F7DBB}" dt="2023-01-08T22:58:27.604" v="27" actId="115"/>
        <pc:sldMkLst>
          <pc:docMk/>
          <pc:sldMk cId="4234356956" sldId="257"/>
        </pc:sldMkLst>
        <pc:spChg chg="mod">
          <ac:chgData name="Leo Santos" userId="890a6e047521931f" providerId="LiveId" clId="{B9FD98E8-B576-4743-A43C-1ED26C6F7DBB}" dt="2023-01-08T22:58:27.604" v="27" actId="115"/>
          <ac:spMkLst>
            <pc:docMk/>
            <pc:sldMk cId="4234356956" sldId="257"/>
            <ac:spMk id="3" creationId="{53EF0738-A996-B9FD-EE98-F64557CD7B68}"/>
          </ac:spMkLst>
        </pc:spChg>
      </pc:sldChg>
      <pc:sldChg chg="modSp mod">
        <pc:chgData name="Leo Santos" userId="890a6e047521931f" providerId="LiveId" clId="{B9FD98E8-B576-4743-A43C-1ED26C6F7DBB}" dt="2023-01-08T22:55:37.529" v="2" actId="20577"/>
        <pc:sldMkLst>
          <pc:docMk/>
          <pc:sldMk cId="1402954457" sldId="258"/>
        </pc:sldMkLst>
        <pc:spChg chg="mod">
          <ac:chgData name="Leo Santos" userId="890a6e047521931f" providerId="LiveId" clId="{B9FD98E8-B576-4743-A43C-1ED26C6F7DBB}" dt="2023-01-08T22:55:37.529" v="2" actId="20577"/>
          <ac:spMkLst>
            <pc:docMk/>
            <pc:sldMk cId="1402954457" sldId="258"/>
            <ac:spMk id="2" creationId="{A1F94A1A-1A43-ADCF-4AE2-D26DA84E4AB5}"/>
          </ac:spMkLst>
        </pc:spChg>
        <pc:spChg chg="mod">
          <ac:chgData name="Leo Santos" userId="890a6e047521931f" providerId="LiveId" clId="{B9FD98E8-B576-4743-A43C-1ED26C6F7DBB}" dt="2023-01-08T22:55:34.403" v="1" actId="20577"/>
          <ac:spMkLst>
            <pc:docMk/>
            <pc:sldMk cId="1402954457" sldId="258"/>
            <ac:spMk id="3" creationId="{B7F442CC-139B-B75F-64BD-3DBCF9DC0445}"/>
          </ac:spMkLst>
        </pc:spChg>
      </pc:sldChg>
      <pc:sldChg chg="modSp mod">
        <pc:chgData name="Leo Santos" userId="890a6e047521931f" providerId="LiveId" clId="{B9FD98E8-B576-4743-A43C-1ED26C6F7DBB}" dt="2023-01-08T23:13:55.818" v="163" actId="6549"/>
        <pc:sldMkLst>
          <pc:docMk/>
          <pc:sldMk cId="96986723" sldId="260"/>
        </pc:sldMkLst>
        <pc:spChg chg="mod">
          <ac:chgData name="Leo Santos" userId="890a6e047521931f" providerId="LiveId" clId="{B9FD98E8-B576-4743-A43C-1ED26C6F7DBB}" dt="2023-01-08T23:00:37.237" v="34" actId="404"/>
          <ac:spMkLst>
            <pc:docMk/>
            <pc:sldMk cId="96986723" sldId="260"/>
            <ac:spMk id="2" creationId="{23ACEF5B-D8F0-2DE4-46A5-D2232E39C576}"/>
          </ac:spMkLst>
        </pc:spChg>
        <pc:spChg chg="mod">
          <ac:chgData name="Leo Santos" userId="890a6e047521931f" providerId="LiveId" clId="{B9FD98E8-B576-4743-A43C-1ED26C6F7DBB}" dt="2023-01-08T23:13:55.818" v="163" actId="6549"/>
          <ac:spMkLst>
            <pc:docMk/>
            <pc:sldMk cId="96986723" sldId="260"/>
            <ac:spMk id="3" creationId="{53EF0738-A996-B9FD-EE98-F64557CD7B68}"/>
          </ac:spMkLst>
        </pc:spChg>
      </pc:sldChg>
      <pc:sldChg chg="del">
        <pc:chgData name="Leo Santos" userId="890a6e047521931f" providerId="LiveId" clId="{B9FD98E8-B576-4743-A43C-1ED26C6F7DBB}" dt="2023-01-08T22:58:38.031" v="28" actId="47"/>
        <pc:sldMkLst>
          <pc:docMk/>
          <pc:sldMk cId="4066568390" sldId="261"/>
        </pc:sldMkLst>
      </pc:sldChg>
      <pc:sldChg chg="del">
        <pc:chgData name="Leo Santos" userId="890a6e047521931f" providerId="LiveId" clId="{B9FD98E8-B576-4743-A43C-1ED26C6F7DBB}" dt="2023-01-08T22:58:38.031" v="28" actId="47"/>
        <pc:sldMkLst>
          <pc:docMk/>
          <pc:sldMk cId="3101437965" sldId="263"/>
        </pc:sldMkLst>
      </pc:sldChg>
      <pc:sldChg chg="del">
        <pc:chgData name="Leo Santos" userId="890a6e047521931f" providerId="LiveId" clId="{B9FD98E8-B576-4743-A43C-1ED26C6F7DBB}" dt="2023-01-08T22:58:38.031" v="28" actId="47"/>
        <pc:sldMkLst>
          <pc:docMk/>
          <pc:sldMk cId="3142253226" sldId="264"/>
        </pc:sldMkLst>
      </pc:sldChg>
      <pc:sldChg chg="del">
        <pc:chgData name="Leo Santos" userId="890a6e047521931f" providerId="LiveId" clId="{B9FD98E8-B576-4743-A43C-1ED26C6F7DBB}" dt="2023-01-08T22:58:38.031" v="28" actId="47"/>
        <pc:sldMkLst>
          <pc:docMk/>
          <pc:sldMk cId="2559624703" sldId="265"/>
        </pc:sldMkLst>
      </pc:sldChg>
      <pc:sldChg chg="del">
        <pc:chgData name="Leo Santos" userId="890a6e047521931f" providerId="LiveId" clId="{B9FD98E8-B576-4743-A43C-1ED26C6F7DBB}" dt="2023-01-08T22:58:38.031" v="28" actId="47"/>
        <pc:sldMkLst>
          <pc:docMk/>
          <pc:sldMk cId="2134923252" sldId="266"/>
        </pc:sldMkLst>
      </pc:sldChg>
      <pc:sldChg chg="del">
        <pc:chgData name="Leo Santos" userId="890a6e047521931f" providerId="LiveId" clId="{B9FD98E8-B576-4743-A43C-1ED26C6F7DBB}" dt="2023-01-08T22:58:38.031" v="28" actId="47"/>
        <pc:sldMkLst>
          <pc:docMk/>
          <pc:sldMk cId="2956118318" sldId="267"/>
        </pc:sldMkLst>
      </pc:sldChg>
      <pc:sldChg chg="del">
        <pc:chgData name="Leo Santos" userId="890a6e047521931f" providerId="LiveId" clId="{B9FD98E8-B576-4743-A43C-1ED26C6F7DBB}" dt="2023-01-08T22:58:38.031" v="28" actId="47"/>
        <pc:sldMkLst>
          <pc:docMk/>
          <pc:sldMk cId="1090450891" sldId="268"/>
        </pc:sldMkLst>
      </pc:sldChg>
      <pc:sldChg chg="del">
        <pc:chgData name="Leo Santos" userId="890a6e047521931f" providerId="LiveId" clId="{B9FD98E8-B576-4743-A43C-1ED26C6F7DBB}" dt="2023-01-08T22:58:38.031" v="28" actId="47"/>
        <pc:sldMkLst>
          <pc:docMk/>
          <pc:sldMk cId="2240331221" sldId="269"/>
        </pc:sldMkLst>
      </pc:sldChg>
      <pc:sldChg chg="del">
        <pc:chgData name="Leo Santos" userId="890a6e047521931f" providerId="LiveId" clId="{B9FD98E8-B576-4743-A43C-1ED26C6F7DBB}" dt="2023-01-08T22:58:38.031" v="28" actId="47"/>
        <pc:sldMkLst>
          <pc:docMk/>
          <pc:sldMk cId="3940006723" sldId="270"/>
        </pc:sldMkLst>
      </pc:sldChg>
      <pc:sldChg chg="del">
        <pc:chgData name="Leo Santos" userId="890a6e047521931f" providerId="LiveId" clId="{B9FD98E8-B576-4743-A43C-1ED26C6F7DBB}" dt="2023-01-08T22:58:38.031" v="28" actId="47"/>
        <pc:sldMkLst>
          <pc:docMk/>
          <pc:sldMk cId="3300385116" sldId="271"/>
        </pc:sldMkLst>
      </pc:sldChg>
      <pc:sldChg chg="del">
        <pc:chgData name="Leo Santos" userId="890a6e047521931f" providerId="LiveId" clId="{B9FD98E8-B576-4743-A43C-1ED26C6F7DBB}" dt="2023-01-08T22:58:38.031" v="28" actId="47"/>
        <pc:sldMkLst>
          <pc:docMk/>
          <pc:sldMk cId="1477004345" sldId="272"/>
        </pc:sldMkLst>
      </pc:sldChg>
      <pc:sldChg chg="del">
        <pc:chgData name="Leo Santos" userId="890a6e047521931f" providerId="LiveId" clId="{B9FD98E8-B576-4743-A43C-1ED26C6F7DBB}" dt="2023-01-08T22:58:38.031" v="28" actId="47"/>
        <pc:sldMkLst>
          <pc:docMk/>
          <pc:sldMk cId="2596474372" sldId="273"/>
        </pc:sldMkLst>
      </pc:sldChg>
      <pc:sldChg chg="del">
        <pc:chgData name="Leo Santos" userId="890a6e047521931f" providerId="LiveId" clId="{B9FD98E8-B576-4743-A43C-1ED26C6F7DBB}" dt="2023-01-08T22:58:38.031" v="28" actId="47"/>
        <pc:sldMkLst>
          <pc:docMk/>
          <pc:sldMk cId="2807851573" sldId="274"/>
        </pc:sldMkLst>
      </pc:sldChg>
      <pc:sldChg chg="del">
        <pc:chgData name="Leo Santos" userId="890a6e047521931f" providerId="LiveId" clId="{B9FD98E8-B576-4743-A43C-1ED26C6F7DBB}" dt="2023-01-08T22:58:38.031" v="28" actId="47"/>
        <pc:sldMkLst>
          <pc:docMk/>
          <pc:sldMk cId="4153158648" sldId="275"/>
        </pc:sldMkLst>
      </pc:sldChg>
      <pc:sldChg chg="del">
        <pc:chgData name="Leo Santos" userId="890a6e047521931f" providerId="LiveId" clId="{B9FD98E8-B576-4743-A43C-1ED26C6F7DBB}" dt="2023-01-08T22:58:38.031" v="28" actId="47"/>
        <pc:sldMkLst>
          <pc:docMk/>
          <pc:sldMk cId="3335500614" sldId="276"/>
        </pc:sldMkLst>
      </pc:sldChg>
      <pc:sldChg chg="del">
        <pc:chgData name="Leo Santos" userId="890a6e047521931f" providerId="LiveId" clId="{B9FD98E8-B576-4743-A43C-1ED26C6F7DBB}" dt="2023-01-08T22:58:38.031" v="28" actId="47"/>
        <pc:sldMkLst>
          <pc:docMk/>
          <pc:sldMk cId="342431345" sldId="277"/>
        </pc:sldMkLst>
      </pc:sldChg>
      <pc:sldChg chg="del">
        <pc:chgData name="Leo Santos" userId="890a6e047521931f" providerId="LiveId" clId="{B9FD98E8-B576-4743-A43C-1ED26C6F7DBB}" dt="2023-01-08T22:58:38.031" v="28" actId="47"/>
        <pc:sldMkLst>
          <pc:docMk/>
          <pc:sldMk cId="3551317044" sldId="278"/>
        </pc:sldMkLst>
      </pc:sldChg>
      <pc:sldChg chg="del">
        <pc:chgData name="Leo Santos" userId="890a6e047521931f" providerId="LiveId" clId="{B9FD98E8-B576-4743-A43C-1ED26C6F7DBB}" dt="2023-01-08T22:58:38.031" v="28" actId="47"/>
        <pc:sldMkLst>
          <pc:docMk/>
          <pc:sldMk cId="3729195870" sldId="279"/>
        </pc:sldMkLst>
      </pc:sldChg>
      <pc:sldChg chg="modSp mod">
        <pc:chgData name="Leo Santos" userId="890a6e047521931f" providerId="LiveId" clId="{B9FD98E8-B576-4743-A43C-1ED26C6F7DBB}" dt="2023-01-08T23:03:25.825" v="80" actId="114"/>
        <pc:sldMkLst>
          <pc:docMk/>
          <pc:sldMk cId="135464442" sldId="280"/>
        </pc:sldMkLst>
        <pc:spChg chg="mod">
          <ac:chgData name="Leo Santos" userId="890a6e047521931f" providerId="LiveId" clId="{B9FD98E8-B576-4743-A43C-1ED26C6F7DBB}" dt="2023-01-08T23:03:25.825" v="80" actId="114"/>
          <ac:spMkLst>
            <pc:docMk/>
            <pc:sldMk cId="135464442" sldId="280"/>
            <ac:spMk id="3" creationId="{53EF0738-A996-B9FD-EE98-F64557CD7B68}"/>
          </ac:spMkLst>
        </pc:spChg>
      </pc:sldChg>
      <pc:sldChg chg="del">
        <pc:chgData name="Leo Santos" userId="890a6e047521931f" providerId="LiveId" clId="{B9FD98E8-B576-4743-A43C-1ED26C6F7DBB}" dt="2023-01-08T22:58:38.031" v="28" actId="47"/>
        <pc:sldMkLst>
          <pc:docMk/>
          <pc:sldMk cId="3929791730" sldId="281"/>
        </pc:sldMkLst>
      </pc:sldChg>
      <pc:sldChg chg="modSp mod">
        <pc:chgData name="Leo Santos" userId="890a6e047521931f" providerId="LiveId" clId="{B9FD98E8-B576-4743-A43C-1ED26C6F7DBB}" dt="2023-01-08T23:01:16.986" v="37" actId="20577"/>
        <pc:sldMkLst>
          <pc:docMk/>
          <pc:sldMk cId="1415020764" sldId="282"/>
        </pc:sldMkLst>
        <pc:spChg chg="mod">
          <ac:chgData name="Leo Santos" userId="890a6e047521931f" providerId="LiveId" clId="{B9FD98E8-B576-4743-A43C-1ED26C6F7DBB}" dt="2023-01-08T23:01:16.986" v="37" actId="20577"/>
          <ac:spMkLst>
            <pc:docMk/>
            <pc:sldMk cId="1415020764" sldId="282"/>
            <ac:spMk id="3" creationId="{53EF0738-A996-B9FD-EE98-F64557CD7B68}"/>
          </ac:spMkLst>
        </pc:spChg>
      </pc:sldChg>
      <pc:sldChg chg="modSp add mod">
        <pc:chgData name="Leo Santos" userId="890a6e047521931f" providerId="LiveId" clId="{B9FD98E8-B576-4743-A43C-1ED26C6F7DBB}" dt="2023-01-08T23:19:01" v="228" actId="15"/>
        <pc:sldMkLst>
          <pc:docMk/>
          <pc:sldMk cId="3513738240" sldId="283"/>
        </pc:sldMkLst>
        <pc:spChg chg="mod">
          <ac:chgData name="Leo Santos" userId="890a6e047521931f" providerId="LiveId" clId="{B9FD98E8-B576-4743-A43C-1ED26C6F7DBB}" dt="2023-01-08T23:19:01" v="228" actId="15"/>
          <ac:spMkLst>
            <pc:docMk/>
            <pc:sldMk cId="3513738240" sldId="283"/>
            <ac:spMk id="3" creationId="{53EF0738-A996-B9FD-EE98-F64557CD7B68}"/>
          </ac:spMkLst>
        </pc:spChg>
      </pc:sldChg>
      <pc:sldChg chg="addSp delSp modSp add mod">
        <pc:chgData name="Leo Santos" userId="890a6e047521931f" providerId="LiveId" clId="{B9FD98E8-B576-4743-A43C-1ED26C6F7DBB}" dt="2023-01-08T23:38:54.249" v="438" actId="27636"/>
        <pc:sldMkLst>
          <pc:docMk/>
          <pc:sldMk cId="2686712725" sldId="284"/>
        </pc:sldMkLst>
        <pc:spChg chg="mod">
          <ac:chgData name="Leo Santos" userId="890a6e047521931f" providerId="LiveId" clId="{B9FD98E8-B576-4743-A43C-1ED26C6F7DBB}" dt="2023-01-08T23:38:54.249" v="438" actId="27636"/>
          <ac:spMkLst>
            <pc:docMk/>
            <pc:sldMk cId="2686712725" sldId="284"/>
            <ac:spMk id="3" creationId="{53EF0738-A996-B9FD-EE98-F64557CD7B68}"/>
          </ac:spMkLst>
        </pc:spChg>
        <pc:spChg chg="add del">
          <ac:chgData name="Leo Santos" userId="890a6e047521931f" providerId="LiveId" clId="{B9FD98E8-B576-4743-A43C-1ED26C6F7DBB}" dt="2023-01-08T23:25:17.240" v="314" actId="478"/>
          <ac:spMkLst>
            <pc:docMk/>
            <pc:sldMk cId="2686712725" sldId="284"/>
            <ac:spMk id="4" creationId="{FC7CA6FB-E3D6-8CC6-F0D3-3E6B974E7317}"/>
          </ac:spMkLst>
        </pc:spChg>
        <pc:picChg chg="add del mod">
          <ac:chgData name="Leo Santos" userId="890a6e047521931f" providerId="LiveId" clId="{B9FD98E8-B576-4743-A43C-1ED26C6F7DBB}" dt="2023-01-08T23:37:48.966" v="420" actId="478"/>
          <ac:picMkLst>
            <pc:docMk/>
            <pc:sldMk cId="2686712725" sldId="284"/>
            <ac:picMk id="1028" creationId="{1D25AAAD-BE57-998A-8E70-A8C03A7C6FB5}"/>
          </ac:picMkLst>
        </pc:picChg>
        <pc:picChg chg="add del mod">
          <ac:chgData name="Leo Santos" userId="890a6e047521931f" providerId="LiveId" clId="{B9FD98E8-B576-4743-A43C-1ED26C6F7DBB}" dt="2023-01-08T23:37:47.921" v="419" actId="478"/>
          <ac:picMkLst>
            <pc:docMk/>
            <pc:sldMk cId="2686712725" sldId="284"/>
            <ac:picMk id="1030" creationId="{4747B494-39AB-5B6A-F190-241AA4DA65B6}"/>
          </ac:picMkLst>
        </pc:picChg>
      </pc:sldChg>
      <pc:sldChg chg="modSp add mod">
        <pc:chgData name="Leo Santos" userId="890a6e047521931f" providerId="LiveId" clId="{B9FD98E8-B576-4743-A43C-1ED26C6F7DBB}" dt="2023-01-08T23:46:12.134" v="514" actId="27636"/>
        <pc:sldMkLst>
          <pc:docMk/>
          <pc:sldMk cId="2205060030" sldId="285"/>
        </pc:sldMkLst>
        <pc:spChg chg="mod">
          <ac:chgData name="Leo Santos" userId="890a6e047521931f" providerId="LiveId" clId="{B9FD98E8-B576-4743-A43C-1ED26C6F7DBB}" dt="2023-01-08T23:46:12.134" v="514" actId="27636"/>
          <ac:spMkLst>
            <pc:docMk/>
            <pc:sldMk cId="2205060030" sldId="285"/>
            <ac:spMk id="3" creationId="{53EF0738-A996-B9FD-EE98-F64557CD7B68}"/>
          </ac:spMkLst>
        </pc:spChg>
      </pc:sldChg>
      <pc:sldChg chg="modSp add mod">
        <pc:chgData name="Leo Santos" userId="890a6e047521931f" providerId="LiveId" clId="{B9FD98E8-B576-4743-A43C-1ED26C6F7DBB}" dt="2023-01-08T23:48:28.354" v="547" actId="15"/>
        <pc:sldMkLst>
          <pc:docMk/>
          <pc:sldMk cId="2057575108" sldId="286"/>
        </pc:sldMkLst>
        <pc:spChg chg="mod">
          <ac:chgData name="Leo Santos" userId="890a6e047521931f" providerId="LiveId" clId="{B9FD98E8-B576-4743-A43C-1ED26C6F7DBB}" dt="2023-01-08T23:48:28.354" v="547" actId="15"/>
          <ac:spMkLst>
            <pc:docMk/>
            <pc:sldMk cId="2057575108" sldId="286"/>
            <ac:spMk id="3" creationId="{53EF0738-A996-B9FD-EE98-F64557CD7B68}"/>
          </ac:spMkLst>
        </pc:spChg>
      </pc:sldChg>
      <pc:sldChg chg="modSp add mod">
        <pc:chgData name="Leo Santos" userId="890a6e047521931f" providerId="LiveId" clId="{B9FD98E8-B576-4743-A43C-1ED26C6F7DBB}" dt="2023-01-08T23:56:39.707" v="572"/>
        <pc:sldMkLst>
          <pc:docMk/>
          <pc:sldMk cId="2987718928" sldId="287"/>
        </pc:sldMkLst>
        <pc:spChg chg="mod">
          <ac:chgData name="Leo Santos" userId="890a6e047521931f" providerId="LiveId" clId="{B9FD98E8-B576-4743-A43C-1ED26C6F7DBB}" dt="2023-01-08T23:56:39.707" v="572"/>
          <ac:spMkLst>
            <pc:docMk/>
            <pc:sldMk cId="2987718928" sldId="287"/>
            <ac:spMk id="3" creationId="{53EF0738-A996-B9FD-EE98-F64557CD7B68}"/>
          </ac:spMkLst>
        </pc:spChg>
      </pc:sldChg>
    </pc:docChg>
  </pc:docChgLst>
  <pc:docChgLst>
    <pc:chgData name="Leo Santos" userId="890a6e047521931f" providerId="LiveId" clId="{B220BEA6-4F67-4F2A-BF8E-80F5596A04C5}"/>
    <pc:docChg chg="undo custSel addSld delSld modSld sldOrd">
      <pc:chgData name="Leo Santos" userId="890a6e047521931f" providerId="LiveId" clId="{B220BEA6-4F67-4F2A-BF8E-80F5596A04C5}" dt="2023-01-08T22:54:21.454" v="2693" actId="403"/>
      <pc:docMkLst>
        <pc:docMk/>
      </pc:docMkLst>
      <pc:sldChg chg="modSp del mod">
        <pc:chgData name="Leo Santos" userId="890a6e047521931f" providerId="LiveId" clId="{B220BEA6-4F67-4F2A-BF8E-80F5596A04C5}" dt="2023-01-08T22:16:56.238" v="2555" actId="47"/>
        <pc:sldMkLst>
          <pc:docMk/>
          <pc:sldMk cId="2823739796" sldId="256"/>
        </pc:sldMkLst>
        <pc:spChg chg="mod">
          <ac:chgData name="Leo Santos" userId="890a6e047521931f" providerId="LiveId" clId="{B220BEA6-4F67-4F2A-BF8E-80F5596A04C5}" dt="2023-01-08T16:44:29.538" v="1236" actId="255"/>
          <ac:spMkLst>
            <pc:docMk/>
            <pc:sldMk cId="2823739796" sldId="256"/>
            <ac:spMk id="3" creationId="{B7F442CC-139B-B75F-64BD-3DBCF9DC0445}"/>
          </ac:spMkLst>
        </pc:spChg>
      </pc:sldChg>
      <pc:sldChg chg="modSp mod">
        <pc:chgData name="Leo Santos" userId="890a6e047521931f" providerId="LiveId" clId="{B220BEA6-4F67-4F2A-BF8E-80F5596A04C5}" dt="2023-01-08T18:10:22.347" v="1958" actId="13926"/>
        <pc:sldMkLst>
          <pc:docMk/>
          <pc:sldMk cId="4234356956" sldId="257"/>
        </pc:sldMkLst>
        <pc:spChg chg="mod">
          <ac:chgData name="Leo Santos" userId="890a6e047521931f" providerId="LiveId" clId="{B220BEA6-4F67-4F2A-BF8E-80F5596A04C5}" dt="2023-01-08T14:40:54.533" v="1" actId="20577"/>
          <ac:spMkLst>
            <pc:docMk/>
            <pc:sldMk cId="4234356956" sldId="257"/>
            <ac:spMk id="2" creationId="{23ACEF5B-D8F0-2DE4-46A5-D2232E39C576}"/>
          </ac:spMkLst>
        </pc:spChg>
        <pc:spChg chg="mod">
          <ac:chgData name="Leo Santos" userId="890a6e047521931f" providerId="LiveId" clId="{B220BEA6-4F67-4F2A-BF8E-80F5596A04C5}" dt="2023-01-08T18:10:22.347" v="1958" actId="13926"/>
          <ac:spMkLst>
            <pc:docMk/>
            <pc:sldMk cId="4234356956" sldId="257"/>
            <ac:spMk id="3" creationId="{53EF0738-A996-B9FD-EE98-F64557CD7B68}"/>
          </ac:spMkLst>
        </pc:spChg>
      </pc:sldChg>
      <pc:sldChg chg="modSp mod">
        <pc:chgData name="Leo Santos" userId="890a6e047521931f" providerId="LiveId" clId="{B220BEA6-4F67-4F2A-BF8E-80F5596A04C5}" dt="2023-01-08T18:08:54.783" v="1950" actId="20577"/>
        <pc:sldMkLst>
          <pc:docMk/>
          <pc:sldMk cId="1402954457" sldId="258"/>
        </pc:sldMkLst>
        <pc:spChg chg="mod">
          <ac:chgData name="Leo Santos" userId="890a6e047521931f" providerId="LiveId" clId="{B220BEA6-4F67-4F2A-BF8E-80F5596A04C5}" dt="2023-01-08T18:08:54.783" v="1950" actId="20577"/>
          <ac:spMkLst>
            <pc:docMk/>
            <pc:sldMk cId="1402954457" sldId="258"/>
            <ac:spMk id="3" creationId="{B7F442CC-139B-B75F-64BD-3DBCF9DC0445}"/>
          </ac:spMkLst>
        </pc:spChg>
      </pc:sldChg>
      <pc:sldChg chg="modSp del mod">
        <pc:chgData name="Leo Santos" userId="890a6e047521931f" providerId="LiveId" clId="{B220BEA6-4F67-4F2A-BF8E-80F5596A04C5}" dt="2023-01-08T22:16:56.238" v="2555" actId="47"/>
        <pc:sldMkLst>
          <pc:docMk/>
          <pc:sldMk cId="354388996" sldId="259"/>
        </pc:sldMkLst>
        <pc:spChg chg="mod">
          <ac:chgData name="Leo Santos" userId="890a6e047521931f" providerId="LiveId" clId="{B220BEA6-4F67-4F2A-BF8E-80F5596A04C5}" dt="2023-01-08T16:54:49.909" v="1343" actId="114"/>
          <ac:spMkLst>
            <pc:docMk/>
            <pc:sldMk cId="354388996" sldId="259"/>
            <ac:spMk id="3" creationId="{961D6269-A239-EE05-1BA7-ED6C4F66E313}"/>
          </ac:spMkLst>
        </pc:spChg>
      </pc:sldChg>
      <pc:sldChg chg="modSp add mod">
        <pc:chgData name="Leo Santos" userId="890a6e047521931f" providerId="LiveId" clId="{B220BEA6-4F67-4F2A-BF8E-80F5596A04C5}" dt="2023-01-08T18:18:21.009" v="2057" actId="5793"/>
        <pc:sldMkLst>
          <pc:docMk/>
          <pc:sldMk cId="96986723" sldId="260"/>
        </pc:sldMkLst>
        <pc:spChg chg="mod">
          <ac:chgData name="Leo Santos" userId="890a6e047521931f" providerId="LiveId" clId="{B220BEA6-4F67-4F2A-BF8E-80F5596A04C5}" dt="2023-01-08T14:41:18.896" v="15" actId="108"/>
          <ac:spMkLst>
            <pc:docMk/>
            <pc:sldMk cId="96986723" sldId="260"/>
            <ac:spMk id="2" creationId="{23ACEF5B-D8F0-2DE4-46A5-D2232E39C576}"/>
          </ac:spMkLst>
        </pc:spChg>
        <pc:spChg chg="mod">
          <ac:chgData name="Leo Santos" userId="890a6e047521931f" providerId="LiveId" clId="{B220BEA6-4F67-4F2A-BF8E-80F5596A04C5}" dt="2023-01-08T18:18:21.009" v="2057" actId="5793"/>
          <ac:spMkLst>
            <pc:docMk/>
            <pc:sldMk cId="96986723" sldId="260"/>
            <ac:spMk id="3" creationId="{53EF0738-A996-B9FD-EE98-F64557CD7B68}"/>
          </ac:spMkLst>
        </pc:spChg>
      </pc:sldChg>
      <pc:sldChg chg="addSp delSp modSp add mod modAnim modNotesTx">
        <pc:chgData name="Leo Santos" userId="890a6e047521931f" providerId="LiveId" clId="{B220BEA6-4F67-4F2A-BF8E-80F5596A04C5}" dt="2023-01-08T22:17:11.623" v="2556" actId="20577"/>
        <pc:sldMkLst>
          <pc:docMk/>
          <pc:sldMk cId="4066568390" sldId="261"/>
        </pc:sldMkLst>
        <pc:spChg chg="mod">
          <ac:chgData name="Leo Santos" userId="890a6e047521931f" providerId="LiveId" clId="{B220BEA6-4F67-4F2A-BF8E-80F5596A04C5}" dt="2023-01-08T14:51:02.090" v="133" actId="108"/>
          <ac:spMkLst>
            <pc:docMk/>
            <pc:sldMk cId="4066568390" sldId="261"/>
            <ac:spMk id="2" creationId="{23ACEF5B-D8F0-2DE4-46A5-D2232E39C576}"/>
          </ac:spMkLst>
        </pc:spChg>
        <pc:spChg chg="mod">
          <ac:chgData name="Leo Santos" userId="890a6e047521931f" providerId="LiveId" clId="{B220BEA6-4F67-4F2A-BF8E-80F5596A04C5}" dt="2023-01-08T15:12:19.699" v="294" actId="20577"/>
          <ac:spMkLst>
            <pc:docMk/>
            <pc:sldMk cId="4066568390" sldId="261"/>
            <ac:spMk id="3" creationId="{53EF0738-A996-B9FD-EE98-F64557CD7B68}"/>
          </ac:spMkLst>
        </pc:spChg>
        <pc:spChg chg="add del mod">
          <ac:chgData name="Leo Santos" userId="890a6e047521931f" providerId="LiveId" clId="{B220BEA6-4F67-4F2A-BF8E-80F5596A04C5}" dt="2023-01-08T15:02:18.639" v="201" actId="478"/>
          <ac:spMkLst>
            <pc:docMk/>
            <pc:sldMk cId="4066568390" sldId="261"/>
            <ac:spMk id="7" creationId="{2612033A-79A2-2FBA-2E20-119B891BF408}"/>
          </ac:spMkLst>
        </pc:spChg>
        <pc:spChg chg="add mod ord">
          <ac:chgData name="Leo Santos" userId="890a6e047521931f" providerId="LiveId" clId="{B220BEA6-4F67-4F2A-BF8E-80F5596A04C5}" dt="2023-01-08T15:04:30.649" v="219" actId="1076"/>
          <ac:spMkLst>
            <pc:docMk/>
            <pc:sldMk cId="4066568390" sldId="261"/>
            <ac:spMk id="8" creationId="{CA273FFD-AAC4-6AD8-E463-8C49CB100BA6}"/>
          </ac:spMkLst>
        </pc:spChg>
        <pc:spChg chg="add mod">
          <ac:chgData name="Leo Santos" userId="890a6e047521931f" providerId="LiveId" clId="{B220BEA6-4F67-4F2A-BF8E-80F5596A04C5}" dt="2023-01-08T15:03:28.472" v="210" actId="14100"/>
          <ac:spMkLst>
            <pc:docMk/>
            <pc:sldMk cId="4066568390" sldId="261"/>
            <ac:spMk id="11" creationId="{78472DC1-BC72-DE53-47AC-13FE602266A5}"/>
          </ac:spMkLst>
        </pc:spChg>
        <pc:spChg chg="add del mod">
          <ac:chgData name="Leo Santos" userId="890a6e047521931f" providerId="LiveId" clId="{B220BEA6-4F67-4F2A-BF8E-80F5596A04C5}" dt="2023-01-08T15:03:16.480" v="207"/>
          <ac:spMkLst>
            <pc:docMk/>
            <pc:sldMk cId="4066568390" sldId="261"/>
            <ac:spMk id="12" creationId="{9EE698FA-5BAA-2E96-C5FF-E781B162F42D}"/>
          </ac:spMkLst>
        </pc:spChg>
        <pc:spChg chg="add mod">
          <ac:chgData name="Leo Santos" userId="890a6e047521931f" providerId="LiveId" clId="{B220BEA6-4F67-4F2A-BF8E-80F5596A04C5}" dt="2023-01-08T15:04:06.458" v="217" actId="20577"/>
          <ac:spMkLst>
            <pc:docMk/>
            <pc:sldMk cId="4066568390" sldId="261"/>
            <ac:spMk id="13" creationId="{7F05B19F-8B59-53B8-EEFD-9000225635D1}"/>
          </ac:spMkLst>
        </pc:spChg>
        <pc:spChg chg="add mod">
          <ac:chgData name="Leo Santos" userId="890a6e047521931f" providerId="LiveId" clId="{B220BEA6-4F67-4F2A-BF8E-80F5596A04C5}" dt="2023-01-08T15:04:57.291" v="223" actId="14100"/>
          <ac:spMkLst>
            <pc:docMk/>
            <pc:sldMk cId="4066568390" sldId="261"/>
            <ac:spMk id="14" creationId="{5BDFA235-00F0-CBF4-34DA-C097BDAF894F}"/>
          </ac:spMkLst>
        </pc:spChg>
        <pc:spChg chg="add mod">
          <ac:chgData name="Leo Santos" userId="890a6e047521931f" providerId="LiveId" clId="{B220BEA6-4F67-4F2A-BF8E-80F5596A04C5}" dt="2023-01-08T15:05:48.226" v="230" actId="14100"/>
          <ac:spMkLst>
            <pc:docMk/>
            <pc:sldMk cId="4066568390" sldId="261"/>
            <ac:spMk id="15" creationId="{D0405064-495D-9F47-F402-A86561A043E4}"/>
          </ac:spMkLst>
        </pc:spChg>
        <pc:spChg chg="add del mod">
          <ac:chgData name="Leo Santos" userId="890a6e047521931f" providerId="LiveId" clId="{B220BEA6-4F67-4F2A-BF8E-80F5596A04C5}" dt="2023-01-08T15:12:25.998" v="295" actId="478"/>
          <ac:spMkLst>
            <pc:docMk/>
            <pc:sldMk cId="4066568390" sldId="261"/>
            <ac:spMk id="17" creationId="{7E35BE93-1C29-8873-D1A6-0178AB04EF2F}"/>
          </ac:spMkLst>
        </pc:spChg>
        <pc:picChg chg="add del mod">
          <ac:chgData name="Leo Santos" userId="890a6e047521931f" providerId="LiveId" clId="{B220BEA6-4F67-4F2A-BF8E-80F5596A04C5}" dt="2023-01-08T15:01:17.311" v="191" actId="478"/>
          <ac:picMkLst>
            <pc:docMk/>
            <pc:sldMk cId="4066568390" sldId="261"/>
            <ac:picMk id="5" creationId="{5B5D6FAF-153E-75FD-52ED-05BA38DA5708}"/>
          </ac:picMkLst>
        </pc:picChg>
        <pc:picChg chg="add mod">
          <ac:chgData name="Leo Santos" userId="890a6e047521931f" providerId="LiveId" clId="{B220BEA6-4F67-4F2A-BF8E-80F5596A04C5}" dt="2023-01-08T15:01:53.082" v="195" actId="1076"/>
          <ac:picMkLst>
            <pc:docMk/>
            <pc:sldMk cId="4066568390" sldId="261"/>
            <ac:picMk id="10" creationId="{CF576BDF-180D-7BDC-E8B7-00390E80A338}"/>
          </ac:picMkLst>
        </pc:picChg>
      </pc:sldChg>
      <pc:sldChg chg="add del">
        <pc:chgData name="Leo Santos" userId="890a6e047521931f" providerId="LiveId" clId="{B220BEA6-4F67-4F2A-BF8E-80F5596A04C5}" dt="2023-01-08T15:30:39.500" v="428" actId="47"/>
        <pc:sldMkLst>
          <pc:docMk/>
          <pc:sldMk cId="1212799066" sldId="262"/>
        </pc:sldMkLst>
      </pc:sldChg>
      <pc:sldChg chg="delSp modSp add mod delAnim modAnim modNotesTx">
        <pc:chgData name="Leo Santos" userId="890a6e047521931f" providerId="LiveId" clId="{B220BEA6-4F67-4F2A-BF8E-80F5596A04C5}" dt="2023-01-08T22:17:15.346" v="2557" actId="6549"/>
        <pc:sldMkLst>
          <pc:docMk/>
          <pc:sldMk cId="3101437965" sldId="263"/>
        </pc:sldMkLst>
        <pc:spChg chg="mod">
          <ac:chgData name="Leo Santos" userId="890a6e047521931f" providerId="LiveId" clId="{B220BEA6-4F67-4F2A-BF8E-80F5596A04C5}" dt="2023-01-08T15:21:46.910" v="355" actId="13822"/>
          <ac:spMkLst>
            <pc:docMk/>
            <pc:sldMk cId="3101437965" sldId="263"/>
            <ac:spMk id="8" creationId="{CA273FFD-AAC4-6AD8-E463-8C49CB100BA6}"/>
          </ac:spMkLst>
        </pc:spChg>
        <pc:spChg chg="mod">
          <ac:chgData name="Leo Santos" userId="890a6e047521931f" providerId="LiveId" clId="{B220BEA6-4F67-4F2A-BF8E-80F5596A04C5}" dt="2023-01-08T15:21:46.910" v="355" actId="13822"/>
          <ac:spMkLst>
            <pc:docMk/>
            <pc:sldMk cId="3101437965" sldId="263"/>
            <ac:spMk id="11" creationId="{78472DC1-BC72-DE53-47AC-13FE602266A5}"/>
          </ac:spMkLst>
        </pc:spChg>
        <pc:spChg chg="mod">
          <ac:chgData name="Leo Santos" userId="890a6e047521931f" providerId="LiveId" clId="{B220BEA6-4F67-4F2A-BF8E-80F5596A04C5}" dt="2023-01-08T15:21:46.910" v="355" actId="13822"/>
          <ac:spMkLst>
            <pc:docMk/>
            <pc:sldMk cId="3101437965" sldId="263"/>
            <ac:spMk id="13" creationId="{7F05B19F-8B59-53B8-EEFD-9000225635D1}"/>
          </ac:spMkLst>
        </pc:spChg>
        <pc:spChg chg="del">
          <ac:chgData name="Leo Santos" userId="890a6e047521931f" providerId="LiveId" clId="{B220BEA6-4F67-4F2A-BF8E-80F5596A04C5}" dt="2023-01-08T15:19:13.355" v="315" actId="478"/>
          <ac:spMkLst>
            <pc:docMk/>
            <pc:sldMk cId="3101437965" sldId="263"/>
            <ac:spMk id="14" creationId="{5BDFA235-00F0-CBF4-34DA-C097BDAF894F}"/>
          </ac:spMkLst>
        </pc:spChg>
        <pc:spChg chg="del">
          <ac:chgData name="Leo Santos" userId="890a6e047521931f" providerId="LiveId" clId="{B220BEA6-4F67-4F2A-BF8E-80F5596A04C5}" dt="2023-01-08T15:19:15.826" v="316" actId="478"/>
          <ac:spMkLst>
            <pc:docMk/>
            <pc:sldMk cId="3101437965" sldId="263"/>
            <ac:spMk id="15" creationId="{D0405064-495D-9F47-F402-A86561A043E4}"/>
          </ac:spMkLst>
        </pc:spChg>
      </pc:sldChg>
      <pc:sldChg chg="add del">
        <pc:chgData name="Leo Santos" userId="890a6e047521931f" providerId="LiveId" clId="{B220BEA6-4F67-4F2A-BF8E-80F5596A04C5}" dt="2023-01-08T15:23:04.854" v="358" actId="47"/>
        <pc:sldMkLst>
          <pc:docMk/>
          <pc:sldMk cId="1549378540" sldId="264"/>
        </pc:sldMkLst>
      </pc:sldChg>
      <pc:sldChg chg="delSp modSp add mod delAnim modAnim modNotesTx">
        <pc:chgData name="Leo Santos" userId="890a6e047521931f" providerId="LiveId" clId="{B220BEA6-4F67-4F2A-BF8E-80F5596A04C5}" dt="2023-01-08T18:32:37.879" v="2058" actId="20577"/>
        <pc:sldMkLst>
          <pc:docMk/>
          <pc:sldMk cId="3142253226" sldId="264"/>
        </pc:sldMkLst>
        <pc:spChg chg="mod">
          <ac:chgData name="Leo Santos" userId="890a6e047521931f" providerId="LiveId" clId="{B220BEA6-4F67-4F2A-BF8E-80F5596A04C5}" dt="2023-01-08T15:29:16.331" v="420" actId="14100"/>
          <ac:spMkLst>
            <pc:docMk/>
            <pc:sldMk cId="3142253226" sldId="264"/>
            <ac:spMk id="8" creationId="{CA273FFD-AAC4-6AD8-E463-8C49CB100BA6}"/>
          </ac:spMkLst>
        </pc:spChg>
        <pc:spChg chg="mod">
          <ac:chgData name="Leo Santos" userId="890a6e047521931f" providerId="LiveId" clId="{B220BEA6-4F67-4F2A-BF8E-80F5596A04C5}" dt="2023-01-08T15:29:35.590" v="424" actId="14100"/>
          <ac:spMkLst>
            <pc:docMk/>
            <pc:sldMk cId="3142253226" sldId="264"/>
            <ac:spMk id="11" creationId="{78472DC1-BC72-DE53-47AC-13FE602266A5}"/>
          </ac:spMkLst>
        </pc:spChg>
        <pc:spChg chg="mod">
          <ac:chgData name="Leo Santos" userId="890a6e047521931f" providerId="LiveId" clId="{B220BEA6-4F67-4F2A-BF8E-80F5596A04C5}" dt="2023-01-08T15:29:27.079" v="422" actId="14100"/>
          <ac:spMkLst>
            <pc:docMk/>
            <pc:sldMk cId="3142253226" sldId="264"/>
            <ac:spMk id="13" creationId="{7F05B19F-8B59-53B8-EEFD-9000225635D1}"/>
          </ac:spMkLst>
        </pc:spChg>
        <pc:spChg chg="mod">
          <ac:chgData name="Leo Santos" userId="890a6e047521931f" providerId="LiveId" clId="{B220BEA6-4F67-4F2A-BF8E-80F5596A04C5}" dt="2023-01-08T15:29:47.992" v="427" actId="14100"/>
          <ac:spMkLst>
            <pc:docMk/>
            <pc:sldMk cId="3142253226" sldId="264"/>
            <ac:spMk id="14" creationId="{5BDFA235-00F0-CBF4-34DA-C097BDAF894F}"/>
          </ac:spMkLst>
        </pc:spChg>
        <pc:spChg chg="del">
          <ac:chgData name="Leo Santos" userId="890a6e047521931f" providerId="LiveId" clId="{B220BEA6-4F67-4F2A-BF8E-80F5596A04C5}" dt="2023-01-08T15:28:48.015" v="417" actId="478"/>
          <ac:spMkLst>
            <pc:docMk/>
            <pc:sldMk cId="3142253226" sldId="264"/>
            <ac:spMk id="15" creationId="{D0405064-495D-9F47-F402-A86561A043E4}"/>
          </ac:spMkLst>
        </pc:spChg>
      </pc:sldChg>
      <pc:sldChg chg="addSp delSp modSp add mod delAnim modNotesTx">
        <pc:chgData name="Leo Santos" userId="890a6e047521931f" providerId="LiveId" clId="{B220BEA6-4F67-4F2A-BF8E-80F5596A04C5}" dt="2023-01-08T15:32:15.481" v="441" actId="6549"/>
        <pc:sldMkLst>
          <pc:docMk/>
          <pc:sldMk cId="2559624703" sldId="265"/>
        </pc:sldMkLst>
        <pc:spChg chg="mod">
          <ac:chgData name="Leo Santos" userId="890a6e047521931f" providerId="LiveId" clId="{B220BEA6-4F67-4F2A-BF8E-80F5596A04C5}" dt="2023-01-08T15:31:50.948" v="435" actId="20577"/>
          <ac:spMkLst>
            <pc:docMk/>
            <pc:sldMk cId="2559624703" sldId="265"/>
            <ac:spMk id="3" creationId="{53EF0738-A996-B9FD-EE98-F64557CD7B68}"/>
          </ac:spMkLst>
        </pc:spChg>
        <pc:spChg chg="del">
          <ac:chgData name="Leo Santos" userId="890a6e047521931f" providerId="LiveId" clId="{B220BEA6-4F67-4F2A-BF8E-80F5596A04C5}" dt="2023-01-08T15:31:35.085" v="431" actId="478"/>
          <ac:spMkLst>
            <pc:docMk/>
            <pc:sldMk cId="2559624703" sldId="265"/>
            <ac:spMk id="8" creationId="{CA273FFD-AAC4-6AD8-E463-8C49CB100BA6}"/>
          </ac:spMkLst>
        </pc:spChg>
        <pc:spChg chg="del">
          <ac:chgData name="Leo Santos" userId="890a6e047521931f" providerId="LiveId" clId="{B220BEA6-4F67-4F2A-BF8E-80F5596A04C5}" dt="2023-01-08T15:31:35.085" v="431" actId="478"/>
          <ac:spMkLst>
            <pc:docMk/>
            <pc:sldMk cId="2559624703" sldId="265"/>
            <ac:spMk id="11" creationId="{78472DC1-BC72-DE53-47AC-13FE602266A5}"/>
          </ac:spMkLst>
        </pc:spChg>
        <pc:spChg chg="del">
          <ac:chgData name="Leo Santos" userId="890a6e047521931f" providerId="LiveId" clId="{B220BEA6-4F67-4F2A-BF8E-80F5596A04C5}" dt="2023-01-08T15:31:35.085" v="431" actId="478"/>
          <ac:spMkLst>
            <pc:docMk/>
            <pc:sldMk cId="2559624703" sldId="265"/>
            <ac:spMk id="13" creationId="{7F05B19F-8B59-53B8-EEFD-9000225635D1}"/>
          </ac:spMkLst>
        </pc:spChg>
        <pc:spChg chg="del">
          <ac:chgData name="Leo Santos" userId="890a6e047521931f" providerId="LiveId" clId="{B220BEA6-4F67-4F2A-BF8E-80F5596A04C5}" dt="2023-01-08T15:31:35.085" v="431" actId="478"/>
          <ac:spMkLst>
            <pc:docMk/>
            <pc:sldMk cId="2559624703" sldId="265"/>
            <ac:spMk id="14" creationId="{5BDFA235-00F0-CBF4-34DA-C097BDAF894F}"/>
          </ac:spMkLst>
        </pc:spChg>
        <pc:picChg chg="add mod">
          <ac:chgData name="Leo Santos" userId="890a6e047521931f" providerId="LiveId" clId="{B220BEA6-4F67-4F2A-BF8E-80F5596A04C5}" dt="2023-01-08T15:31:43.906" v="434" actId="14100"/>
          <ac:picMkLst>
            <pc:docMk/>
            <pc:sldMk cId="2559624703" sldId="265"/>
            <ac:picMk id="5" creationId="{7CA6C8E7-097A-9D9C-3D2A-48024DEF670F}"/>
          </ac:picMkLst>
        </pc:picChg>
        <pc:picChg chg="del">
          <ac:chgData name="Leo Santos" userId="890a6e047521931f" providerId="LiveId" clId="{B220BEA6-4F67-4F2A-BF8E-80F5596A04C5}" dt="2023-01-08T15:31:30.949" v="430" actId="478"/>
          <ac:picMkLst>
            <pc:docMk/>
            <pc:sldMk cId="2559624703" sldId="265"/>
            <ac:picMk id="10" creationId="{CF576BDF-180D-7BDC-E8B7-00390E80A338}"/>
          </ac:picMkLst>
        </pc:picChg>
      </pc:sldChg>
      <pc:sldChg chg="addSp delSp modSp add mod modNotesTx">
        <pc:chgData name="Leo Santos" userId="890a6e047521931f" providerId="LiveId" clId="{B220BEA6-4F67-4F2A-BF8E-80F5596A04C5}" dt="2023-01-08T22:17:29.933" v="2559" actId="20577"/>
        <pc:sldMkLst>
          <pc:docMk/>
          <pc:sldMk cId="2134923252" sldId="266"/>
        </pc:sldMkLst>
        <pc:spChg chg="mod">
          <ac:chgData name="Leo Santos" userId="890a6e047521931f" providerId="LiveId" clId="{B220BEA6-4F67-4F2A-BF8E-80F5596A04C5}" dt="2023-01-08T18:57:24.786" v="2080" actId="20577"/>
          <ac:spMkLst>
            <pc:docMk/>
            <pc:sldMk cId="2134923252" sldId="266"/>
            <ac:spMk id="2" creationId="{23ACEF5B-D8F0-2DE4-46A5-D2232E39C576}"/>
          </ac:spMkLst>
        </pc:spChg>
        <pc:spChg chg="mod">
          <ac:chgData name="Leo Santos" userId="890a6e047521931f" providerId="LiveId" clId="{B220BEA6-4F67-4F2A-BF8E-80F5596A04C5}" dt="2023-01-08T22:14:39.694" v="2554" actId="20577"/>
          <ac:spMkLst>
            <pc:docMk/>
            <pc:sldMk cId="2134923252" sldId="266"/>
            <ac:spMk id="3" creationId="{53EF0738-A996-B9FD-EE98-F64557CD7B68}"/>
          </ac:spMkLst>
        </pc:spChg>
        <pc:spChg chg="add del mod">
          <ac:chgData name="Leo Santos" userId="890a6e047521931f" providerId="LiveId" clId="{B220BEA6-4F67-4F2A-BF8E-80F5596A04C5}" dt="2023-01-08T16:05:53.480" v="627" actId="478"/>
          <ac:spMkLst>
            <pc:docMk/>
            <pc:sldMk cId="2134923252" sldId="266"/>
            <ac:spMk id="6" creationId="{4E2EE848-81C7-62E8-B73E-0E94358BD9BF}"/>
          </ac:spMkLst>
        </pc:spChg>
        <pc:picChg chg="add mod">
          <ac:chgData name="Leo Santos" userId="890a6e047521931f" providerId="LiveId" clId="{B220BEA6-4F67-4F2A-BF8E-80F5596A04C5}" dt="2023-01-08T15:41:31.140" v="495" actId="1037"/>
          <ac:picMkLst>
            <pc:docMk/>
            <pc:sldMk cId="2134923252" sldId="266"/>
            <ac:picMk id="5" creationId="{C506CD6F-76EA-E74D-9629-11E2B5FB921E}"/>
          </ac:picMkLst>
        </pc:picChg>
      </pc:sldChg>
      <pc:sldChg chg="addSp delSp modSp add mod modNotesTx">
        <pc:chgData name="Leo Santos" userId="890a6e047521931f" providerId="LiveId" clId="{B220BEA6-4F67-4F2A-BF8E-80F5596A04C5}" dt="2023-01-08T16:02:05.907" v="585" actId="1076"/>
        <pc:sldMkLst>
          <pc:docMk/>
          <pc:sldMk cId="2956118318" sldId="267"/>
        </pc:sldMkLst>
        <pc:spChg chg="del mod">
          <ac:chgData name="Leo Santos" userId="890a6e047521931f" providerId="LiveId" clId="{B220BEA6-4F67-4F2A-BF8E-80F5596A04C5}" dt="2023-01-08T16:01:58.094" v="582" actId="478"/>
          <ac:spMkLst>
            <pc:docMk/>
            <pc:sldMk cId="2956118318" sldId="267"/>
            <ac:spMk id="3" creationId="{53EF0738-A996-B9FD-EE98-F64557CD7B68}"/>
          </ac:spMkLst>
        </pc:spChg>
        <pc:picChg chg="del">
          <ac:chgData name="Leo Santos" userId="890a6e047521931f" providerId="LiveId" clId="{B220BEA6-4F67-4F2A-BF8E-80F5596A04C5}" dt="2023-01-08T15:59:14.404" v="550" actId="478"/>
          <ac:picMkLst>
            <pc:docMk/>
            <pc:sldMk cId="2956118318" sldId="267"/>
            <ac:picMk id="5" creationId="{C506CD6F-76EA-E74D-9629-11E2B5FB921E}"/>
          </ac:picMkLst>
        </pc:picChg>
        <pc:picChg chg="add mod">
          <ac:chgData name="Leo Santos" userId="890a6e047521931f" providerId="LiveId" clId="{B220BEA6-4F67-4F2A-BF8E-80F5596A04C5}" dt="2023-01-08T16:02:05.907" v="585" actId="1076"/>
          <ac:picMkLst>
            <pc:docMk/>
            <pc:sldMk cId="2956118318" sldId="267"/>
            <ac:picMk id="6" creationId="{B1D46FC2-7F41-E5C1-020D-7602897A6099}"/>
          </ac:picMkLst>
        </pc:picChg>
      </pc:sldChg>
      <pc:sldChg chg="addSp delSp modSp add mod modNotesTx">
        <pc:chgData name="Leo Santos" userId="890a6e047521931f" providerId="LiveId" clId="{B220BEA6-4F67-4F2A-BF8E-80F5596A04C5}" dt="2023-01-08T22:23:06.183" v="2565" actId="6549"/>
        <pc:sldMkLst>
          <pc:docMk/>
          <pc:sldMk cId="1090450891" sldId="268"/>
        </pc:sldMkLst>
        <pc:spChg chg="mod">
          <ac:chgData name="Leo Santos" userId="890a6e047521931f" providerId="LiveId" clId="{B220BEA6-4F67-4F2A-BF8E-80F5596A04C5}" dt="2023-01-08T22:23:06.183" v="2565" actId="6549"/>
          <ac:spMkLst>
            <pc:docMk/>
            <pc:sldMk cId="1090450891" sldId="268"/>
            <ac:spMk id="3" creationId="{53EF0738-A996-B9FD-EE98-F64557CD7B68}"/>
          </ac:spMkLst>
        </pc:spChg>
        <pc:spChg chg="add del mod">
          <ac:chgData name="Leo Santos" userId="890a6e047521931f" providerId="LiveId" clId="{B220BEA6-4F67-4F2A-BF8E-80F5596A04C5}" dt="2023-01-08T16:05:46.552" v="626" actId="478"/>
          <ac:spMkLst>
            <pc:docMk/>
            <pc:sldMk cId="1090450891" sldId="268"/>
            <ac:spMk id="4" creationId="{D5CC2DBA-BAA0-AED0-B678-04752E87BA7F}"/>
          </ac:spMkLst>
        </pc:spChg>
      </pc:sldChg>
      <pc:sldChg chg="addSp delSp modSp add mod modNotesTx">
        <pc:chgData name="Leo Santos" userId="890a6e047521931f" providerId="LiveId" clId="{B220BEA6-4F67-4F2A-BF8E-80F5596A04C5}" dt="2023-01-08T18:01:56.384" v="1928" actId="20577"/>
        <pc:sldMkLst>
          <pc:docMk/>
          <pc:sldMk cId="2240331221" sldId="269"/>
        </pc:sldMkLst>
        <pc:picChg chg="add mod">
          <ac:chgData name="Leo Santos" userId="890a6e047521931f" providerId="LiveId" clId="{B220BEA6-4F67-4F2A-BF8E-80F5596A04C5}" dt="2023-01-08T16:06:54.760" v="633" actId="1076"/>
          <ac:picMkLst>
            <pc:docMk/>
            <pc:sldMk cId="2240331221" sldId="269"/>
            <ac:picMk id="4" creationId="{B2DC3AB1-A225-3201-C6AE-C8F8AD50C0CF}"/>
          </ac:picMkLst>
        </pc:picChg>
        <pc:picChg chg="del">
          <ac:chgData name="Leo Santos" userId="890a6e047521931f" providerId="LiveId" clId="{B220BEA6-4F67-4F2A-BF8E-80F5596A04C5}" dt="2023-01-08T16:06:46.106" v="629" actId="478"/>
          <ac:picMkLst>
            <pc:docMk/>
            <pc:sldMk cId="2240331221" sldId="269"/>
            <ac:picMk id="6" creationId="{B1D46FC2-7F41-E5C1-020D-7602897A6099}"/>
          </ac:picMkLst>
        </pc:picChg>
      </pc:sldChg>
      <pc:sldChg chg="modSp add mod modNotesTx">
        <pc:chgData name="Leo Santos" userId="890a6e047521931f" providerId="LiveId" clId="{B220BEA6-4F67-4F2A-BF8E-80F5596A04C5}" dt="2023-01-08T22:25:05.047" v="2575" actId="20577"/>
        <pc:sldMkLst>
          <pc:docMk/>
          <pc:sldMk cId="3940006723" sldId="270"/>
        </pc:sldMkLst>
        <pc:spChg chg="mod">
          <ac:chgData name="Leo Santos" userId="890a6e047521931f" providerId="LiveId" clId="{B220BEA6-4F67-4F2A-BF8E-80F5596A04C5}" dt="2023-01-08T22:25:05.047" v="2575" actId="20577"/>
          <ac:spMkLst>
            <pc:docMk/>
            <pc:sldMk cId="3940006723" sldId="270"/>
            <ac:spMk id="3" creationId="{53EF0738-A996-B9FD-EE98-F64557CD7B68}"/>
          </ac:spMkLst>
        </pc:spChg>
      </pc:sldChg>
      <pc:sldChg chg="addSp delSp modSp add mod modNotesTx">
        <pc:chgData name="Leo Santos" userId="890a6e047521931f" providerId="LiveId" clId="{B220BEA6-4F67-4F2A-BF8E-80F5596A04C5}" dt="2023-01-08T18:01:45.140" v="1927" actId="20577"/>
        <pc:sldMkLst>
          <pc:docMk/>
          <pc:sldMk cId="3300385116" sldId="271"/>
        </pc:sldMkLst>
        <pc:picChg chg="del">
          <ac:chgData name="Leo Santos" userId="890a6e047521931f" providerId="LiveId" clId="{B220BEA6-4F67-4F2A-BF8E-80F5596A04C5}" dt="2023-01-08T16:10:17.555" v="647" actId="478"/>
          <ac:picMkLst>
            <pc:docMk/>
            <pc:sldMk cId="3300385116" sldId="271"/>
            <ac:picMk id="4" creationId="{B2DC3AB1-A225-3201-C6AE-C8F8AD50C0CF}"/>
          </ac:picMkLst>
        </pc:picChg>
        <pc:picChg chg="add mod">
          <ac:chgData name="Leo Santos" userId="890a6e047521931f" providerId="LiveId" clId="{B220BEA6-4F67-4F2A-BF8E-80F5596A04C5}" dt="2023-01-08T16:10:24.806" v="650" actId="1076"/>
          <ac:picMkLst>
            <pc:docMk/>
            <pc:sldMk cId="3300385116" sldId="271"/>
            <ac:picMk id="5" creationId="{797AC76D-0E16-26CD-DCF1-D07CF44212EF}"/>
          </ac:picMkLst>
        </pc:picChg>
      </pc:sldChg>
      <pc:sldChg chg="addSp modSp add mod addAnim delAnim modAnim modNotesTx">
        <pc:chgData name="Leo Santos" userId="890a6e047521931f" providerId="LiveId" clId="{B220BEA6-4F67-4F2A-BF8E-80F5596A04C5}" dt="2023-01-08T18:06:20.566" v="1932"/>
        <pc:sldMkLst>
          <pc:docMk/>
          <pc:sldMk cId="1477004345" sldId="272"/>
        </pc:sldMkLst>
        <pc:spChg chg="mod">
          <ac:chgData name="Leo Santos" userId="890a6e047521931f" providerId="LiveId" clId="{B220BEA6-4F67-4F2A-BF8E-80F5596A04C5}" dt="2023-01-08T16:11:09.345" v="667" actId="20577"/>
          <ac:spMkLst>
            <pc:docMk/>
            <pc:sldMk cId="1477004345" sldId="272"/>
            <ac:spMk id="2" creationId="{23ACEF5B-D8F0-2DE4-46A5-D2232E39C576}"/>
          </ac:spMkLst>
        </pc:spChg>
        <pc:spChg chg="mod">
          <ac:chgData name="Leo Santos" userId="890a6e047521931f" providerId="LiveId" clId="{B220BEA6-4F67-4F2A-BF8E-80F5596A04C5}" dt="2023-01-08T16:12:28.182" v="671" actId="20577"/>
          <ac:spMkLst>
            <pc:docMk/>
            <pc:sldMk cId="1477004345" sldId="272"/>
            <ac:spMk id="3" creationId="{53EF0738-A996-B9FD-EE98-F64557CD7B68}"/>
          </ac:spMkLst>
        </pc:spChg>
        <pc:spChg chg="add mod">
          <ac:chgData name="Leo Santos" userId="890a6e047521931f" providerId="LiveId" clId="{B220BEA6-4F67-4F2A-BF8E-80F5596A04C5}" dt="2023-01-08T16:19:40.970" v="734" actId="14100"/>
          <ac:spMkLst>
            <pc:docMk/>
            <pc:sldMk cId="1477004345" sldId="272"/>
            <ac:spMk id="4" creationId="{EF0BE5A5-DCC3-3777-A91C-051BF5CDBA31}"/>
          </ac:spMkLst>
        </pc:spChg>
        <pc:spChg chg="add mod">
          <ac:chgData name="Leo Santos" userId="890a6e047521931f" providerId="LiveId" clId="{B220BEA6-4F67-4F2A-BF8E-80F5596A04C5}" dt="2023-01-08T16:21:59.647" v="761" actId="14100"/>
          <ac:spMkLst>
            <pc:docMk/>
            <pc:sldMk cId="1477004345" sldId="272"/>
            <ac:spMk id="5" creationId="{76C41848-0317-DDD4-B2E3-A2B876F60764}"/>
          </ac:spMkLst>
        </pc:spChg>
        <pc:spChg chg="add mod">
          <ac:chgData name="Leo Santos" userId="890a6e047521931f" providerId="LiveId" clId="{B220BEA6-4F67-4F2A-BF8E-80F5596A04C5}" dt="2023-01-08T16:22:25.593" v="769" actId="14100"/>
          <ac:spMkLst>
            <pc:docMk/>
            <pc:sldMk cId="1477004345" sldId="272"/>
            <ac:spMk id="6" creationId="{3D0EA5EC-4D0F-76DB-FB12-689153497CD8}"/>
          </ac:spMkLst>
        </pc:spChg>
        <pc:spChg chg="add mod">
          <ac:chgData name="Leo Santos" userId="890a6e047521931f" providerId="LiveId" clId="{B220BEA6-4F67-4F2A-BF8E-80F5596A04C5}" dt="2023-01-08T16:21:29.793" v="752" actId="14100"/>
          <ac:spMkLst>
            <pc:docMk/>
            <pc:sldMk cId="1477004345" sldId="272"/>
            <ac:spMk id="7" creationId="{6A9E377C-2C4C-46FC-4261-B7E08D2D8301}"/>
          </ac:spMkLst>
        </pc:spChg>
        <pc:spChg chg="add mod">
          <ac:chgData name="Leo Santos" userId="890a6e047521931f" providerId="LiveId" clId="{B220BEA6-4F67-4F2A-BF8E-80F5596A04C5}" dt="2023-01-08T16:27:40.218" v="834" actId="13822"/>
          <ac:spMkLst>
            <pc:docMk/>
            <pc:sldMk cId="1477004345" sldId="272"/>
            <ac:spMk id="10" creationId="{364D4567-9AC5-F0A2-371D-B1A2F8BF9920}"/>
          </ac:spMkLst>
        </pc:spChg>
        <pc:picChg chg="add mod ord">
          <ac:chgData name="Leo Santos" userId="890a6e047521931f" providerId="LiveId" clId="{B220BEA6-4F67-4F2A-BF8E-80F5596A04C5}" dt="2023-01-08T16:13:41.977" v="685" actId="167"/>
          <ac:picMkLst>
            <pc:docMk/>
            <pc:sldMk cId="1477004345" sldId="272"/>
            <ac:picMk id="9" creationId="{E1DAECC5-AC8A-26AE-D079-73A3F2E9A444}"/>
          </ac:picMkLst>
        </pc:picChg>
      </pc:sldChg>
      <pc:sldChg chg="addSp delSp modSp add mod ord">
        <pc:chgData name="Leo Santos" userId="890a6e047521931f" providerId="LiveId" clId="{B220BEA6-4F67-4F2A-BF8E-80F5596A04C5}" dt="2023-01-08T22:31:13.867" v="2590" actId="1036"/>
        <pc:sldMkLst>
          <pc:docMk/>
          <pc:sldMk cId="2596474372" sldId="273"/>
        </pc:sldMkLst>
        <pc:spChg chg="mod">
          <ac:chgData name="Leo Santos" userId="890a6e047521931f" providerId="LiveId" clId="{B220BEA6-4F67-4F2A-BF8E-80F5596A04C5}" dt="2023-01-08T17:34:12.526" v="1632" actId="6549"/>
          <ac:spMkLst>
            <pc:docMk/>
            <pc:sldMk cId="2596474372" sldId="273"/>
            <ac:spMk id="2" creationId="{23ACEF5B-D8F0-2DE4-46A5-D2232E39C576}"/>
          </ac:spMkLst>
        </pc:spChg>
        <pc:spChg chg="mod">
          <ac:chgData name="Leo Santos" userId="890a6e047521931f" providerId="LiveId" clId="{B220BEA6-4F67-4F2A-BF8E-80F5596A04C5}" dt="2023-01-08T22:30:42.419" v="2580" actId="20577"/>
          <ac:spMkLst>
            <pc:docMk/>
            <pc:sldMk cId="2596474372" sldId="273"/>
            <ac:spMk id="3" creationId="{53EF0738-A996-B9FD-EE98-F64557CD7B68}"/>
          </ac:spMkLst>
        </pc:spChg>
        <pc:picChg chg="add del mod">
          <ac:chgData name="Leo Santos" userId="890a6e047521931f" providerId="LiveId" clId="{B220BEA6-4F67-4F2A-BF8E-80F5596A04C5}" dt="2023-01-08T16:40:32.829" v="941" actId="478"/>
          <ac:picMkLst>
            <pc:docMk/>
            <pc:sldMk cId="2596474372" sldId="273"/>
            <ac:picMk id="5" creationId="{946429B8-F8ED-21DB-896C-184ED86263E1}"/>
          </ac:picMkLst>
        </pc:picChg>
        <pc:picChg chg="add mod modCrop">
          <ac:chgData name="Leo Santos" userId="890a6e047521931f" providerId="LiveId" clId="{B220BEA6-4F67-4F2A-BF8E-80F5596A04C5}" dt="2023-01-08T22:31:13.867" v="2590" actId="1036"/>
          <ac:picMkLst>
            <pc:docMk/>
            <pc:sldMk cId="2596474372" sldId="273"/>
            <ac:picMk id="6" creationId="{A1F74071-24D9-EF30-E66A-DAECBA77D255}"/>
          </ac:picMkLst>
        </pc:picChg>
      </pc:sldChg>
      <pc:sldChg chg="addSp delSp modSp add mod modNotesTx">
        <pc:chgData name="Leo Santos" userId="890a6e047521931f" providerId="LiveId" clId="{B220BEA6-4F67-4F2A-BF8E-80F5596A04C5}" dt="2023-01-08T22:32:44.102" v="2604" actId="14100"/>
        <pc:sldMkLst>
          <pc:docMk/>
          <pc:sldMk cId="2807851573" sldId="274"/>
        </pc:sldMkLst>
        <pc:spChg chg="mod">
          <ac:chgData name="Leo Santos" userId="890a6e047521931f" providerId="LiveId" clId="{B220BEA6-4F67-4F2A-BF8E-80F5596A04C5}" dt="2023-01-08T17:34:09.429" v="1631" actId="6549"/>
          <ac:spMkLst>
            <pc:docMk/>
            <pc:sldMk cId="2807851573" sldId="274"/>
            <ac:spMk id="2" creationId="{23ACEF5B-D8F0-2DE4-46A5-D2232E39C576}"/>
          </ac:spMkLst>
        </pc:spChg>
        <pc:spChg chg="mod">
          <ac:chgData name="Leo Santos" userId="890a6e047521931f" providerId="LiveId" clId="{B220BEA6-4F67-4F2A-BF8E-80F5596A04C5}" dt="2023-01-08T16:35:04.588" v="879" actId="6549"/>
          <ac:spMkLst>
            <pc:docMk/>
            <pc:sldMk cId="2807851573" sldId="274"/>
            <ac:spMk id="3" creationId="{53EF0738-A996-B9FD-EE98-F64557CD7B68}"/>
          </ac:spMkLst>
        </pc:spChg>
        <pc:spChg chg="add del">
          <ac:chgData name="Leo Santos" userId="890a6e047521931f" providerId="LiveId" clId="{B220BEA6-4F67-4F2A-BF8E-80F5596A04C5}" dt="2023-01-08T16:36:33.409" v="882"/>
          <ac:spMkLst>
            <pc:docMk/>
            <pc:sldMk cId="2807851573" sldId="274"/>
            <ac:spMk id="4" creationId="{2D9D4224-0855-25BB-7B23-A8EC29AC30D4}"/>
          </ac:spMkLst>
        </pc:spChg>
        <pc:picChg chg="del mod">
          <ac:chgData name="Leo Santos" userId="890a6e047521931f" providerId="LiveId" clId="{B220BEA6-4F67-4F2A-BF8E-80F5596A04C5}" dt="2023-01-08T22:31:17.997" v="2591" actId="478"/>
          <ac:picMkLst>
            <pc:docMk/>
            <pc:sldMk cId="2807851573" sldId="274"/>
            <ac:picMk id="5" creationId="{946429B8-F8ED-21DB-896C-184ED86263E1}"/>
          </ac:picMkLst>
        </pc:picChg>
        <pc:picChg chg="add mod modCrop">
          <ac:chgData name="Leo Santos" userId="890a6e047521931f" providerId="LiveId" clId="{B220BEA6-4F67-4F2A-BF8E-80F5596A04C5}" dt="2023-01-08T22:32:28.461" v="2600" actId="14100"/>
          <ac:picMkLst>
            <pc:docMk/>
            <pc:sldMk cId="2807851573" sldId="274"/>
            <ac:picMk id="7" creationId="{FAC9A9EB-C1EA-83C4-1A35-FC73B3C04F77}"/>
          </ac:picMkLst>
        </pc:picChg>
        <pc:picChg chg="add mod modCrop">
          <ac:chgData name="Leo Santos" userId="890a6e047521931f" providerId="LiveId" clId="{B220BEA6-4F67-4F2A-BF8E-80F5596A04C5}" dt="2023-01-08T22:32:44.102" v="2604" actId="14100"/>
          <ac:picMkLst>
            <pc:docMk/>
            <pc:sldMk cId="2807851573" sldId="274"/>
            <ac:picMk id="9" creationId="{35958307-7CA6-BAC6-F869-DC7D16BA3F43}"/>
          </ac:picMkLst>
        </pc:picChg>
      </pc:sldChg>
      <pc:sldChg chg="addSp delSp modSp add mod modAnim modNotesTx">
        <pc:chgData name="Leo Santos" userId="890a6e047521931f" providerId="LiveId" clId="{B220BEA6-4F67-4F2A-BF8E-80F5596A04C5}" dt="2023-01-08T22:36:19.122" v="2652" actId="20577"/>
        <pc:sldMkLst>
          <pc:docMk/>
          <pc:sldMk cId="4153158648" sldId="275"/>
        </pc:sldMkLst>
        <pc:spChg chg="mod">
          <ac:chgData name="Leo Santos" userId="890a6e047521931f" providerId="LiveId" clId="{B220BEA6-4F67-4F2A-BF8E-80F5596A04C5}" dt="2023-01-08T17:34:06.107" v="1630" actId="6549"/>
          <ac:spMkLst>
            <pc:docMk/>
            <pc:sldMk cId="4153158648" sldId="275"/>
            <ac:spMk id="2" creationId="{23ACEF5B-D8F0-2DE4-46A5-D2232E39C576}"/>
          </ac:spMkLst>
        </pc:spChg>
        <pc:spChg chg="mod">
          <ac:chgData name="Leo Santos" userId="890a6e047521931f" providerId="LiveId" clId="{B220BEA6-4F67-4F2A-BF8E-80F5596A04C5}" dt="2023-01-08T22:33:26.069" v="2606" actId="33524"/>
          <ac:spMkLst>
            <pc:docMk/>
            <pc:sldMk cId="4153158648" sldId="275"/>
            <ac:spMk id="3" creationId="{53EF0738-A996-B9FD-EE98-F64557CD7B68}"/>
          </ac:spMkLst>
        </pc:spChg>
        <pc:spChg chg="add mod">
          <ac:chgData name="Leo Santos" userId="890a6e047521931f" providerId="LiveId" clId="{B220BEA6-4F67-4F2A-BF8E-80F5596A04C5}" dt="2023-01-08T22:33:45.772" v="2634" actId="1036"/>
          <ac:spMkLst>
            <pc:docMk/>
            <pc:sldMk cId="4153158648" sldId="275"/>
            <ac:spMk id="4" creationId="{EAFFF6D3-C223-7ADC-1CEC-643A79CADE13}"/>
          </ac:spMkLst>
        </pc:spChg>
        <pc:spChg chg="add mod">
          <ac:chgData name="Leo Santos" userId="890a6e047521931f" providerId="LiveId" clId="{B220BEA6-4F67-4F2A-BF8E-80F5596A04C5}" dt="2023-01-08T22:33:45.772" v="2634" actId="1036"/>
          <ac:spMkLst>
            <pc:docMk/>
            <pc:sldMk cId="4153158648" sldId="275"/>
            <ac:spMk id="5" creationId="{CFAF4EF8-8248-98EB-9114-F4B59593A7BF}"/>
          </ac:spMkLst>
        </pc:spChg>
        <pc:spChg chg="add mod">
          <ac:chgData name="Leo Santos" userId="890a6e047521931f" providerId="LiveId" clId="{B220BEA6-4F67-4F2A-BF8E-80F5596A04C5}" dt="2023-01-08T22:33:45.772" v="2634" actId="1036"/>
          <ac:spMkLst>
            <pc:docMk/>
            <pc:sldMk cId="4153158648" sldId="275"/>
            <ac:spMk id="6" creationId="{A6F3DF13-C472-8AA0-D145-9FEC1F2A8425}"/>
          </ac:spMkLst>
        </pc:spChg>
        <pc:spChg chg="add mod">
          <ac:chgData name="Leo Santos" userId="890a6e047521931f" providerId="LiveId" clId="{B220BEA6-4F67-4F2A-BF8E-80F5596A04C5}" dt="2023-01-08T22:33:45.772" v="2634" actId="1036"/>
          <ac:spMkLst>
            <pc:docMk/>
            <pc:sldMk cId="4153158648" sldId="275"/>
            <ac:spMk id="7" creationId="{3AE7D024-C343-8AD3-8292-F89D23D85CEA}"/>
          </ac:spMkLst>
        </pc:spChg>
        <pc:spChg chg="add mod">
          <ac:chgData name="Leo Santos" userId="890a6e047521931f" providerId="LiveId" clId="{B220BEA6-4F67-4F2A-BF8E-80F5596A04C5}" dt="2023-01-08T22:33:45.772" v="2634" actId="1036"/>
          <ac:spMkLst>
            <pc:docMk/>
            <pc:sldMk cId="4153158648" sldId="275"/>
            <ac:spMk id="8" creationId="{5EC04C58-8930-B02F-A0F0-CCCF18800C02}"/>
          </ac:spMkLst>
        </pc:spChg>
        <pc:spChg chg="add mod">
          <ac:chgData name="Leo Santos" userId="890a6e047521931f" providerId="LiveId" clId="{B220BEA6-4F67-4F2A-BF8E-80F5596A04C5}" dt="2023-01-08T22:33:45.772" v="2634" actId="1036"/>
          <ac:spMkLst>
            <pc:docMk/>
            <pc:sldMk cId="4153158648" sldId="275"/>
            <ac:spMk id="9" creationId="{823AE327-5D8A-B501-1C87-BECA36B87507}"/>
          </ac:spMkLst>
        </pc:spChg>
        <pc:spChg chg="add mod">
          <ac:chgData name="Leo Santos" userId="890a6e047521931f" providerId="LiveId" clId="{B220BEA6-4F67-4F2A-BF8E-80F5596A04C5}" dt="2023-01-08T22:33:45.772" v="2634" actId="1036"/>
          <ac:spMkLst>
            <pc:docMk/>
            <pc:sldMk cId="4153158648" sldId="275"/>
            <ac:spMk id="10" creationId="{7999B442-2245-74FA-9008-B4D3A72F0810}"/>
          </ac:spMkLst>
        </pc:spChg>
        <pc:spChg chg="add mod">
          <ac:chgData name="Leo Santos" userId="890a6e047521931f" providerId="LiveId" clId="{B220BEA6-4F67-4F2A-BF8E-80F5596A04C5}" dt="2023-01-08T22:33:45.772" v="2634" actId="1036"/>
          <ac:spMkLst>
            <pc:docMk/>
            <pc:sldMk cId="4153158648" sldId="275"/>
            <ac:spMk id="11" creationId="{8BFDDF17-C231-CE31-E102-0F2A442F43F4}"/>
          </ac:spMkLst>
        </pc:spChg>
        <pc:cxnChg chg="add del mod">
          <ac:chgData name="Leo Santos" userId="890a6e047521931f" providerId="LiveId" clId="{B220BEA6-4F67-4F2A-BF8E-80F5596A04C5}" dt="2023-01-08T22:36:08.542" v="2651" actId="1582"/>
          <ac:cxnSpMkLst>
            <pc:docMk/>
            <pc:sldMk cId="4153158648" sldId="275"/>
            <ac:cxnSpMk id="13" creationId="{98BA8D64-D401-C074-AA3B-6D2B7C5BCBC9}"/>
          </ac:cxnSpMkLst>
        </pc:cxnChg>
        <pc:cxnChg chg="add del mod">
          <ac:chgData name="Leo Santos" userId="890a6e047521931f" providerId="LiveId" clId="{B220BEA6-4F67-4F2A-BF8E-80F5596A04C5}" dt="2023-01-08T22:34:54.974" v="2641" actId="478"/>
          <ac:cxnSpMkLst>
            <pc:docMk/>
            <pc:sldMk cId="4153158648" sldId="275"/>
            <ac:cxnSpMk id="14" creationId="{BA69F3D7-7878-CF27-23C6-38F47D210176}"/>
          </ac:cxnSpMkLst>
        </pc:cxnChg>
        <pc:cxnChg chg="add del mod">
          <ac:chgData name="Leo Santos" userId="890a6e047521931f" providerId="LiveId" clId="{B220BEA6-4F67-4F2A-BF8E-80F5596A04C5}" dt="2023-01-08T22:36:02.717" v="2650" actId="1582"/>
          <ac:cxnSpMkLst>
            <pc:docMk/>
            <pc:sldMk cId="4153158648" sldId="275"/>
            <ac:cxnSpMk id="18" creationId="{AA9922E7-F991-61E0-8FDB-97FC335F7B0D}"/>
          </ac:cxnSpMkLst>
        </pc:cxnChg>
        <pc:cxnChg chg="add del mod">
          <ac:chgData name="Leo Santos" userId="890a6e047521931f" providerId="LiveId" clId="{B220BEA6-4F67-4F2A-BF8E-80F5596A04C5}" dt="2023-01-08T22:34:59.299" v="2642" actId="478"/>
          <ac:cxnSpMkLst>
            <pc:docMk/>
            <pc:sldMk cId="4153158648" sldId="275"/>
            <ac:cxnSpMk id="21" creationId="{BFA0CD64-7E7C-C135-6423-ED35672ADF48}"/>
          </ac:cxnSpMkLst>
        </pc:cxnChg>
      </pc:sldChg>
      <pc:sldChg chg="addSp delSp modSp add mod modNotesTx">
        <pc:chgData name="Leo Santos" userId="890a6e047521931f" providerId="LiveId" clId="{B220BEA6-4F67-4F2A-BF8E-80F5596A04C5}" dt="2023-01-08T22:36:25.401" v="2653" actId="20577"/>
        <pc:sldMkLst>
          <pc:docMk/>
          <pc:sldMk cId="3335500614" sldId="276"/>
        </pc:sldMkLst>
        <pc:spChg chg="mod">
          <ac:chgData name="Leo Santos" userId="890a6e047521931f" providerId="LiveId" clId="{B220BEA6-4F67-4F2A-BF8E-80F5596A04C5}" dt="2023-01-08T17:33:49.027" v="1627" actId="6549"/>
          <ac:spMkLst>
            <pc:docMk/>
            <pc:sldMk cId="3335500614" sldId="276"/>
            <ac:spMk id="2" creationId="{23ACEF5B-D8F0-2DE4-46A5-D2232E39C576}"/>
          </ac:spMkLst>
        </pc:spChg>
        <pc:spChg chg="mod">
          <ac:chgData name="Leo Santos" userId="890a6e047521931f" providerId="LiveId" clId="{B220BEA6-4F67-4F2A-BF8E-80F5596A04C5}" dt="2023-01-08T17:11:59.110" v="1596" actId="207"/>
          <ac:spMkLst>
            <pc:docMk/>
            <pc:sldMk cId="3335500614" sldId="276"/>
            <ac:spMk id="3" creationId="{53EF0738-A996-B9FD-EE98-F64557CD7B68}"/>
          </ac:spMkLst>
        </pc:spChg>
        <pc:spChg chg="del">
          <ac:chgData name="Leo Santos" userId="890a6e047521931f" providerId="LiveId" clId="{B220BEA6-4F67-4F2A-BF8E-80F5596A04C5}" dt="2023-01-08T17:08:00.217" v="1500" actId="478"/>
          <ac:spMkLst>
            <pc:docMk/>
            <pc:sldMk cId="3335500614" sldId="276"/>
            <ac:spMk id="4" creationId="{EAFFF6D3-C223-7ADC-1CEC-643A79CADE13}"/>
          </ac:spMkLst>
        </pc:spChg>
        <pc:spChg chg="del">
          <ac:chgData name="Leo Santos" userId="890a6e047521931f" providerId="LiveId" clId="{B220BEA6-4F67-4F2A-BF8E-80F5596A04C5}" dt="2023-01-08T17:08:00.217" v="1500" actId="478"/>
          <ac:spMkLst>
            <pc:docMk/>
            <pc:sldMk cId="3335500614" sldId="276"/>
            <ac:spMk id="5" creationId="{CFAF4EF8-8248-98EB-9114-F4B59593A7BF}"/>
          </ac:spMkLst>
        </pc:spChg>
        <pc:spChg chg="del">
          <ac:chgData name="Leo Santos" userId="890a6e047521931f" providerId="LiveId" clId="{B220BEA6-4F67-4F2A-BF8E-80F5596A04C5}" dt="2023-01-08T17:08:00.217" v="1500" actId="478"/>
          <ac:spMkLst>
            <pc:docMk/>
            <pc:sldMk cId="3335500614" sldId="276"/>
            <ac:spMk id="6" creationId="{A6F3DF13-C472-8AA0-D145-9FEC1F2A8425}"/>
          </ac:spMkLst>
        </pc:spChg>
        <pc:spChg chg="del">
          <ac:chgData name="Leo Santos" userId="890a6e047521931f" providerId="LiveId" clId="{B220BEA6-4F67-4F2A-BF8E-80F5596A04C5}" dt="2023-01-08T17:08:00.217" v="1500" actId="478"/>
          <ac:spMkLst>
            <pc:docMk/>
            <pc:sldMk cId="3335500614" sldId="276"/>
            <ac:spMk id="7" creationId="{3AE7D024-C343-8AD3-8292-F89D23D85CEA}"/>
          </ac:spMkLst>
        </pc:spChg>
        <pc:spChg chg="del">
          <ac:chgData name="Leo Santos" userId="890a6e047521931f" providerId="LiveId" clId="{B220BEA6-4F67-4F2A-BF8E-80F5596A04C5}" dt="2023-01-08T17:08:00.217" v="1500" actId="478"/>
          <ac:spMkLst>
            <pc:docMk/>
            <pc:sldMk cId="3335500614" sldId="276"/>
            <ac:spMk id="8" creationId="{5EC04C58-8930-B02F-A0F0-CCCF18800C02}"/>
          </ac:spMkLst>
        </pc:spChg>
        <pc:spChg chg="del">
          <ac:chgData name="Leo Santos" userId="890a6e047521931f" providerId="LiveId" clId="{B220BEA6-4F67-4F2A-BF8E-80F5596A04C5}" dt="2023-01-08T17:08:00.217" v="1500" actId="478"/>
          <ac:spMkLst>
            <pc:docMk/>
            <pc:sldMk cId="3335500614" sldId="276"/>
            <ac:spMk id="9" creationId="{823AE327-5D8A-B501-1C87-BECA36B87507}"/>
          </ac:spMkLst>
        </pc:spChg>
        <pc:spChg chg="del">
          <ac:chgData name="Leo Santos" userId="890a6e047521931f" providerId="LiveId" clId="{B220BEA6-4F67-4F2A-BF8E-80F5596A04C5}" dt="2023-01-08T17:08:00.217" v="1500" actId="478"/>
          <ac:spMkLst>
            <pc:docMk/>
            <pc:sldMk cId="3335500614" sldId="276"/>
            <ac:spMk id="10" creationId="{7999B442-2245-74FA-9008-B4D3A72F0810}"/>
          </ac:spMkLst>
        </pc:spChg>
        <pc:spChg chg="del">
          <ac:chgData name="Leo Santos" userId="890a6e047521931f" providerId="LiveId" clId="{B220BEA6-4F67-4F2A-BF8E-80F5596A04C5}" dt="2023-01-08T17:08:00.217" v="1500" actId="478"/>
          <ac:spMkLst>
            <pc:docMk/>
            <pc:sldMk cId="3335500614" sldId="276"/>
            <ac:spMk id="11" creationId="{8BFDDF17-C231-CE31-E102-0F2A442F43F4}"/>
          </ac:spMkLst>
        </pc:spChg>
        <pc:spChg chg="add mod">
          <ac:chgData name="Leo Santos" userId="890a6e047521931f" providerId="LiveId" clId="{B220BEA6-4F67-4F2A-BF8E-80F5596A04C5}" dt="2023-01-08T17:11:59.110" v="1596" actId="207"/>
          <ac:spMkLst>
            <pc:docMk/>
            <pc:sldMk cId="3335500614" sldId="276"/>
            <ac:spMk id="12" creationId="{497C30E1-21C3-CDD2-471C-1CB5C3368643}"/>
          </ac:spMkLst>
        </pc:spChg>
        <pc:spChg chg="add mod">
          <ac:chgData name="Leo Santos" userId="890a6e047521931f" providerId="LiveId" clId="{B220BEA6-4F67-4F2A-BF8E-80F5596A04C5}" dt="2023-01-08T17:11:59.110" v="1596" actId="207"/>
          <ac:spMkLst>
            <pc:docMk/>
            <pc:sldMk cId="3335500614" sldId="276"/>
            <ac:spMk id="15" creationId="{BD984FD7-60E1-E371-2742-09018F451620}"/>
          </ac:spMkLst>
        </pc:spChg>
        <pc:spChg chg="add mod">
          <ac:chgData name="Leo Santos" userId="890a6e047521931f" providerId="LiveId" clId="{B220BEA6-4F67-4F2A-BF8E-80F5596A04C5}" dt="2023-01-08T17:11:59.110" v="1596" actId="207"/>
          <ac:spMkLst>
            <pc:docMk/>
            <pc:sldMk cId="3335500614" sldId="276"/>
            <ac:spMk id="16" creationId="{EAE30DB6-9065-FE39-B15B-00E49A90E8ED}"/>
          </ac:spMkLst>
        </pc:spChg>
        <pc:spChg chg="add mod">
          <ac:chgData name="Leo Santos" userId="890a6e047521931f" providerId="LiveId" clId="{B220BEA6-4F67-4F2A-BF8E-80F5596A04C5}" dt="2023-01-08T17:11:59.110" v="1596" actId="207"/>
          <ac:spMkLst>
            <pc:docMk/>
            <pc:sldMk cId="3335500614" sldId="276"/>
            <ac:spMk id="17" creationId="{8A108EB4-4EE0-D349-6FC8-7B8A3EC2B82D}"/>
          </ac:spMkLst>
        </pc:spChg>
        <pc:spChg chg="add mod">
          <ac:chgData name="Leo Santos" userId="890a6e047521931f" providerId="LiveId" clId="{B220BEA6-4F67-4F2A-BF8E-80F5596A04C5}" dt="2023-01-08T17:11:59.110" v="1596" actId="207"/>
          <ac:spMkLst>
            <pc:docMk/>
            <pc:sldMk cId="3335500614" sldId="276"/>
            <ac:spMk id="19" creationId="{022B439F-40CD-49E1-3B87-2FAC75D366CB}"/>
          </ac:spMkLst>
        </pc:spChg>
        <pc:spChg chg="add mod">
          <ac:chgData name="Leo Santos" userId="890a6e047521931f" providerId="LiveId" clId="{B220BEA6-4F67-4F2A-BF8E-80F5596A04C5}" dt="2023-01-08T18:07:06.874" v="1933" actId="113"/>
          <ac:spMkLst>
            <pc:docMk/>
            <pc:sldMk cId="3335500614" sldId="276"/>
            <ac:spMk id="20" creationId="{A43B474D-2BC3-CB3C-186C-AF1340BEF14A}"/>
          </ac:spMkLst>
        </pc:spChg>
        <pc:spChg chg="add mod">
          <ac:chgData name="Leo Santos" userId="890a6e047521931f" providerId="LiveId" clId="{B220BEA6-4F67-4F2A-BF8E-80F5596A04C5}" dt="2023-01-08T17:11:59.110" v="1596" actId="207"/>
          <ac:spMkLst>
            <pc:docMk/>
            <pc:sldMk cId="3335500614" sldId="276"/>
            <ac:spMk id="22" creationId="{62297EFD-490C-392B-DC7D-6784104FCD9B}"/>
          </ac:spMkLst>
        </pc:spChg>
        <pc:spChg chg="add mod">
          <ac:chgData name="Leo Santos" userId="890a6e047521931f" providerId="LiveId" clId="{B220BEA6-4F67-4F2A-BF8E-80F5596A04C5}" dt="2023-01-08T18:07:06.874" v="1933" actId="113"/>
          <ac:spMkLst>
            <pc:docMk/>
            <pc:sldMk cId="3335500614" sldId="276"/>
            <ac:spMk id="23" creationId="{15B6C9F9-1C9B-64E8-0F32-4697D1121A58}"/>
          </ac:spMkLst>
        </pc:spChg>
        <pc:cxnChg chg="del mod">
          <ac:chgData name="Leo Santos" userId="890a6e047521931f" providerId="LiveId" clId="{B220BEA6-4F67-4F2A-BF8E-80F5596A04C5}" dt="2023-01-08T17:08:00.217" v="1500" actId="478"/>
          <ac:cxnSpMkLst>
            <pc:docMk/>
            <pc:sldMk cId="3335500614" sldId="276"/>
            <ac:cxnSpMk id="13" creationId="{98BA8D64-D401-C074-AA3B-6D2B7C5BCBC9}"/>
          </ac:cxnSpMkLst>
        </pc:cxnChg>
        <pc:cxnChg chg="del mod">
          <ac:chgData name="Leo Santos" userId="890a6e047521931f" providerId="LiveId" clId="{B220BEA6-4F67-4F2A-BF8E-80F5596A04C5}" dt="2023-01-08T17:08:00.217" v="1500" actId="478"/>
          <ac:cxnSpMkLst>
            <pc:docMk/>
            <pc:sldMk cId="3335500614" sldId="276"/>
            <ac:cxnSpMk id="14" creationId="{BA69F3D7-7878-CF27-23C6-38F47D210176}"/>
          </ac:cxnSpMkLst>
        </pc:cxnChg>
        <pc:cxnChg chg="del mod">
          <ac:chgData name="Leo Santos" userId="890a6e047521931f" providerId="LiveId" clId="{B220BEA6-4F67-4F2A-BF8E-80F5596A04C5}" dt="2023-01-08T17:08:00.217" v="1500" actId="478"/>
          <ac:cxnSpMkLst>
            <pc:docMk/>
            <pc:sldMk cId="3335500614" sldId="276"/>
            <ac:cxnSpMk id="18" creationId="{AA9922E7-F991-61E0-8FDB-97FC335F7B0D}"/>
          </ac:cxnSpMkLst>
        </pc:cxnChg>
        <pc:cxnChg chg="del mod">
          <ac:chgData name="Leo Santos" userId="890a6e047521931f" providerId="LiveId" clId="{B220BEA6-4F67-4F2A-BF8E-80F5596A04C5}" dt="2023-01-08T17:08:00.217" v="1500" actId="478"/>
          <ac:cxnSpMkLst>
            <pc:docMk/>
            <pc:sldMk cId="3335500614" sldId="276"/>
            <ac:cxnSpMk id="21" creationId="{BFA0CD64-7E7C-C135-6423-ED35672ADF48}"/>
          </ac:cxnSpMkLst>
        </pc:cxnChg>
      </pc:sldChg>
      <pc:sldChg chg="addSp modSp add mod">
        <pc:chgData name="Leo Santos" userId="890a6e047521931f" providerId="LiveId" clId="{B220BEA6-4F67-4F2A-BF8E-80F5596A04C5}" dt="2023-01-08T18:08:00.594" v="1943" actId="207"/>
        <pc:sldMkLst>
          <pc:docMk/>
          <pc:sldMk cId="342431345" sldId="277"/>
        </pc:sldMkLst>
        <pc:spChg chg="mod">
          <ac:chgData name="Leo Santos" userId="890a6e047521931f" providerId="LiveId" clId="{B220BEA6-4F67-4F2A-BF8E-80F5596A04C5}" dt="2023-01-08T17:33:52.121" v="1628" actId="6549"/>
          <ac:spMkLst>
            <pc:docMk/>
            <pc:sldMk cId="342431345" sldId="277"/>
            <ac:spMk id="2" creationId="{23ACEF5B-D8F0-2DE4-46A5-D2232E39C576}"/>
          </ac:spMkLst>
        </pc:spChg>
        <pc:spChg chg="mod">
          <ac:chgData name="Leo Santos" userId="890a6e047521931f" providerId="LiveId" clId="{B220BEA6-4F67-4F2A-BF8E-80F5596A04C5}" dt="2023-01-08T17:13:53.826" v="1605" actId="15"/>
          <ac:spMkLst>
            <pc:docMk/>
            <pc:sldMk cId="342431345" sldId="277"/>
            <ac:spMk id="3" creationId="{53EF0738-A996-B9FD-EE98-F64557CD7B68}"/>
          </ac:spMkLst>
        </pc:spChg>
        <pc:spChg chg="add mod">
          <ac:chgData name="Leo Santos" userId="890a6e047521931f" providerId="LiveId" clId="{B220BEA6-4F67-4F2A-BF8E-80F5596A04C5}" dt="2023-01-08T18:08:00.594" v="1943" actId="207"/>
          <ac:spMkLst>
            <pc:docMk/>
            <pc:sldMk cId="342431345" sldId="277"/>
            <ac:spMk id="13" creationId="{9598375C-BC08-6C73-B301-79CB063C93D9}"/>
          </ac:spMkLst>
        </pc:spChg>
        <pc:picChg chg="add mod">
          <ac:chgData name="Leo Santos" userId="890a6e047521931f" providerId="LiveId" clId="{B220BEA6-4F67-4F2A-BF8E-80F5596A04C5}" dt="2023-01-08T17:14:21.744" v="1608" actId="14100"/>
          <ac:picMkLst>
            <pc:docMk/>
            <pc:sldMk cId="342431345" sldId="277"/>
            <ac:picMk id="5" creationId="{99AFE0BD-C970-A5A5-1A68-F754B78D4D42}"/>
          </ac:picMkLst>
        </pc:picChg>
        <pc:picChg chg="add mod">
          <ac:chgData name="Leo Santos" userId="890a6e047521931f" providerId="LiveId" clId="{B220BEA6-4F67-4F2A-BF8E-80F5596A04C5}" dt="2023-01-08T18:01:12.824" v="1925" actId="14100"/>
          <ac:picMkLst>
            <pc:docMk/>
            <pc:sldMk cId="342431345" sldId="277"/>
            <ac:picMk id="7" creationId="{4D7B137D-EE4F-D854-AB89-3C0E9DBE934E}"/>
          </ac:picMkLst>
        </pc:picChg>
        <pc:picChg chg="add mod">
          <ac:chgData name="Leo Santos" userId="890a6e047521931f" providerId="LiveId" clId="{B220BEA6-4F67-4F2A-BF8E-80F5596A04C5}" dt="2023-01-08T18:01:07.973" v="1923" actId="14100"/>
          <ac:picMkLst>
            <pc:docMk/>
            <pc:sldMk cId="342431345" sldId="277"/>
            <ac:picMk id="9" creationId="{28936B49-A13F-8BE0-BCC9-F1BE98D0FFD8}"/>
          </ac:picMkLst>
        </pc:picChg>
        <pc:picChg chg="add mod">
          <ac:chgData name="Leo Santos" userId="890a6e047521931f" providerId="LiveId" clId="{B220BEA6-4F67-4F2A-BF8E-80F5596A04C5}" dt="2023-01-08T17:25:54.925" v="1625" actId="1037"/>
          <ac:picMkLst>
            <pc:docMk/>
            <pc:sldMk cId="342431345" sldId="277"/>
            <ac:picMk id="11" creationId="{81B734F8-E1EF-1F4E-18C9-02DA15E766AD}"/>
          </ac:picMkLst>
        </pc:picChg>
      </pc:sldChg>
      <pc:sldChg chg="addSp delSp modSp add mod modNotesTx">
        <pc:chgData name="Leo Santos" userId="890a6e047521931f" providerId="LiveId" clId="{B220BEA6-4F67-4F2A-BF8E-80F5596A04C5}" dt="2023-01-08T22:51:58.817" v="2667" actId="20577"/>
        <pc:sldMkLst>
          <pc:docMk/>
          <pc:sldMk cId="3551317044" sldId="278"/>
        </pc:sldMkLst>
        <pc:spChg chg="mod">
          <ac:chgData name="Leo Santos" userId="890a6e047521931f" providerId="LiveId" clId="{B220BEA6-4F67-4F2A-BF8E-80F5596A04C5}" dt="2023-01-08T17:33:55.676" v="1629" actId="6549"/>
          <ac:spMkLst>
            <pc:docMk/>
            <pc:sldMk cId="3551317044" sldId="278"/>
            <ac:spMk id="2" creationId="{23ACEF5B-D8F0-2DE4-46A5-D2232E39C576}"/>
          </ac:spMkLst>
        </pc:spChg>
        <pc:spChg chg="mod">
          <ac:chgData name="Leo Santos" userId="890a6e047521931f" providerId="LiveId" clId="{B220BEA6-4F67-4F2A-BF8E-80F5596A04C5}" dt="2023-01-08T22:51:58.817" v="2667" actId="20577"/>
          <ac:spMkLst>
            <pc:docMk/>
            <pc:sldMk cId="3551317044" sldId="278"/>
            <ac:spMk id="3" creationId="{53EF0738-A996-B9FD-EE98-F64557CD7B68}"/>
          </ac:spMkLst>
        </pc:spChg>
        <pc:picChg chg="del">
          <ac:chgData name="Leo Santos" userId="890a6e047521931f" providerId="LiveId" clId="{B220BEA6-4F67-4F2A-BF8E-80F5596A04C5}" dt="2023-01-08T17:40:58.945" v="1633" actId="478"/>
          <ac:picMkLst>
            <pc:docMk/>
            <pc:sldMk cId="3551317044" sldId="278"/>
            <ac:picMk id="5" creationId="{99AFE0BD-C970-A5A5-1A68-F754B78D4D42}"/>
          </ac:picMkLst>
        </pc:picChg>
        <pc:picChg chg="add mod">
          <ac:chgData name="Leo Santos" userId="890a6e047521931f" providerId="LiveId" clId="{B220BEA6-4F67-4F2A-BF8E-80F5596A04C5}" dt="2023-01-08T22:51:52.475" v="2665" actId="14100"/>
          <ac:picMkLst>
            <pc:docMk/>
            <pc:sldMk cId="3551317044" sldId="278"/>
            <ac:picMk id="6" creationId="{65B29935-7977-0BCC-A22E-74F28F57890B}"/>
          </ac:picMkLst>
        </pc:picChg>
        <pc:picChg chg="del">
          <ac:chgData name="Leo Santos" userId="890a6e047521931f" providerId="LiveId" clId="{B220BEA6-4F67-4F2A-BF8E-80F5596A04C5}" dt="2023-01-08T17:40:58.945" v="1633" actId="478"/>
          <ac:picMkLst>
            <pc:docMk/>
            <pc:sldMk cId="3551317044" sldId="278"/>
            <ac:picMk id="7" creationId="{4D7B137D-EE4F-D854-AB89-3C0E9DBE934E}"/>
          </ac:picMkLst>
        </pc:picChg>
        <pc:picChg chg="del">
          <ac:chgData name="Leo Santos" userId="890a6e047521931f" providerId="LiveId" clId="{B220BEA6-4F67-4F2A-BF8E-80F5596A04C5}" dt="2023-01-08T17:40:58.945" v="1633" actId="478"/>
          <ac:picMkLst>
            <pc:docMk/>
            <pc:sldMk cId="3551317044" sldId="278"/>
            <ac:picMk id="9" creationId="{28936B49-A13F-8BE0-BCC9-F1BE98D0FFD8}"/>
          </ac:picMkLst>
        </pc:picChg>
        <pc:picChg chg="del">
          <ac:chgData name="Leo Santos" userId="890a6e047521931f" providerId="LiveId" clId="{B220BEA6-4F67-4F2A-BF8E-80F5596A04C5}" dt="2023-01-08T17:40:58.945" v="1633" actId="478"/>
          <ac:picMkLst>
            <pc:docMk/>
            <pc:sldMk cId="3551317044" sldId="278"/>
            <ac:picMk id="11" creationId="{81B734F8-E1EF-1F4E-18C9-02DA15E766AD}"/>
          </ac:picMkLst>
        </pc:picChg>
      </pc:sldChg>
      <pc:sldChg chg="addSp delSp modSp add mod modNotesTx">
        <pc:chgData name="Leo Santos" userId="890a6e047521931f" providerId="LiveId" clId="{B220BEA6-4F67-4F2A-BF8E-80F5596A04C5}" dt="2023-01-08T22:42:05.041" v="2659" actId="13822"/>
        <pc:sldMkLst>
          <pc:docMk/>
          <pc:sldMk cId="3729195870" sldId="279"/>
        </pc:sldMkLst>
        <pc:spChg chg="mod">
          <ac:chgData name="Leo Santos" userId="890a6e047521931f" providerId="LiveId" clId="{B220BEA6-4F67-4F2A-BF8E-80F5596A04C5}" dt="2023-01-08T22:41:35.459" v="2656" actId="1076"/>
          <ac:spMkLst>
            <pc:docMk/>
            <pc:sldMk cId="3729195870" sldId="279"/>
            <ac:spMk id="2" creationId="{23ACEF5B-D8F0-2DE4-46A5-D2232E39C576}"/>
          </ac:spMkLst>
        </pc:spChg>
        <pc:spChg chg="del mod">
          <ac:chgData name="Leo Santos" userId="890a6e047521931f" providerId="LiveId" clId="{B220BEA6-4F67-4F2A-BF8E-80F5596A04C5}" dt="2023-01-08T17:58:32.626" v="1883" actId="478"/>
          <ac:spMkLst>
            <pc:docMk/>
            <pc:sldMk cId="3729195870" sldId="279"/>
            <ac:spMk id="3" creationId="{53EF0738-A996-B9FD-EE98-F64557CD7B68}"/>
          </ac:spMkLst>
        </pc:spChg>
        <pc:spChg chg="add mod">
          <ac:chgData name="Leo Santos" userId="890a6e047521931f" providerId="LiveId" clId="{B220BEA6-4F67-4F2A-BF8E-80F5596A04C5}" dt="2023-01-08T22:42:05.041" v="2659" actId="13822"/>
          <ac:spMkLst>
            <pc:docMk/>
            <pc:sldMk cId="3729195870" sldId="279"/>
            <ac:spMk id="4" creationId="{00491BEA-E981-F7FA-D995-7AE9F86951F0}"/>
          </ac:spMkLst>
        </pc:spChg>
        <pc:spChg chg="add mod">
          <ac:chgData name="Leo Santos" userId="890a6e047521931f" providerId="LiveId" clId="{B220BEA6-4F67-4F2A-BF8E-80F5596A04C5}" dt="2023-01-08T22:42:05.041" v="2659" actId="13822"/>
          <ac:spMkLst>
            <pc:docMk/>
            <pc:sldMk cId="3729195870" sldId="279"/>
            <ac:spMk id="5" creationId="{A98C919D-FA60-B4EB-8931-AA028A4F9566}"/>
          </ac:spMkLst>
        </pc:spChg>
        <pc:spChg chg="add mod">
          <ac:chgData name="Leo Santos" userId="890a6e047521931f" providerId="LiveId" clId="{B220BEA6-4F67-4F2A-BF8E-80F5596A04C5}" dt="2023-01-08T22:42:05.041" v="2659" actId="13822"/>
          <ac:spMkLst>
            <pc:docMk/>
            <pc:sldMk cId="3729195870" sldId="279"/>
            <ac:spMk id="7" creationId="{516F6888-3E2A-D142-9743-2927AB580F44}"/>
          </ac:spMkLst>
        </pc:spChg>
        <pc:spChg chg="add mod">
          <ac:chgData name="Leo Santos" userId="890a6e047521931f" providerId="LiveId" clId="{B220BEA6-4F67-4F2A-BF8E-80F5596A04C5}" dt="2023-01-08T22:42:05.041" v="2659" actId="13822"/>
          <ac:spMkLst>
            <pc:docMk/>
            <pc:sldMk cId="3729195870" sldId="279"/>
            <ac:spMk id="8" creationId="{A5A393BC-CA10-5F44-210D-99A361C94129}"/>
          </ac:spMkLst>
        </pc:spChg>
        <pc:spChg chg="add mod ord">
          <ac:chgData name="Leo Santos" userId="890a6e047521931f" providerId="LiveId" clId="{B220BEA6-4F67-4F2A-BF8E-80F5596A04C5}" dt="2023-01-08T22:41:43.750" v="2657" actId="1076"/>
          <ac:spMkLst>
            <pc:docMk/>
            <pc:sldMk cId="3729195870" sldId="279"/>
            <ac:spMk id="9" creationId="{B84E76B6-158A-1105-505C-15CA0271959C}"/>
          </ac:spMkLst>
        </pc:spChg>
        <pc:spChg chg="add mod">
          <ac:chgData name="Leo Santos" userId="890a6e047521931f" providerId="LiveId" clId="{B220BEA6-4F67-4F2A-BF8E-80F5596A04C5}" dt="2023-01-08T22:41:43.750" v="2657" actId="1076"/>
          <ac:spMkLst>
            <pc:docMk/>
            <pc:sldMk cId="3729195870" sldId="279"/>
            <ac:spMk id="11" creationId="{4378B6BC-8702-6E1D-36B6-CE6FCB5DD4E0}"/>
          </ac:spMkLst>
        </pc:spChg>
        <pc:spChg chg="add mod">
          <ac:chgData name="Leo Santos" userId="890a6e047521931f" providerId="LiveId" clId="{B220BEA6-4F67-4F2A-BF8E-80F5596A04C5}" dt="2023-01-08T22:41:43.750" v="2657" actId="1076"/>
          <ac:spMkLst>
            <pc:docMk/>
            <pc:sldMk cId="3729195870" sldId="279"/>
            <ac:spMk id="12" creationId="{76558993-30B2-10E4-55CB-17C790CE9EA9}"/>
          </ac:spMkLst>
        </pc:spChg>
        <pc:spChg chg="add mod">
          <ac:chgData name="Leo Santos" userId="890a6e047521931f" providerId="LiveId" clId="{B220BEA6-4F67-4F2A-BF8E-80F5596A04C5}" dt="2023-01-08T22:41:58.102" v="2658" actId="13822"/>
          <ac:spMkLst>
            <pc:docMk/>
            <pc:sldMk cId="3729195870" sldId="279"/>
            <ac:spMk id="13" creationId="{EB536C31-A041-DFD5-2792-026EC83BA4DD}"/>
          </ac:spMkLst>
        </pc:spChg>
        <pc:spChg chg="add mod">
          <ac:chgData name="Leo Santos" userId="890a6e047521931f" providerId="LiveId" clId="{B220BEA6-4F67-4F2A-BF8E-80F5596A04C5}" dt="2023-01-08T22:41:58.102" v="2658" actId="13822"/>
          <ac:spMkLst>
            <pc:docMk/>
            <pc:sldMk cId="3729195870" sldId="279"/>
            <ac:spMk id="14" creationId="{F4F442CE-4ADA-1118-833E-0D544AF3D23A}"/>
          </ac:spMkLst>
        </pc:spChg>
        <pc:spChg chg="add mod">
          <ac:chgData name="Leo Santos" userId="890a6e047521931f" providerId="LiveId" clId="{B220BEA6-4F67-4F2A-BF8E-80F5596A04C5}" dt="2023-01-08T22:41:58.102" v="2658" actId="13822"/>
          <ac:spMkLst>
            <pc:docMk/>
            <pc:sldMk cId="3729195870" sldId="279"/>
            <ac:spMk id="15" creationId="{790CB361-35BD-A2FD-24F7-757D1F83484E}"/>
          </ac:spMkLst>
        </pc:spChg>
        <pc:spChg chg="add mod">
          <ac:chgData name="Leo Santos" userId="890a6e047521931f" providerId="LiveId" clId="{B220BEA6-4F67-4F2A-BF8E-80F5596A04C5}" dt="2023-01-08T22:41:58.102" v="2658" actId="13822"/>
          <ac:spMkLst>
            <pc:docMk/>
            <pc:sldMk cId="3729195870" sldId="279"/>
            <ac:spMk id="16" creationId="{AC28635A-7C79-9CF1-D09F-39C3C2DC1993}"/>
          </ac:spMkLst>
        </pc:spChg>
        <pc:spChg chg="add mod">
          <ac:chgData name="Leo Santos" userId="890a6e047521931f" providerId="LiveId" clId="{B220BEA6-4F67-4F2A-BF8E-80F5596A04C5}" dt="2023-01-08T22:41:43.750" v="2657" actId="1076"/>
          <ac:spMkLst>
            <pc:docMk/>
            <pc:sldMk cId="3729195870" sldId="279"/>
            <ac:spMk id="17" creationId="{470C9958-9C8B-54C2-AE5B-951206E28E79}"/>
          </ac:spMkLst>
        </pc:spChg>
        <pc:spChg chg="add mod">
          <ac:chgData name="Leo Santos" userId="890a6e047521931f" providerId="LiveId" clId="{B220BEA6-4F67-4F2A-BF8E-80F5596A04C5}" dt="2023-01-08T22:41:58.102" v="2658" actId="13822"/>
          <ac:spMkLst>
            <pc:docMk/>
            <pc:sldMk cId="3729195870" sldId="279"/>
            <ac:spMk id="18" creationId="{7701B493-BE88-D593-AD8D-93D410ABBFE8}"/>
          </ac:spMkLst>
        </pc:spChg>
        <pc:spChg chg="add mod">
          <ac:chgData name="Leo Santos" userId="890a6e047521931f" providerId="LiveId" clId="{B220BEA6-4F67-4F2A-BF8E-80F5596A04C5}" dt="2023-01-08T22:41:58.102" v="2658" actId="13822"/>
          <ac:spMkLst>
            <pc:docMk/>
            <pc:sldMk cId="3729195870" sldId="279"/>
            <ac:spMk id="19" creationId="{57CFACD0-3207-67A6-A3A8-132414156ADA}"/>
          </ac:spMkLst>
        </pc:spChg>
        <pc:spChg chg="add mod">
          <ac:chgData name="Leo Santos" userId="890a6e047521931f" providerId="LiveId" clId="{B220BEA6-4F67-4F2A-BF8E-80F5596A04C5}" dt="2023-01-08T22:41:58.102" v="2658" actId="13822"/>
          <ac:spMkLst>
            <pc:docMk/>
            <pc:sldMk cId="3729195870" sldId="279"/>
            <ac:spMk id="20" creationId="{7C8FAE97-4065-9E55-FBAB-8A0DF61940F3}"/>
          </ac:spMkLst>
        </pc:spChg>
        <pc:spChg chg="add mod">
          <ac:chgData name="Leo Santos" userId="890a6e047521931f" providerId="LiveId" clId="{B220BEA6-4F67-4F2A-BF8E-80F5596A04C5}" dt="2023-01-08T22:41:58.102" v="2658" actId="13822"/>
          <ac:spMkLst>
            <pc:docMk/>
            <pc:sldMk cId="3729195870" sldId="279"/>
            <ac:spMk id="21" creationId="{E05ABB05-D189-79DA-8806-55651616C20D}"/>
          </ac:spMkLst>
        </pc:spChg>
        <pc:spChg chg="add mod">
          <ac:chgData name="Leo Santos" userId="890a6e047521931f" providerId="LiveId" clId="{B220BEA6-4F67-4F2A-BF8E-80F5596A04C5}" dt="2023-01-08T22:41:58.102" v="2658" actId="13822"/>
          <ac:spMkLst>
            <pc:docMk/>
            <pc:sldMk cId="3729195870" sldId="279"/>
            <ac:spMk id="22" creationId="{E01E686B-4559-E95C-D3B9-B66AAB263D95}"/>
          </ac:spMkLst>
        </pc:spChg>
        <pc:spChg chg="add del mod">
          <ac:chgData name="Leo Santos" userId="890a6e047521931f" providerId="LiveId" clId="{B220BEA6-4F67-4F2A-BF8E-80F5596A04C5}" dt="2023-01-08T17:58:04.030" v="1873" actId="478"/>
          <ac:spMkLst>
            <pc:docMk/>
            <pc:sldMk cId="3729195870" sldId="279"/>
            <ac:spMk id="23" creationId="{9E1114F8-9B60-5632-9A05-A20BD3DA7FDC}"/>
          </ac:spMkLst>
        </pc:spChg>
        <pc:spChg chg="add del mod">
          <ac:chgData name="Leo Santos" userId="890a6e047521931f" providerId="LiveId" clId="{B220BEA6-4F67-4F2A-BF8E-80F5596A04C5}" dt="2023-01-08T17:58:04.030" v="1873" actId="478"/>
          <ac:spMkLst>
            <pc:docMk/>
            <pc:sldMk cId="3729195870" sldId="279"/>
            <ac:spMk id="24" creationId="{07BD0B56-8463-04BB-345D-C3A4E02F4916}"/>
          </ac:spMkLst>
        </pc:spChg>
        <pc:spChg chg="add del mod">
          <ac:chgData name="Leo Santos" userId="890a6e047521931f" providerId="LiveId" clId="{B220BEA6-4F67-4F2A-BF8E-80F5596A04C5}" dt="2023-01-08T17:58:04.030" v="1873" actId="478"/>
          <ac:spMkLst>
            <pc:docMk/>
            <pc:sldMk cId="3729195870" sldId="279"/>
            <ac:spMk id="25" creationId="{169800E9-EA11-619D-8CA1-56010CE1D2E1}"/>
          </ac:spMkLst>
        </pc:spChg>
        <pc:picChg chg="del">
          <ac:chgData name="Leo Santos" userId="890a6e047521931f" providerId="LiveId" clId="{B220BEA6-4F67-4F2A-BF8E-80F5596A04C5}" dt="2023-01-08T17:47:04.997" v="1683" actId="478"/>
          <ac:picMkLst>
            <pc:docMk/>
            <pc:sldMk cId="3729195870" sldId="279"/>
            <ac:picMk id="6" creationId="{65B29935-7977-0BCC-A22E-74F28F57890B}"/>
          </ac:picMkLst>
        </pc:picChg>
      </pc:sldChg>
      <pc:sldChg chg="delSp modSp add mod modNotesTx">
        <pc:chgData name="Leo Santos" userId="890a6e047521931f" providerId="LiveId" clId="{B220BEA6-4F67-4F2A-BF8E-80F5596A04C5}" dt="2023-01-08T22:51:34.195" v="2664" actId="114"/>
        <pc:sldMkLst>
          <pc:docMk/>
          <pc:sldMk cId="135464442" sldId="280"/>
        </pc:sldMkLst>
        <pc:spChg chg="mod">
          <ac:chgData name="Leo Santos" userId="890a6e047521931f" providerId="LiveId" clId="{B220BEA6-4F67-4F2A-BF8E-80F5596A04C5}" dt="2023-01-08T18:00:41.800" v="1919" actId="108"/>
          <ac:spMkLst>
            <pc:docMk/>
            <pc:sldMk cId="135464442" sldId="280"/>
            <ac:spMk id="2" creationId="{23ACEF5B-D8F0-2DE4-46A5-D2232E39C576}"/>
          </ac:spMkLst>
        </pc:spChg>
        <pc:spChg chg="mod">
          <ac:chgData name="Leo Santos" userId="890a6e047521931f" providerId="LiveId" clId="{B220BEA6-4F67-4F2A-BF8E-80F5596A04C5}" dt="2023-01-08T22:51:34.195" v="2664" actId="114"/>
          <ac:spMkLst>
            <pc:docMk/>
            <pc:sldMk cId="135464442" sldId="280"/>
            <ac:spMk id="3" creationId="{53EF0738-A996-B9FD-EE98-F64557CD7B68}"/>
          </ac:spMkLst>
        </pc:spChg>
        <pc:picChg chg="del">
          <ac:chgData name="Leo Santos" userId="890a6e047521931f" providerId="LiveId" clId="{B220BEA6-4F67-4F2A-BF8E-80F5596A04C5}" dt="2023-01-08T17:59:47.718" v="1891" actId="478"/>
          <ac:picMkLst>
            <pc:docMk/>
            <pc:sldMk cId="135464442" sldId="280"/>
            <ac:picMk id="6" creationId="{65B29935-7977-0BCC-A22E-74F28F57890B}"/>
          </ac:picMkLst>
        </pc:picChg>
      </pc:sldChg>
      <pc:sldChg chg="addSp delSp modSp add mod modNotesTx">
        <pc:chgData name="Leo Santos" userId="890a6e047521931f" providerId="LiveId" clId="{B220BEA6-4F67-4F2A-BF8E-80F5596A04C5}" dt="2023-01-08T22:24:02.837" v="2573"/>
        <pc:sldMkLst>
          <pc:docMk/>
          <pc:sldMk cId="3929791730" sldId="281"/>
        </pc:sldMkLst>
        <pc:spChg chg="mod">
          <ac:chgData name="Leo Santos" userId="890a6e047521931f" providerId="LiveId" clId="{B220BEA6-4F67-4F2A-BF8E-80F5596A04C5}" dt="2023-01-08T19:03:24.445" v="2098" actId="20577"/>
          <ac:spMkLst>
            <pc:docMk/>
            <pc:sldMk cId="3929791730" sldId="281"/>
            <ac:spMk id="2" creationId="{23ACEF5B-D8F0-2DE4-46A5-D2232E39C576}"/>
          </ac:spMkLst>
        </pc:spChg>
        <pc:spChg chg="mod">
          <ac:chgData name="Leo Santos" userId="890a6e047521931f" providerId="LiveId" clId="{B220BEA6-4F67-4F2A-BF8E-80F5596A04C5}" dt="2023-01-08T22:12:11.097" v="2549" actId="20577"/>
          <ac:spMkLst>
            <pc:docMk/>
            <pc:sldMk cId="3929791730" sldId="281"/>
            <ac:spMk id="3" creationId="{53EF0738-A996-B9FD-EE98-F64557CD7B68}"/>
          </ac:spMkLst>
        </pc:spChg>
        <pc:spChg chg="add del">
          <ac:chgData name="Leo Santos" userId="890a6e047521931f" providerId="LiveId" clId="{B220BEA6-4F67-4F2A-BF8E-80F5596A04C5}" dt="2023-01-08T19:04:28.822" v="2101"/>
          <ac:spMkLst>
            <pc:docMk/>
            <pc:sldMk cId="3929791730" sldId="281"/>
            <ac:spMk id="4" creationId="{2217EEB7-9C0F-D0B4-678C-0B25E3E5BB49}"/>
          </ac:spMkLst>
        </pc:spChg>
        <pc:picChg chg="del">
          <ac:chgData name="Leo Santos" userId="890a6e047521931f" providerId="LiveId" clId="{B220BEA6-4F67-4F2A-BF8E-80F5596A04C5}" dt="2023-01-08T19:03:27.165" v="2099" actId="478"/>
          <ac:picMkLst>
            <pc:docMk/>
            <pc:sldMk cId="3929791730" sldId="281"/>
            <ac:picMk id="5" creationId="{C506CD6F-76EA-E74D-9629-11E2B5FB921E}"/>
          </ac:picMkLst>
        </pc:picChg>
        <pc:picChg chg="add mod">
          <ac:chgData name="Leo Santos" userId="890a6e047521931f" providerId="LiveId" clId="{B220BEA6-4F67-4F2A-BF8E-80F5596A04C5}" dt="2023-01-08T22:03:23.484" v="2103" actId="1076"/>
          <ac:picMkLst>
            <pc:docMk/>
            <pc:sldMk cId="3929791730" sldId="281"/>
            <ac:picMk id="7" creationId="{96C0B6AA-52C9-26D8-77C5-84026E51BBAC}"/>
          </ac:picMkLst>
        </pc:picChg>
      </pc:sldChg>
      <pc:sldChg chg="modSp add mod">
        <pc:chgData name="Leo Santos" userId="890a6e047521931f" providerId="LiveId" clId="{B220BEA6-4F67-4F2A-BF8E-80F5596A04C5}" dt="2023-01-08T22:54:21.454" v="2693" actId="403"/>
        <pc:sldMkLst>
          <pc:docMk/>
          <pc:sldMk cId="1415020764" sldId="282"/>
        </pc:sldMkLst>
        <pc:spChg chg="mod">
          <ac:chgData name="Leo Santos" userId="890a6e047521931f" providerId="LiveId" clId="{B220BEA6-4F67-4F2A-BF8E-80F5596A04C5}" dt="2023-01-08T22:54:04.959" v="2670" actId="21"/>
          <ac:spMkLst>
            <pc:docMk/>
            <pc:sldMk cId="1415020764" sldId="282"/>
            <ac:spMk id="2" creationId="{23ACEF5B-D8F0-2DE4-46A5-D2232E39C576}"/>
          </ac:spMkLst>
        </pc:spChg>
        <pc:spChg chg="mod">
          <ac:chgData name="Leo Santos" userId="890a6e047521931f" providerId="LiveId" clId="{B220BEA6-4F67-4F2A-BF8E-80F5596A04C5}" dt="2023-01-08T22:54:21.454" v="2693" actId="403"/>
          <ac:spMkLst>
            <pc:docMk/>
            <pc:sldMk cId="1415020764" sldId="282"/>
            <ac:spMk id="3" creationId="{53EF0738-A996-B9FD-EE98-F64557CD7B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9BFA8-2263-4412-B04E-97EB664402A3}" type="datetimeFigureOut">
              <a:rPr lang="pt-BR" smtClean="0"/>
              <a:t>08/01/2023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31323-CBFF-4A2F-884C-607D6769BC72}" type="slidenum">
              <a:rPr lang="pt-BR" smtClean="0"/>
              <a:t>‹#›</a:t>
            </a:fld>
            <a:endParaRPr lang="pt-BR"/>
          </a:p>
        </p:txBody>
      </p:sp>
    </p:spTree>
    <p:extLst>
      <p:ext uri="{BB962C8B-B14F-4D97-AF65-F5344CB8AC3E}">
        <p14:creationId xmlns:p14="http://schemas.microsoft.com/office/powerpoint/2010/main" val="3631195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9</a:t>
            </a:fld>
            <a:endParaRPr lang="pt-BR"/>
          </a:p>
        </p:txBody>
      </p:sp>
    </p:spTree>
    <p:extLst>
      <p:ext uri="{BB962C8B-B14F-4D97-AF65-F5344CB8AC3E}">
        <p14:creationId xmlns:p14="http://schemas.microsoft.com/office/powerpoint/2010/main" val="29879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10</a:t>
            </a:fld>
            <a:endParaRPr lang="pt-BR"/>
          </a:p>
        </p:txBody>
      </p:sp>
    </p:spTree>
    <p:extLst>
      <p:ext uri="{BB962C8B-B14F-4D97-AF65-F5344CB8AC3E}">
        <p14:creationId xmlns:p14="http://schemas.microsoft.com/office/powerpoint/2010/main" val="148850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8103-CDF3-D81A-B6F0-71C52D8E0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9F36ABDC-3831-F87D-9770-8097E9892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2E9954FC-7AFE-E9F9-5483-46E1764F85FD}"/>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5" name="Footer Placeholder 4">
            <a:extLst>
              <a:ext uri="{FF2B5EF4-FFF2-40B4-BE49-F238E27FC236}">
                <a16:creationId xmlns:a16="http://schemas.microsoft.com/office/drawing/2014/main" id="{1F85A128-53B9-5805-0F2A-B51DA82CE3F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52D3715-BD03-7C15-D8A3-128555A19BFB}"/>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350010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6F28-4792-521E-540A-94FC68C63504}"/>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B7691F1-2452-7C5F-EC57-0E92A1B43A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768414D9-2C19-3D58-9B42-A26D786FA387}"/>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5" name="Footer Placeholder 4">
            <a:extLst>
              <a:ext uri="{FF2B5EF4-FFF2-40B4-BE49-F238E27FC236}">
                <a16:creationId xmlns:a16="http://schemas.microsoft.com/office/drawing/2014/main" id="{D3A12444-704D-DD1B-1A40-B48690B891D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BDD6F9B-DFBA-1F83-401E-AC99F7386633}"/>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79468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961E9-7ED4-0CA9-DD51-EA9491F93F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E3D7CC2-B859-1475-870B-A8AE19540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153FA70-117E-7C17-9F8F-0D92A4266861}"/>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5" name="Footer Placeholder 4">
            <a:extLst>
              <a:ext uri="{FF2B5EF4-FFF2-40B4-BE49-F238E27FC236}">
                <a16:creationId xmlns:a16="http://schemas.microsoft.com/office/drawing/2014/main" id="{B5BDB312-5711-CBF8-9FF8-D7AAB60D7DF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079FA90-03D9-868B-D18C-D7DAD07B5EFB}"/>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91552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C50A-6FBE-35AC-10BC-FC46D77B0EB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68E6BB28-697E-3E34-93FD-E1E3EDDB8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5D01231-CA15-DDA8-3821-168A86650A97}"/>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5" name="Footer Placeholder 4">
            <a:extLst>
              <a:ext uri="{FF2B5EF4-FFF2-40B4-BE49-F238E27FC236}">
                <a16:creationId xmlns:a16="http://schemas.microsoft.com/office/drawing/2014/main" id="{B7DBD865-3EE1-0FB0-B0E9-DD0625F5C03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A6AF9B8-6F49-6B0E-7611-8882C3714DA6}"/>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19673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9114-418B-6493-D527-38D3D73E8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33834D82-76F1-C4BB-CD78-D167D1EDF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E1A12-4553-5263-A7F9-60C273E42789}"/>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5" name="Footer Placeholder 4">
            <a:extLst>
              <a:ext uri="{FF2B5EF4-FFF2-40B4-BE49-F238E27FC236}">
                <a16:creationId xmlns:a16="http://schemas.microsoft.com/office/drawing/2014/main" id="{D3621854-FD6F-55FA-A51E-BAEB5212214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1C6CEBC-6459-651A-3487-5F540A639049}"/>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5905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E5D4-C7C4-0291-FEC7-E32D6488A1E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69B43E0E-87BF-72E4-A3F7-C868558294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A1FE8450-2042-ACCE-0FAF-DAD874FD8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16F63865-C6A9-0772-BFD9-E455404ECACB}"/>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6" name="Footer Placeholder 5">
            <a:extLst>
              <a:ext uri="{FF2B5EF4-FFF2-40B4-BE49-F238E27FC236}">
                <a16:creationId xmlns:a16="http://schemas.microsoft.com/office/drawing/2014/main" id="{16D6CB4C-DA48-BA83-3021-A20DA2D6439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E04EB89-997D-117B-CC5D-66AA3D2A05F6}"/>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6514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24-51A6-3725-96CF-1A2E2F9D7513}"/>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E0DFA51D-A411-926C-8F39-F9FB4E8FB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42D9E-23B2-B990-9BE3-4827FE387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88DFB580-BA6F-D179-C3A0-205326BAE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F1D85-C347-FA1F-4AE7-D82A29E34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BCA248DE-2824-0B43-1637-882086292F93}"/>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8" name="Footer Placeholder 7">
            <a:extLst>
              <a:ext uri="{FF2B5EF4-FFF2-40B4-BE49-F238E27FC236}">
                <a16:creationId xmlns:a16="http://schemas.microsoft.com/office/drawing/2014/main" id="{32B7826D-5095-1959-4717-77A32C69CB0B}"/>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7EAD0D12-B7F5-74CA-DF46-6FA22C1745C5}"/>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63527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DAA0-90C2-5825-8535-748284BD6BDA}"/>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FB55923A-FDF3-6DBF-47D2-8614158F21BF}"/>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4" name="Footer Placeholder 3">
            <a:extLst>
              <a:ext uri="{FF2B5EF4-FFF2-40B4-BE49-F238E27FC236}">
                <a16:creationId xmlns:a16="http://schemas.microsoft.com/office/drawing/2014/main" id="{AE1533D9-03EB-6124-683F-6F2D8A04E9A5}"/>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6EC8A5DF-2AC4-F381-54AE-6847DD498242}"/>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161198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9B7E8-5DBD-91DD-06B7-3F968127810F}"/>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3" name="Footer Placeholder 2">
            <a:extLst>
              <a:ext uri="{FF2B5EF4-FFF2-40B4-BE49-F238E27FC236}">
                <a16:creationId xmlns:a16="http://schemas.microsoft.com/office/drawing/2014/main" id="{1722F5E6-04C5-84A1-D5CB-EE1A31685784}"/>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BEC860BF-7507-351F-34E0-28879E4B65ED}"/>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63574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EFFC-13F6-7608-168A-B32B20CED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23CDE171-6F99-D516-002B-4C321A5EC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26AD65DD-369E-A802-5503-82188471D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82DC4-B1CE-52AA-E204-97D016E87C57}"/>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6" name="Footer Placeholder 5">
            <a:extLst>
              <a:ext uri="{FF2B5EF4-FFF2-40B4-BE49-F238E27FC236}">
                <a16:creationId xmlns:a16="http://schemas.microsoft.com/office/drawing/2014/main" id="{C23A4D1B-FA60-1A41-4E66-5373EF56BD35}"/>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E386B181-39AF-F502-63E5-91D88D20591A}"/>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76101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C99A-4F33-BC1C-ECC7-C4B158ABF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B62BA41A-EFBE-1287-2898-208BB0F8C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5BB79C8D-676A-8392-EB4D-F0BD8C49B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A08CC-3681-FFB2-B6CC-3AE0F6410003}"/>
              </a:ext>
            </a:extLst>
          </p:cNvPr>
          <p:cNvSpPr>
            <a:spLocks noGrp="1"/>
          </p:cNvSpPr>
          <p:nvPr>
            <p:ph type="dt" sz="half" idx="10"/>
          </p:nvPr>
        </p:nvSpPr>
        <p:spPr/>
        <p:txBody>
          <a:bodyPr/>
          <a:lstStyle/>
          <a:p>
            <a:fld id="{65E3B3BB-C3DB-4626-B6EC-420DE8E6F6F7}" type="datetimeFigureOut">
              <a:rPr lang="pt-BR" smtClean="0"/>
              <a:t>08/01/2023</a:t>
            </a:fld>
            <a:endParaRPr lang="pt-BR"/>
          </a:p>
        </p:txBody>
      </p:sp>
      <p:sp>
        <p:nvSpPr>
          <p:cNvPr id="6" name="Footer Placeholder 5">
            <a:extLst>
              <a:ext uri="{FF2B5EF4-FFF2-40B4-BE49-F238E27FC236}">
                <a16:creationId xmlns:a16="http://schemas.microsoft.com/office/drawing/2014/main" id="{B99133A6-953F-866B-F96B-A08016C9612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F9203382-80FE-4AE1-61F7-46D43D1A3354}"/>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90674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96431-F3F9-C61A-F88A-5CC224283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AECF71D-86E7-8372-3E7F-5F0B89151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639D0CA-9171-159C-2581-39E54E39C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3B3BB-C3DB-4626-B6EC-420DE8E6F6F7}" type="datetimeFigureOut">
              <a:rPr lang="pt-BR" smtClean="0"/>
              <a:t>08/01/2023</a:t>
            </a:fld>
            <a:endParaRPr lang="pt-BR"/>
          </a:p>
        </p:txBody>
      </p:sp>
      <p:sp>
        <p:nvSpPr>
          <p:cNvPr id="5" name="Footer Placeholder 4">
            <a:extLst>
              <a:ext uri="{FF2B5EF4-FFF2-40B4-BE49-F238E27FC236}">
                <a16:creationId xmlns:a16="http://schemas.microsoft.com/office/drawing/2014/main" id="{6E9F2D8D-779D-EB50-B1EC-D906168B5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E6745314-4C64-C587-8607-C1A2FD748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335E-5E68-4D48-B3DC-F479373E715F}" type="slidenum">
              <a:rPr lang="pt-BR" smtClean="0"/>
              <a:t>‹#›</a:t>
            </a:fld>
            <a:endParaRPr lang="pt-BR"/>
          </a:p>
        </p:txBody>
      </p:sp>
    </p:spTree>
    <p:extLst>
      <p:ext uri="{BB962C8B-B14F-4D97-AF65-F5344CB8AC3E}">
        <p14:creationId xmlns:p14="http://schemas.microsoft.com/office/powerpoint/2010/main" val="179450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ecd.org/sti/ieconomy/oecdguidelinesontheprotectionofprivacyandtransborderflowsofpersonaldata.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A1A-1A43-ADCF-4AE2-D26DA84E4AB5}"/>
              </a:ext>
            </a:extLst>
          </p:cNvPr>
          <p:cNvSpPr>
            <a:spLocks noGrp="1"/>
          </p:cNvSpPr>
          <p:nvPr>
            <p:ph type="ctrTitle"/>
          </p:nvPr>
        </p:nvSpPr>
        <p:spPr/>
        <p:txBody>
          <a:bodyPr/>
          <a:lstStyle/>
          <a:p>
            <a:r>
              <a:rPr lang="pt-BR" dirty="0"/>
              <a:t>CCSK 03</a:t>
            </a:r>
          </a:p>
        </p:txBody>
      </p:sp>
      <p:sp>
        <p:nvSpPr>
          <p:cNvPr id="3" name="Subtitle 2">
            <a:extLst>
              <a:ext uri="{FF2B5EF4-FFF2-40B4-BE49-F238E27FC236}">
                <a16:creationId xmlns:a16="http://schemas.microsoft.com/office/drawing/2014/main" id="{B7F442CC-139B-B75F-64BD-3DBCF9DC0445}"/>
              </a:ext>
            </a:extLst>
          </p:cNvPr>
          <p:cNvSpPr>
            <a:spLocks noGrp="1"/>
          </p:cNvSpPr>
          <p:nvPr>
            <p:ph type="subTitle" idx="1"/>
          </p:nvPr>
        </p:nvSpPr>
        <p:spPr/>
        <p:txBody>
          <a:bodyPr/>
          <a:lstStyle/>
          <a:p>
            <a:r>
              <a:rPr lang="en-US" sz="3200" b="1" i="1" dirty="0"/>
              <a:t>Legal Issues, Contracts and Electronic Discovery</a:t>
            </a:r>
          </a:p>
          <a:p>
            <a:r>
              <a:rPr lang="en-US" dirty="0"/>
              <a:t>Resp: Leonardo Santos Silva</a:t>
            </a:r>
            <a:endParaRPr lang="pt-BR" dirty="0"/>
          </a:p>
        </p:txBody>
      </p:sp>
    </p:spTree>
    <p:extLst>
      <p:ext uri="{BB962C8B-B14F-4D97-AF65-F5344CB8AC3E}">
        <p14:creationId xmlns:p14="http://schemas.microsoft.com/office/powerpoint/2010/main" val="140295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a:bodyPr>
          <a:lstStyle/>
          <a:p>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marL="0" indent="0" algn="l">
              <a:buNone/>
            </a:pPr>
            <a:r>
              <a:rPr lang="pt-BR" sz="5400" dirty="0"/>
              <a:t>End of Domain 03</a:t>
            </a:r>
            <a:endParaRPr lang="pt-BR" sz="3600" dirty="0"/>
          </a:p>
        </p:txBody>
      </p:sp>
    </p:spTree>
    <p:extLst>
      <p:ext uri="{BB962C8B-B14F-4D97-AF65-F5344CB8AC3E}">
        <p14:creationId xmlns:p14="http://schemas.microsoft.com/office/powerpoint/2010/main" val="14150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00 - Introduction</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algn="l"/>
            <a:r>
              <a:rPr lang="en-US" sz="1800" b="0" i="0" u="none" strike="noStrike" baseline="0" dirty="0">
                <a:solidFill>
                  <a:srgbClr val="2C2937"/>
                </a:solidFill>
                <a:latin typeface="OpenSans-Light"/>
              </a:rPr>
              <a:t>Legal issues raised by moving data to the cloud; </a:t>
            </a:r>
          </a:p>
          <a:p>
            <a:pPr algn="l"/>
            <a:r>
              <a:rPr lang="en-US" sz="1800" b="0" i="0" u="none" strike="noStrike" baseline="0" dirty="0">
                <a:solidFill>
                  <a:srgbClr val="2C2937"/>
                </a:solidFill>
                <a:latin typeface="OpenSans-Light"/>
              </a:rPr>
              <a:t>Contracting with cloud service providers; </a:t>
            </a:r>
          </a:p>
          <a:p>
            <a:pPr algn="l"/>
            <a:r>
              <a:rPr lang="en-US" sz="1800" b="0" i="0" u="none" strike="noStrike" baseline="0" dirty="0">
                <a:solidFill>
                  <a:srgbClr val="2C2937"/>
                </a:solidFill>
                <a:latin typeface="OpenSans-Light"/>
              </a:rPr>
              <a:t>Handling electronic discovery requests in litigation</a:t>
            </a:r>
          </a:p>
          <a:p>
            <a:pPr algn="l"/>
            <a:r>
              <a:rPr lang="en-US" sz="1800" b="0" i="0" u="none" strike="noStrike" baseline="0" dirty="0">
                <a:solidFill>
                  <a:srgbClr val="2C2937"/>
                </a:solidFill>
                <a:latin typeface="OpenSans-Light"/>
              </a:rPr>
              <a:t>To address your specific issues, </a:t>
            </a:r>
            <a:r>
              <a:rPr lang="en-US" sz="1800" b="1" i="0" u="none" strike="noStrike" baseline="0" dirty="0">
                <a:solidFill>
                  <a:schemeClr val="bg1"/>
                </a:solidFill>
                <a:highlight>
                  <a:srgbClr val="FF0000"/>
                </a:highlight>
                <a:latin typeface="OpenSans-Light"/>
              </a:rPr>
              <a:t>you should </a:t>
            </a:r>
            <a:r>
              <a:rPr lang="en-US" sz="1800" b="1" i="0" u="sng" strike="noStrike" baseline="0" dirty="0">
                <a:solidFill>
                  <a:schemeClr val="bg1"/>
                </a:solidFill>
                <a:highlight>
                  <a:srgbClr val="FF0000"/>
                </a:highlight>
                <a:latin typeface="OpenSans-Light"/>
              </a:rPr>
              <a:t>consult with legal counsel </a:t>
            </a:r>
            <a:r>
              <a:rPr lang="en-US" sz="1800" b="1" i="0" u="none" strike="noStrike" baseline="0" dirty="0">
                <a:solidFill>
                  <a:schemeClr val="bg1"/>
                </a:solidFill>
                <a:highlight>
                  <a:srgbClr val="FF0000"/>
                </a:highlight>
                <a:latin typeface="OpenSans-Light"/>
              </a:rPr>
              <a:t>in the jurisdiction(s) in which you intend </a:t>
            </a:r>
            <a:r>
              <a:rPr lang="en-US" sz="1800" b="0" i="0" u="none" strike="noStrike" baseline="0" dirty="0">
                <a:solidFill>
                  <a:srgbClr val="2C2937"/>
                </a:solidFill>
                <a:latin typeface="OpenSans-Light"/>
              </a:rPr>
              <a:t>to operate and/or in which your </a:t>
            </a:r>
            <a:r>
              <a:rPr lang="pt-BR" sz="1800" b="0" i="0" u="none" strike="noStrike" baseline="0" dirty="0">
                <a:solidFill>
                  <a:srgbClr val="2C2937"/>
                </a:solidFill>
                <a:latin typeface="OpenSans-Light"/>
              </a:rPr>
              <a:t>customers reside.</a:t>
            </a:r>
          </a:p>
          <a:p>
            <a:pPr algn="l"/>
            <a:r>
              <a:rPr lang="en-US" sz="1800" b="0" i="0" u="none" strike="noStrike" baseline="0" dirty="0">
                <a:solidFill>
                  <a:srgbClr val="2C2937"/>
                </a:solidFill>
                <a:latin typeface="OpenSans-Light"/>
              </a:rPr>
              <a:t>Legal implications of public cloud computing and third party hosted </a:t>
            </a:r>
            <a:r>
              <a:rPr lang="pt-BR" sz="1800" b="0" i="0" u="none" strike="noStrike" baseline="0" dirty="0">
                <a:solidFill>
                  <a:srgbClr val="2C2937"/>
                </a:solidFill>
                <a:latin typeface="OpenSans-Light"/>
              </a:rPr>
              <a:t>private clouds</a:t>
            </a:r>
            <a:endParaRPr lang="pt-BR" dirty="0"/>
          </a:p>
        </p:txBody>
      </p:sp>
    </p:spTree>
    <p:extLst>
      <p:ext uri="{BB962C8B-B14F-4D97-AF65-F5344CB8AC3E}">
        <p14:creationId xmlns:p14="http://schemas.microsoft.com/office/powerpoint/2010/main" val="423435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Autofit/>
          </a:bodyPr>
          <a:lstStyle/>
          <a:p>
            <a:r>
              <a:rPr lang="pt-BR" sz="3600" dirty="0"/>
              <a:t>01 – Overview - </a:t>
            </a:r>
            <a:r>
              <a:rPr lang="en-US" sz="3600" dirty="0"/>
              <a:t>Legal Frameworks Governing Data Protection and Privacy</a:t>
            </a:r>
            <a:endParaRPr lang="pt-BR" sz="3600"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algn="l"/>
            <a:r>
              <a:rPr lang="en-US" sz="1800" dirty="0">
                <a:solidFill>
                  <a:srgbClr val="2C2937"/>
                </a:solidFill>
                <a:latin typeface="OpenSans-Light"/>
              </a:rPr>
              <a:t>M</a:t>
            </a:r>
            <a:r>
              <a:rPr lang="en-US" sz="1800" b="0" i="0" u="none" strike="noStrike" baseline="0" dirty="0">
                <a:solidFill>
                  <a:srgbClr val="2C2937"/>
                </a:solidFill>
                <a:latin typeface="OpenSans-Light"/>
              </a:rPr>
              <a:t>any countries have adopted legal frameworks requiring public and private organizations to safeguard the privacy of personal data and the security of information and </a:t>
            </a:r>
            <a:r>
              <a:rPr lang="pt-BR" sz="1800" b="0" i="0" u="none" strike="noStrike" baseline="0" dirty="0">
                <a:solidFill>
                  <a:srgbClr val="2C2937"/>
                </a:solidFill>
                <a:latin typeface="OpenSans-Light"/>
              </a:rPr>
              <a:t>computer systems.</a:t>
            </a:r>
          </a:p>
          <a:p>
            <a:pPr algn="l"/>
            <a:r>
              <a:rPr lang="en-US" sz="1800" b="0" i="0" u="none" strike="noStrike" baseline="0" dirty="0">
                <a:solidFill>
                  <a:srgbClr val="2C2937"/>
                </a:solidFill>
                <a:latin typeface="OpenSans-Light"/>
              </a:rPr>
              <a:t>Based in part on the fair information privacy principles developed in the late 1960s and 1970s and later clarified and expanded in the Privacy and Security Guidelines of the Organization for Economic Cooperation and Development (OECD - </a:t>
            </a:r>
            <a:r>
              <a:rPr lang="en-US" sz="1800" b="0" i="0" u="none" strike="noStrike" baseline="0" dirty="0">
                <a:solidFill>
                  <a:srgbClr val="2C2937"/>
                </a:solidFill>
                <a:latin typeface="OpenSans-Light"/>
                <a:hlinkClick r:id="rId2"/>
              </a:rPr>
              <a:t>https://www.oecd.org/sti/ieconomy/oecdguidelinesontheprotectionofprivacyandtransborderflowsofpersonaldata.htm</a:t>
            </a:r>
            <a:r>
              <a:rPr lang="en-US" sz="1800" b="0" i="0" u="none" strike="noStrike" baseline="0" dirty="0">
                <a:solidFill>
                  <a:srgbClr val="2C2937"/>
                </a:solidFill>
                <a:latin typeface="OpenSans-Light"/>
              </a:rPr>
              <a:t> ).</a:t>
            </a:r>
          </a:p>
          <a:p>
            <a:pPr algn="l"/>
            <a:r>
              <a:rPr lang="en-US" sz="1800" b="0" i="0" u="none" strike="noStrike" baseline="0" dirty="0">
                <a:solidFill>
                  <a:srgbClr val="2C2937"/>
                </a:solidFill>
                <a:latin typeface="OpenSans-Light"/>
              </a:rPr>
              <a:t>Data controller (typically the entity that has the primary relationship with an individual) is prohibited from collecting and processing personal data unless certain criteria are </a:t>
            </a:r>
            <a:r>
              <a:rPr lang="pt-BR" sz="1800" b="0" i="0" u="none" strike="noStrike" baseline="0" dirty="0">
                <a:solidFill>
                  <a:srgbClr val="2C2937"/>
                </a:solidFill>
                <a:latin typeface="OpenSans-Light"/>
              </a:rPr>
              <a:t>met.</a:t>
            </a:r>
          </a:p>
          <a:p>
            <a:pPr algn="l"/>
            <a:r>
              <a:rPr lang="en-US" sz="1800" b="0" i="0" u="none" strike="noStrike" baseline="0" dirty="0">
                <a:solidFill>
                  <a:srgbClr val="2C2937"/>
                </a:solidFill>
                <a:latin typeface="OpenSans-Light"/>
              </a:rPr>
              <a:t>These laws define numerous obligations, such as confidentiality and security obligations, for the entities that access personal data. When entrusting a third party to process data on its behalf (a data processor), a data controller remains responsible for the collection and processing of that data. The data controller is required to ensure that any such third parties take adequate technical and organizational security measures to safeguard the data.</a:t>
            </a:r>
          </a:p>
          <a:p>
            <a:pPr algn="l"/>
            <a:r>
              <a:rPr lang="en-US" sz="1800" b="0" i="0" u="none" strike="noStrike" baseline="0" dirty="0">
                <a:solidFill>
                  <a:srgbClr val="2C2937"/>
                </a:solidFill>
                <a:latin typeface="OpenSans-Light"/>
              </a:rPr>
              <a:t>Despite a common theme, countries on all continents have developed data protection regimes that occasionally conflict with each other. CSP must handle all</a:t>
            </a:r>
          </a:p>
          <a:p>
            <a:pPr algn="l"/>
            <a:r>
              <a:rPr lang="en-US" sz="1800" b="0" i="0" u="none" strike="noStrike" baseline="0" dirty="0">
                <a:solidFill>
                  <a:srgbClr val="2C2937"/>
                </a:solidFill>
                <a:latin typeface="OpenSans-Light"/>
              </a:rPr>
              <a:t>Laws of different countries might apply concurrently, in accordance with the following:</a:t>
            </a:r>
          </a:p>
          <a:p>
            <a:pPr lvl="1"/>
            <a:r>
              <a:rPr lang="en-US" sz="1400" b="0" i="0" u="none" strike="noStrike" baseline="0" dirty="0">
                <a:solidFill>
                  <a:srgbClr val="2C2937"/>
                </a:solidFill>
                <a:latin typeface="OpenSans-Light"/>
              </a:rPr>
              <a:t>The location of the cloud provider</a:t>
            </a:r>
          </a:p>
          <a:p>
            <a:pPr lvl="1"/>
            <a:r>
              <a:rPr lang="en-US" sz="1400" b="0" i="0" u="none" strike="noStrike" baseline="0" dirty="0">
                <a:solidFill>
                  <a:srgbClr val="2C2937"/>
                </a:solidFill>
                <a:latin typeface="OpenSans-Light"/>
              </a:rPr>
              <a:t>The location of the cloud user</a:t>
            </a:r>
          </a:p>
          <a:p>
            <a:pPr lvl="1"/>
            <a:r>
              <a:rPr lang="en-US" sz="1400" b="0" i="0" u="none" strike="noStrike" baseline="0" dirty="0">
                <a:solidFill>
                  <a:srgbClr val="2C2937"/>
                </a:solidFill>
                <a:latin typeface="OpenSans-Light"/>
              </a:rPr>
              <a:t>The location of the data subject</a:t>
            </a:r>
          </a:p>
          <a:p>
            <a:pPr lvl="1"/>
            <a:r>
              <a:rPr lang="en-US" sz="1400" b="0" i="0" u="none" strike="noStrike" baseline="0" dirty="0">
                <a:solidFill>
                  <a:srgbClr val="2C2937"/>
                </a:solidFill>
                <a:latin typeface="OpenSans-Light"/>
              </a:rPr>
              <a:t>The location of the servers</a:t>
            </a:r>
          </a:p>
          <a:p>
            <a:pPr lvl="1"/>
            <a:r>
              <a:rPr lang="en-US" sz="1400" b="0" i="0" u="none" strike="noStrike" baseline="0" dirty="0">
                <a:solidFill>
                  <a:srgbClr val="2C2937"/>
                </a:solidFill>
                <a:latin typeface="OpenSans-Light"/>
              </a:rPr>
              <a:t>The legal jurisdiction of the contract between parties, which may be different than the locations of any of the parties involved</a:t>
            </a:r>
          </a:p>
          <a:p>
            <a:pPr lvl="1"/>
            <a:r>
              <a:rPr lang="en-US" sz="1400" b="0" i="0" u="none" strike="noStrike" baseline="0" dirty="0">
                <a:solidFill>
                  <a:srgbClr val="2C2937"/>
                </a:solidFill>
                <a:latin typeface="OpenSans-Light"/>
              </a:rPr>
              <a:t>Any treaties or other legal frameworks between those various locations</a:t>
            </a:r>
            <a:endParaRPr lang="pt-BR" dirty="0"/>
          </a:p>
        </p:txBody>
      </p:sp>
    </p:spTree>
    <p:extLst>
      <p:ext uri="{BB962C8B-B14F-4D97-AF65-F5344CB8AC3E}">
        <p14:creationId xmlns:p14="http://schemas.microsoft.com/office/powerpoint/2010/main" val="969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Autofit/>
          </a:bodyPr>
          <a:lstStyle/>
          <a:p>
            <a:r>
              <a:rPr lang="pt-BR" sz="3600" dirty="0"/>
              <a:t>01 – Overview - </a:t>
            </a:r>
            <a:r>
              <a:rPr lang="en-US" sz="3600" dirty="0"/>
              <a:t>Legal Frameworks Governing Data Protection and Privacy</a:t>
            </a:r>
            <a:endParaRPr lang="pt-BR" sz="3600"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algn="l"/>
            <a:r>
              <a:rPr lang="pt-BR" sz="1800" b="0" i="0" u="none" strike="noStrike" baseline="0" dirty="0">
                <a:solidFill>
                  <a:srgbClr val="2C2937"/>
                </a:solidFill>
                <a:latin typeface="OpenSans-Semibold"/>
              </a:rPr>
              <a:t>Common Themes</a:t>
            </a:r>
          </a:p>
          <a:p>
            <a:pPr lvl="1"/>
            <a:r>
              <a:rPr lang="en-US" sz="1400" b="0" i="0" u="none" strike="noStrike" baseline="0" dirty="0">
                <a:solidFill>
                  <a:srgbClr val="2C2937"/>
                </a:solidFill>
                <a:latin typeface="OpenSans-Light"/>
              </a:rPr>
              <a:t>Many countries have adopted national or omnibus laws (applying to all categories of personal data) or sectoral laws (applying to specified categories of data) that are intended to protect the </a:t>
            </a:r>
            <a:r>
              <a:rPr lang="pt-BR" sz="1400" b="0" i="0" u="none" strike="noStrike" baseline="0" dirty="0">
                <a:solidFill>
                  <a:srgbClr val="2C2937"/>
                </a:solidFill>
                <a:latin typeface="OpenSans-Light"/>
              </a:rPr>
              <a:t>privacy of individuals.</a:t>
            </a:r>
          </a:p>
          <a:p>
            <a:pPr algn="l"/>
            <a:r>
              <a:rPr lang="pt-BR" sz="1800" b="0" i="0" u="none" strike="noStrike" baseline="0" dirty="0">
                <a:solidFill>
                  <a:srgbClr val="2C2937"/>
                </a:solidFill>
                <a:latin typeface="OpenSans-Semibold"/>
              </a:rPr>
              <a:t>Required Security Measures</a:t>
            </a:r>
          </a:p>
          <a:p>
            <a:pPr lvl="1"/>
            <a:r>
              <a:rPr lang="en-US" sz="1400" b="0" i="0" u="none" strike="noStrike" baseline="0" dirty="0">
                <a:solidFill>
                  <a:srgbClr val="2C2937"/>
                </a:solidFill>
                <a:latin typeface="OpenSans-Light"/>
              </a:rPr>
              <a:t>These laws frequently contain provisions requiring the adoption of security measures, acknowledging that ensuring the security of personal data is essential to ensuring the protection of individual privacy. Concurrently, companies may also be expected to adopt reasonable </a:t>
            </a:r>
            <a:r>
              <a:rPr lang="en-US" sz="1400" b="0" i="0" u="sng" strike="noStrike" baseline="0" dirty="0">
                <a:solidFill>
                  <a:srgbClr val="2C2937"/>
                </a:solidFill>
                <a:latin typeface="OpenSans-Light"/>
              </a:rPr>
              <a:t>technical, physical, and administrative </a:t>
            </a:r>
            <a:r>
              <a:rPr lang="en-US" sz="1400" b="0" i="0" u="none" strike="noStrike" baseline="0" dirty="0">
                <a:solidFill>
                  <a:srgbClr val="2C2937"/>
                </a:solidFill>
                <a:latin typeface="OpenSans-Light"/>
              </a:rPr>
              <a:t>measures in order to protect a wide range of data, including personal data, financial data, trade secrets, and other sensitive company data from </a:t>
            </a:r>
            <a:r>
              <a:rPr lang="en-US" sz="1400" b="0" i="1" u="none" strike="noStrike" baseline="0" dirty="0">
                <a:solidFill>
                  <a:srgbClr val="2C2937"/>
                </a:solidFill>
                <a:latin typeface="OpenSans-Light"/>
              </a:rPr>
              <a:t>loss, misuse or alteration</a:t>
            </a:r>
            <a:r>
              <a:rPr lang="en-US" sz="1400" b="0" i="0" u="none" strike="noStrike" baseline="0" dirty="0">
                <a:solidFill>
                  <a:srgbClr val="2C2937"/>
                </a:solidFill>
                <a:latin typeface="OpenSans-Light"/>
              </a:rPr>
              <a:t>.</a:t>
            </a:r>
          </a:p>
          <a:p>
            <a:pPr algn="l"/>
            <a:r>
              <a:rPr lang="en-US" sz="1800" b="0" i="0" u="none" strike="noStrike" baseline="0" dirty="0">
                <a:solidFill>
                  <a:srgbClr val="2C2937"/>
                </a:solidFill>
                <a:latin typeface="OpenSans-Semibold"/>
              </a:rPr>
              <a:t>Restrictions to Cross-border Data Transfers</a:t>
            </a:r>
          </a:p>
          <a:p>
            <a:pPr lvl="1"/>
            <a:r>
              <a:rPr lang="en-US" sz="1400" b="0" i="0" u="none" strike="noStrike" baseline="0" dirty="0">
                <a:solidFill>
                  <a:srgbClr val="2C2937"/>
                </a:solidFill>
                <a:latin typeface="OpenSans-Light"/>
              </a:rPr>
              <a:t>Many countries prohibit or restrict the transfer of information out of their borders. In most cases, the transfer is permitted only if the country to which the data is transferred offers an “adequate level of protection” (as defined in the relevant national law) of personal information and privacy rights of affected individuals. The purpose of this adequacy requirement is to ensure the individuals whose data is transferred across borders will remain as protected as they were via policies afforded to them before the transfer of data.</a:t>
            </a:r>
          </a:p>
          <a:p>
            <a:pPr lvl="1"/>
            <a:r>
              <a:rPr lang="en-US" sz="1400" b="0" i="0" u="none" strike="noStrike" baseline="0" dirty="0">
                <a:solidFill>
                  <a:srgbClr val="2C2937"/>
                </a:solidFill>
                <a:latin typeface="OpenSans-Light"/>
              </a:rPr>
              <a:t>Data importer and exporter may need to sign a contract ensuring the maintenance of privacy rights for data subjects. Depending on the country, the requirements for ensuring this adequate protection may be complex and stringent. In some cases, it may be necessary to obtain prior permission of the local Data Protection Commissioner before transferring data in or out of the country.</a:t>
            </a:r>
          </a:p>
          <a:p>
            <a:pPr lvl="1"/>
            <a:r>
              <a:rPr lang="en-US" sz="1400" b="0" i="0" u="none" strike="noStrike" baseline="0" dirty="0">
                <a:solidFill>
                  <a:srgbClr val="2C2937"/>
                </a:solidFill>
                <a:latin typeface="OpenSans-Light"/>
              </a:rPr>
              <a:t>In addition, some countries are beginning to require that certain data be stored within their territory. This is the case, for example, with the new data localization laws of Russia and China, which require that specified personal data pertaining to individuals residing in their countries be stored within the country’s borders.</a:t>
            </a:r>
            <a:endParaRPr lang="pt-BR" dirty="0"/>
          </a:p>
        </p:txBody>
      </p:sp>
    </p:spTree>
    <p:extLst>
      <p:ext uri="{BB962C8B-B14F-4D97-AF65-F5344CB8AC3E}">
        <p14:creationId xmlns:p14="http://schemas.microsoft.com/office/powerpoint/2010/main" val="351373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Autofit/>
          </a:bodyPr>
          <a:lstStyle/>
          <a:p>
            <a:r>
              <a:rPr lang="pt-BR" sz="3600" dirty="0"/>
              <a:t>01 – Overview - </a:t>
            </a:r>
            <a:r>
              <a:rPr lang="en-US" sz="3600" dirty="0"/>
              <a:t>Legal Frameworks Governing Data Protection and Privacy</a:t>
            </a:r>
            <a:endParaRPr lang="pt-BR" sz="3600"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b="0" i="0" u="none" strike="noStrike" baseline="0" dirty="0">
                <a:solidFill>
                  <a:srgbClr val="2C2937"/>
                </a:solidFill>
                <a:latin typeface="OpenSans-Semibold"/>
              </a:rPr>
              <a:t>REGIONAL EXAMPLES - ASIA</a:t>
            </a:r>
          </a:p>
          <a:p>
            <a:pPr algn="l"/>
            <a:r>
              <a:rPr lang="pt-BR" sz="1800" b="0" i="0" u="none" strike="noStrike" baseline="0" dirty="0">
                <a:solidFill>
                  <a:srgbClr val="2C2937"/>
                </a:solidFill>
                <a:latin typeface="OpenSans-Semibold"/>
              </a:rPr>
              <a:t>Australia</a:t>
            </a:r>
          </a:p>
          <a:p>
            <a:pPr lvl="1"/>
            <a:r>
              <a:rPr lang="pt-BR" sz="1400" b="0" i="0" u="none" strike="noStrike" baseline="0" dirty="0">
                <a:solidFill>
                  <a:srgbClr val="2C2937"/>
                </a:solidFill>
                <a:latin typeface="OpenSans-Light"/>
              </a:rPr>
              <a:t>Privacy </a:t>
            </a:r>
            <a:r>
              <a:rPr lang="en-US" sz="1400" b="0" i="0" u="none" strike="noStrike" baseline="0" dirty="0">
                <a:solidFill>
                  <a:srgbClr val="2C2937"/>
                </a:solidFill>
                <a:latin typeface="OpenSans-Light"/>
              </a:rPr>
              <a:t>Act of 1988 (Privacy Act). The Privacy Act includes 13 Australian Privacy Principles (APPs), all private sector and not-for-profit organizations with an annual turnover of more than AUD 3 million, all private health service providers, and some small businesses. </a:t>
            </a:r>
            <a:r>
              <a:rPr lang="en-US" sz="1400" b="0" i="0" u="none" strike="noStrike" baseline="0" dirty="0">
                <a:solidFill>
                  <a:srgbClr val="2C2937"/>
                </a:solidFill>
                <a:latin typeface="OpenSans-Semibold"/>
              </a:rPr>
              <a:t>Restrictions to Cross-border Data Transfers. </a:t>
            </a:r>
            <a:r>
              <a:rPr lang="pt-BR" sz="1400" b="0" i="0" u="none" strike="noStrike" baseline="0" dirty="0">
                <a:solidFill>
                  <a:srgbClr val="2C2937"/>
                </a:solidFill>
                <a:latin typeface="OpenSans-Light"/>
              </a:rPr>
              <a:t>Notify affected </a:t>
            </a:r>
            <a:r>
              <a:rPr lang="en-US" sz="1400" b="0" i="0" u="none" strike="noStrike" baseline="0" dirty="0">
                <a:solidFill>
                  <a:srgbClr val="2C2937"/>
                </a:solidFill>
                <a:latin typeface="OpenSans-Light"/>
              </a:rPr>
              <a:t>Australian residents and the Australian Information Commissioner in the event of a breach of security</a:t>
            </a:r>
            <a:r>
              <a:rPr lang="en-US" sz="1400" dirty="0">
                <a:solidFill>
                  <a:srgbClr val="2C2937"/>
                </a:solidFill>
                <a:latin typeface="OpenSans-Light"/>
              </a:rPr>
              <a:t>:</a:t>
            </a:r>
            <a:r>
              <a:rPr lang="en-US" sz="1400" b="0" i="0" u="none" strike="noStrike" baseline="0" dirty="0">
                <a:solidFill>
                  <a:srgbClr val="2C2937"/>
                </a:solidFill>
                <a:latin typeface="OpenSans-Light"/>
              </a:rPr>
              <a:t> (a) there is unauthorized access or disclosure of personal information that would be likely to result in serious harm; or (b) personal information is lost in circumstances where unauthorized access or disclosure is likely to occur, and if it did occur, it would be likely to result in serious harm to any of the individuals to whom the information relates. Can apply to Australian customers, even if the cloud service provider is based elsewhere, and even if other laws are stated in a contract</a:t>
            </a:r>
          </a:p>
          <a:p>
            <a:pPr algn="l"/>
            <a:r>
              <a:rPr lang="en-US" sz="1800" dirty="0">
                <a:solidFill>
                  <a:srgbClr val="2C2937"/>
                </a:solidFill>
                <a:latin typeface="OpenSans-Light"/>
              </a:rPr>
              <a:t>China</a:t>
            </a:r>
          </a:p>
          <a:p>
            <a:pPr lvl="1"/>
            <a:r>
              <a:rPr lang="en-US" sz="1400" b="0" i="0" u="none" strike="noStrike" baseline="0" dirty="0">
                <a:solidFill>
                  <a:srgbClr val="2C2937"/>
                </a:solidFill>
                <a:latin typeface="OpenSans-Light"/>
              </a:rPr>
              <a:t>2017 Cyber Security Law requires network operators to comply with a series of security requirements, including the design and adoption of information security measures; the formulation of cyber security emergency response plans; and assistance and support necessary to investigative authorities, where necessary, for protecting national security and investigating crimes.</a:t>
            </a:r>
          </a:p>
          <a:p>
            <a:pPr lvl="1"/>
            <a:r>
              <a:rPr lang="en-US" sz="1400" b="0" i="0" u="none" strike="noStrike" baseline="0" dirty="0">
                <a:solidFill>
                  <a:srgbClr val="2C2937"/>
                </a:solidFill>
                <a:latin typeface="OpenSans-Light"/>
              </a:rPr>
              <a:t>Draft Regulations on Cross Border Data Transfers to supplement the Cyber Security Law. These regulations would go beyond the working of the Cyber Security Law and expand its scope. The draft regulations would impose new security review requirements on companies that contemplate sending data overseas. They would expand data localization requirements and increase the categories of information that must be stored only on China’s borders. In particular, they would to include personal information and important data collected by any network operators. The cybersecurity and privacy landscape as defined under the Cyber Security Law is in evolution and has not yet stabilized.</a:t>
            </a:r>
          </a:p>
          <a:p>
            <a:pPr algn="l"/>
            <a:r>
              <a:rPr lang="en-US" sz="1800" b="0" i="0" u="none" strike="noStrike" baseline="0" dirty="0">
                <a:solidFill>
                  <a:srgbClr val="2C2937"/>
                </a:solidFill>
                <a:latin typeface="OpenSans-Semibold"/>
              </a:rPr>
              <a:t>Japan</a:t>
            </a:r>
          </a:p>
          <a:p>
            <a:pPr lvl="1"/>
            <a:r>
              <a:rPr lang="en-US" sz="1400" b="0" i="0" u="none" strike="noStrike" baseline="0" dirty="0">
                <a:solidFill>
                  <a:srgbClr val="2C2937"/>
                </a:solidFill>
                <a:latin typeface="OpenSans-Light"/>
              </a:rPr>
              <a:t>Act on the Protection of Personal Information (APPI) (limit the ability to transfer personal </a:t>
            </a:r>
            <a:r>
              <a:rPr lang="pt-BR" sz="1400" b="0" i="0" u="none" strike="noStrike" baseline="0" dirty="0">
                <a:solidFill>
                  <a:srgbClr val="2C2937"/>
                </a:solidFill>
                <a:latin typeface="OpenSans-Light"/>
              </a:rPr>
              <a:t>data to third parties</a:t>
            </a:r>
            <a:r>
              <a:rPr lang="en-US" sz="1400" b="0" i="0" u="none" strike="noStrike" baseline="0" dirty="0">
                <a:solidFill>
                  <a:srgbClr val="2C2937"/>
                </a:solidFill>
                <a:latin typeface="OpenSans-Light"/>
              </a:rPr>
              <a:t>) requires the private sector to protect personal information and data securely. There are several other national laws, Administrative Organs and laws pertaining to specific sectors or Profession-specific laws</a:t>
            </a:r>
          </a:p>
          <a:p>
            <a:pPr algn="l"/>
            <a:r>
              <a:rPr lang="en-US" sz="1800" b="0" i="0" u="none" strike="noStrike" baseline="0" dirty="0">
                <a:solidFill>
                  <a:srgbClr val="2C2937"/>
                </a:solidFill>
                <a:latin typeface="OpenSans-Semibold"/>
              </a:rPr>
              <a:t>Russia</a:t>
            </a:r>
          </a:p>
          <a:p>
            <a:pPr lvl="1"/>
            <a:r>
              <a:rPr lang="en-US" sz="1400" b="0" i="0" u="none" strike="noStrike" baseline="0" dirty="0">
                <a:solidFill>
                  <a:srgbClr val="2C2937"/>
                </a:solidFill>
                <a:latin typeface="OpenSans-Light"/>
              </a:rPr>
              <a:t>Handling of personal information is its data localization law. Since September 2015, companies are required to store personal data of Russian citizens within Russia. Russian Data Protection regulator, has commenced enforcement of the law and has already blocked access to one foreign social network, which did not have a </a:t>
            </a:r>
            <a:r>
              <a:rPr lang="pt-BR" sz="1400" b="0" i="0" u="none" strike="noStrike" baseline="0" dirty="0">
                <a:solidFill>
                  <a:srgbClr val="2C2937"/>
                </a:solidFill>
                <a:latin typeface="OpenSans-Light"/>
              </a:rPr>
              <a:t>physical presence in Russia</a:t>
            </a:r>
            <a:endParaRPr lang="en-US" sz="1400" b="0" i="0" u="none" strike="noStrike" baseline="0" dirty="0">
              <a:solidFill>
                <a:srgbClr val="2C2937"/>
              </a:solidFill>
              <a:latin typeface="OpenSans-Semibold"/>
            </a:endParaRPr>
          </a:p>
        </p:txBody>
      </p:sp>
    </p:spTree>
    <p:extLst>
      <p:ext uri="{BB962C8B-B14F-4D97-AF65-F5344CB8AC3E}">
        <p14:creationId xmlns:p14="http://schemas.microsoft.com/office/powerpoint/2010/main" val="268671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Autofit/>
          </a:bodyPr>
          <a:lstStyle/>
          <a:p>
            <a:r>
              <a:rPr lang="pt-BR" sz="3600" dirty="0"/>
              <a:t>01 – Overview - </a:t>
            </a:r>
            <a:r>
              <a:rPr lang="en-US" sz="3600" dirty="0"/>
              <a:t>Legal Frameworks Governing Data Protection and Privacy</a:t>
            </a:r>
            <a:endParaRPr lang="pt-BR" sz="3600"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b="0" i="0" u="none" strike="noStrike" baseline="0" dirty="0">
                <a:solidFill>
                  <a:srgbClr val="2C2937"/>
                </a:solidFill>
                <a:latin typeface="OpenSans-Semibold"/>
              </a:rPr>
              <a:t>REGIONAL EXAMPLES - EMEA</a:t>
            </a:r>
          </a:p>
          <a:p>
            <a:pPr algn="l"/>
            <a:r>
              <a:rPr lang="pt-BR" sz="1800" b="0" i="0" u="none" strike="noStrike" baseline="0" dirty="0">
                <a:solidFill>
                  <a:srgbClr val="2C2937"/>
                </a:solidFill>
                <a:latin typeface="OpenSans-Semibold"/>
              </a:rPr>
              <a:t>GDPR</a:t>
            </a:r>
          </a:p>
          <a:p>
            <a:pPr lvl="1"/>
            <a:r>
              <a:rPr lang="en-US" sz="1400" b="0" i="0" u="none" strike="noStrike" baseline="0" dirty="0">
                <a:solidFill>
                  <a:srgbClr val="2C2937"/>
                </a:solidFill>
                <a:latin typeface="OpenSans-Light"/>
              </a:rPr>
              <a:t>directly binding on any corporation that processes the data of EU citizens and will be adjudicated by the data supervisory authorities or the courts of the member states that have the closest relationship with the individuals or the entities on both sides of the dispute.</a:t>
            </a:r>
          </a:p>
          <a:p>
            <a:pPr lvl="1"/>
            <a:r>
              <a:rPr lang="en-US" sz="1400" b="0" i="1" u="none" strike="noStrike" baseline="0" dirty="0">
                <a:solidFill>
                  <a:srgbClr val="2C2937"/>
                </a:solidFill>
                <a:latin typeface="OpenSansLight-Italic"/>
              </a:rPr>
              <a:t>Applicability: </a:t>
            </a:r>
            <a:r>
              <a:rPr lang="en-US" sz="1400" b="0" i="0" u="none" strike="noStrike" baseline="0" dirty="0">
                <a:solidFill>
                  <a:srgbClr val="2C2937"/>
                </a:solidFill>
                <a:latin typeface="OpenSans-Light"/>
              </a:rPr>
              <a:t>The GDPR applies to the processing of personal data in the context of the activities of an establishment of a controller or processor in the EU/EEA</a:t>
            </a:r>
            <a:r>
              <a:rPr lang="pt-BR" sz="1400" b="0" i="0" u="none" strike="noStrike" baseline="0" dirty="0">
                <a:solidFill>
                  <a:srgbClr val="2C2937"/>
                </a:solidFill>
                <a:latin typeface="OpenSans-Light"/>
              </a:rPr>
              <a:t>.</a:t>
            </a:r>
          </a:p>
          <a:p>
            <a:pPr lvl="1"/>
            <a:r>
              <a:rPr lang="en-US" sz="1400" b="0" i="1" u="none" strike="noStrike" baseline="0" dirty="0">
                <a:solidFill>
                  <a:srgbClr val="2C2937"/>
                </a:solidFill>
                <a:latin typeface="OpenSansLight-Italic"/>
              </a:rPr>
              <a:t>Lawfulness: </a:t>
            </a:r>
            <a:r>
              <a:rPr lang="en-US" sz="1400" b="0" i="0" u="none" strike="noStrike" baseline="0" dirty="0">
                <a:solidFill>
                  <a:srgbClr val="2C2937"/>
                </a:solidFill>
                <a:latin typeface="OpenSans-Light"/>
              </a:rPr>
              <a:t>The processing of personal data is allowed only if (a) the data subject has freely given specific, informed and unambiguous indication of his/her consent to the processing of his/her personal data, or (b) the processing is authorized by a statutory provision.</a:t>
            </a:r>
          </a:p>
          <a:p>
            <a:pPr lvl="1"/>
            <a:r>
              <a:rPr lang="en-US" sz="1400" b="0" i="1" u="none" strike="noStrike" baseline="0" dirty="0">
                <a:solidFill>
                  <a:srgbClr val="2C2937"/>
                </a:solidFill>
                <a:latin typeface="OpenSansLight-Italic"/>
              </a:rPr>
              <a:t>Accountability Obligations: </a:t>
            </a:r>
            <a:r>
              <a:rPr lang="en-US" sz="1400" b="0" i="0" u="none" strike="noStrike" baseline="0" dirty="0">
                <a:solidFill>
                  <a:srgbClr val="2C2937"/>
                </a:solidFill>
                <a:latin typeface="OpenSans-Light"/>
              </a:rPr>
              <a:t>The GDPR has created numerous obligations for companies. the GDPR requires companies to keep records of their data processing activities. Certain categories of processing require a prior “Privacy Impact Assessment.” Companies are expected to develop and operate their products and services in accordance with “privacy by design” and “privacy by default” </a:t>
            </a:r>
            <a:r>
              <a:rPr lang="pt-BR" sz="1400" b="0" i="0" u="none" strike="noStrike" baseline="0" dirty="0">
                <a:solidFill>
                  <a:srgbClr val="2C2937"/>
                </a:solidFill>
                <a:latin typeface="OpenSans-Light"/>
              </a:rPr>
              <a:t>principles.</a:t>
            </a:r>
          </a:p>
          <a:p>
            <a:pPr lvl="1"/>
            <a:r>
              <a:rPr lang="en-US" sz="1400" b="0" i="1" u="none" strike="noStrike" baseline="0" dirty="0">
                <a:solidFill>
                  <a:srgbClr val="2C2937"/>
                </a:solidFill>
                <a:latin typeface="OpenSansLight-Italic"/>
              </a:rPr>
              <a:t>Data Subjects’ Rights: </a:t>
            </a:r>
            <a:r>
              <a:rPr lang="en-US" sz="1400" b="0" i="0" u="none" strike="noStrike" baseline="0" dirty="0">
                <a:solidFill>
                  <a:srgbClr val="2C2937"/>
                </a:solidFill>
                <a:latin typeface="OpenSans-Light"/>
              </a:rPr>
              <a:t>Data subjects have rights to information regarding the processing of their data: the right to object to certain uses of their personal data; to have their data corrected or erased; to be compensated for damages suffered as a result of unlawful processing; the right to be forgotten; and the right to data portability. </a:t>
            </a:r>
          </a:p>
          <a:p>
            <a:pPr lvl="1"/>
            <a:r>
              <a:rPr lang="en-US" sz="1400" b="0" i="1" u="none" strike="noStrike" baseline="0" dirty="0">
                <a:solidFill>
                  <a:srgbClr val="2C2937"/>
                </a:solidFill>
                <a:latin typeface="OpenSansLight-Italic"/>
              </a:rPr>
              <a:t>Cross-border Data Transfer Restrictions: </a:t>
            </a:r>
            <a:r>
              <a:rPr lang="en-US" sz="1400" b="0" i="0" u="none" strike="noStrike" baseline="0" dirty="0">
                <a:solidFill>
                  <a:srgbClr val="2C2937"/>
                </a:solidFill>
                <a:latin typeface="OpenSans-Light"/>
              </a:rPr>
              <a:t>The transfer of personal data outside the EU/EEA to a country that does not offer a similar range of protection of personal data and privacy rights is prohibited.</a:t>
            </a:r>
          </a:p>
          <a:p>
            <a:pPr lvl="1"/>
            <a:r>
              <a:rPr lang="en-US" sz="1400" b="0" i="1" u="none" strike="noStrike" baseline="0" dirty="0">
                <a:solidFill>
                  <a:srgbClr val="2C2937"/>
                </a:solidFill>
                <a:latin typeface="OpenSansLight-Italic"/>
              </a:rPr>
              <a:t>Breaches of Security: </a:t>
            </a:r>
            <a:r>
              <a:rPr lang="en-US" sz="1400" b="0" i="0" u="none" strike="noStrike" baseline="0" dirty="0">
                <a:solidFill>
                  <a:srgbClr val="2C2937"/>
                </a:solidFill>
                <a:latin typeface="OpenSans-Light"/>
              </a:rPr>
              <a:t>The GDPR requires companies to report that they have suffered a breach of security. The reporting requirements are risk-based, and there are different requirements for reporting the breach to the Supervisory Authority and to the affected data subjects. Breaches must be reported within 72 hours of the company becoming aware of the incident.</a:t>
            </a:r>
          </a:p>
          <a:p>
            <a:pPr lvl="1"/>
            <a:r>
              <a:rPr lang="en-US" sz="1400" b="0" i="1" u="none" strike="noStrike" baseline="0" dirty="0">
                <a:solidFill>
                  <a:srgbClr val="2C2937"/>
                </a:solidFill>
                <a:latin typeface="OpenSansLight-Italic"/>
              </a:rPr>
              <a:t>Discrepancies among Member States: </a:t>
            </a:r>
            <a:r>
              <a:rPr lang="en-US" sz="1400" b="0" i="0" u="none" strike="noStrike" baseline="0" dirty="0">
                <a:solidFill>
                  <a:srgbClr val="2C2937"/>
                </a:solidFill>
                <a:latin typeface="OpenSans-Light"/>
              </a:rPr>
              <a:t>There are numerous instances where each member state may adopt its own rules. </a:t>
            </a:r>
          </a:p>
          <a:p>
            <a:pPr lvl="1"/>
            <a:r>
              <a:rPr lang="en-US" sz="1400" b="0" i="1" u="none" strike="noStrike" baseline="0" dirty="0">
                <a:solidFill>
                  <a:srgbClr val="2C2937"/>
                </a:solidFill>
                <a:latin typeface="OpenSansLight-Italic"/>
              </a:rPr>
              <a:t>Sanctions: </a:t>
            </a:r>
            <a:r>
              <a:rPr lang="en-US" sz="1400" b="0" i="0" u="none" strike="noStrike" baseline="0" dirty="0">
                <a:solidFill>
                  <a:srgbClr val="2C2937"/>
                </a:solidFill>
                <a:latin typeface="OpenSans-Light"/>
              </a:rPr>
              <a:t>Violations of the GDPR expose a company to significant sanctions. These sanctions may reach up to the greater of four percent of their global turnover or gross income, or up to EUR 20 million.</a:t>
            </a:r>
            <a:endParaRPr lang="pt-BR" sz="1400" b="0" i="0" u="none" strike="noStrike" baseline="0" dirty="0">
              <a:solidFill>
                <a:srgbClr val="2C2937"/>
              </a:solidFill>
              <a:latin typeface="OpenSans-Semibold"/>
            </a:endParaRPr>
          </a:p>
        </p:txBody>
      </p:sp>
    </p:spTree>
    <p:extLst>
      <p:ext uri="{BB962C8B-B14F-4D97-AF65-F5344CB8AC3E}">
        <p14:creationId xmlns:p14="http://schemas.microsoft.com/office/powerpoint/2010/main" val="220506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Autofit/>
          </a:bodyPr>
          <a:lstStyle/>
          <a:p>
            <a:r>
              <a:rPr lang="pt-BR" sz="3600" dirty="0"/>
              <a:t>01 – Overview - </a:t>
            </a:r>
            <a:r>
              <a:rPr lang="en-US" sz="3600" dirty="0"/>
              <a:t>Legal Frameworks Governing Data Protection and Privacy</a:t>
            </a:r>
            <a:endParaRPr lang="pt-BR" sz="3600"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b="0" i="0" u="none" strike="noStrike" baseline="0" dirty="0">
                <a:solidFill>
                  <a:srgbClr val="2C2937"/>
                </a:solidFill>
                <a:latin typeface="OpenSans-Semibold"/>
              </a:rPr>
              <a:t>REGIONAL EXAMPLES - EMEA</a:t>
            </a:r>
          </a:p>
          <a:p>
            <a:pPr algn="l"/>
            <a:r>
              <a:rPr lang="en-US" sz="1800" b="0" i="0" u="none" strike="noStrike" baseline="0" dirty="0">
                <a:solidFill>
                  <a:srgbClr val="2C2937"/>
                </a:solidFill>
                <a:latin typeface="OpenSans-Semibold"/>
              </a:rPr>
              <a:t>Network Information Security Directive (NIS Directive)</a:t>
            </a:r>
          </a:p>
          <a:p>
            <a:pPr lvl="1"/>
            <a:r>
              <a:rPr lang="pt-BR" sz="1400" b="0" i="0" u="none" strike="noStrike" baseline="0" dirty="0">
                <a:solidFill>
                  <a:srgbClr val="2C2937"/>
                </a:solidFill>
                <a:latin typeface="OpenSans-Light"/>
              </a:rPr>
              <a:t>NIS Directive establishes a </a:t>
            </a:r>
            <a:r>
              <a:rPr lang="en-US" sz="1400" b="0" i="0" u="none" strike="noStrike" baseline="0" dirty="0">
                <a:solidFill>
                  <a:srgbClr val="2C2937"/>
                </a:solidFill>
                <a:latin typeface="OpenSans-Light"/>
              </a:rPr>
              <a:t>framework to enable networks and information systems to resist, at a given level of confidence, actions that compromise the availability, authenticity, integrity, or confidentiality of stored, transmitted, or processed data, or the related services that are offered by or accessible through those networks and information systems.</a:t>
            </a:r>
          </a:p>
          <a:p>
            <a:pPr marL="800100" lvl="1" indent="-342900">
              <a:buFont typeface="+mj-lt"/>
              <a:buAutoNum type="arabicPeriod"/>
            </a:pPr>
            <a:r>
              <a:rPr lang="en-US" sz="1400" b="0" i="0" u="none" strike="noStrike" baseline="0" dirty="0">
                <a:solidFill>
                  <a:srgbClr val="2C2937"/>
                </a:solidFill>
                <a:latin typeface="OpenSans-Light"/>
              </a:rPr>
              <a:t>Taking technical and organizational measures to manage risks posed to the security of networks and information systems used in their operations;</a:t>
            </a:r>
          </a:p>
          <a:p>
            <a:pPr marL="800100" lvl="1" indent="-342900">
              <a:buFont typeface="+mj-lt"/>
              <a:buAutoNum type="arabicPeriod"/>
            </a:pPr>
            <a:r>
              <a:rPr lang="en-US" sz="1400" b="0" i="0" u="none" strike="noStrike" baseline="0" dirty="0">
                <a:solidFill>
                  <a:srgbClr val="2C2937"/>
                </a:solidFill>
                <a:latin typeface="OpenSans-Light"/>
              </a:rPr>
              <a:t>Taking appropriate measures to prevent and minimize the impact of incidents affecting the security of the networks and information systems used for the provision of such essential services, to facilitate the continuation of those services;</a:t>
            </a:r>
          </a:p>
          <a:p>
            <a:pPr marL="800100" lvl="1" indent="-342900">
              <a:buFont typeface="+mj-lt"/>
              <a:buAutoNum type="arabicPeriod"/>
            </a:pPr>
            <a:r>
              <a:rPr lang="en-US" sz="1400" b="0" i="0" u="none" strike="noStrike" baseline="0" dirty="0">
                <a:solidFill>
                  <a:srgbClr val="2C2937"/>
                </a:solidFill>
                <a:latin typeface="OpenSans-Light"/>
              </a:rPr>
              <a:t>Notifying, without undue delay, the competent authorities or agencies of incidents having a significant impact on the continuity of the essential services they provide;</a:t>
            </a:r>
          </a:p>
          <a:p>
            <a:pPr marL="800100" lvl="1" indent="-342900">
              <a:buFont typeface="+mj-lt"/>
              <a:buAutoNum type="arabicPeriod"/>
            </a:pPr>
            <a:r>
              <a:rPr lang="en-US" sz="1400" b="0" i="0" u="none" strike="noStrike" baseline="0" dirty="0">
                <a:solidFill>
                  <a:srgbClr val="2C2937"/>
                </a:solidFill>
                <a:latin typeface="OpenSans-Light"/>
              </a:rPr>
              <a:t>Providing information necessary to assess the security of their networks and information systems</a:t>
            </a:r>
          </a:p>
          <a:p>
            <a:pPr marL="800100" lvl="1" indent="-342900">
              <a:buFont typeface="+mj-lt"/>
              <a:buAutoNum type="arabicPeriod"/>
            </a:pPr>
            <a:r>
              <a:rPr lang="en-US" sz="1400" b="0" i="0" u="none" strike="noStrike" baseline="0" dirty="0">
                <a:solidFill>
                  <a:srgbClr val="2C2937"/>
                </a:solidFill>
                <a:latin typeface="OpenSans-Light"/>
              </a:rPr>
              <a:t>Providing evidence of the effective implementation of security policies, such as the results of a </a:t>
            </a:r>
            <a:r>
              <a:rPr lang="pt-BR" sz="1400" b="0" i="0" u="none" strike="noStrike" baseline="0" dirty="0">
                <a:solidFill>
                  <a:srgbClr val="2C2937"/>
                </a:solidFill>
                <a:latin typeface="OpenSans-Light"/>
              </a:rPr>
              <a:t>security audit.</a:t>
            </a:r>
          </a:p>
          <a:p>
            <a:pPr algn="l"/>
            <a:endParaRPr lang="pt-BR" sz="1400" b="0" i="0" u="none" strike="noStrike" baseline="0" dirty="0">
              <a:solidFill>
                <a:srgbClr val="2C2937"/>
              </a:solidFill>
              <a:latin typeface="OpenSans-Semibold"/>
            </a:endParaRPr>
          </a:p>
        </p:txBody>
      </p:sp>
    </p:spTree>
    <p:extLst>
      <p:ext uri="{BB962C8B-B14F-4D97-AF65-F5344CB8AC3E}">
        <p14:creationId xmlns:p14="http://schemas.microsoft.com/office/powerpoint/2010/main" val="205757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Autofit/>
          </a:bodyPr>
          <a:lstStyle/>
          <a:p>
            <a:r>
              <a:rPr lang="pt-BR" sz="3600" dirty="0"/>
              <a:t>01 – Overview - </a:t>
            </a:r>
            <a:r>
              <a:rPr lang="en-US" sz="3600" dirty="0"/>
              <a:t>Legal Frameworks Governing Data Protection and Privacy</a:t>
            </a:r>
            <a:endParaRPr lang="pt-BR" sz="3600"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b="0" i="0" u="none" strike="noStrike" baseline="0" dirty="0">
                <a:solidFill>
                  <a:srgbClr val="2C2937"/>
                </a:solidFill>
                <a:latin typeface="OpenSans-Semibold"/>
              </a:rPr>
              <a:t>REGIONAL EXAMPLES - AMERICAS</a:t>
            </a:r>
          </a:p>
          <a:p>
            <a:pPr algn="l"/>
            <a:r>
              <a:rPr lang="pt-BR" sz="1800" b="0" i="0" u="none" strike="noStrike" baseline="0" dirty="0">
                <a:solidFill>
                  <a:srgbClr val="2C2937"/>
                </a:solidFill>
                <a:latin typeface="OpenSans-Semibold"/>
              </a:rPr>
              <a:t>Central and South America</a:t>
            </a:r>
          </a:p>
          <a:p>
            <a:pPr lvl="1"/>
            <a:r>
              <a:rPr lang="pt-BR" sz="1400" b="0" i="0" u="none" strike="noStrike" baseline="0" dirty="0">
                <a:solidFill>
                  <a:srgbClr val="2C2937"/>
                </a:solidFill>
                <a:latin typeface="OpenSans-Light"/>
              </a:rPr>
              <a:t>Argentina, Chile, Colombia, Mexico, Peru and Uruguay have passed data protection laws </a:t>
            </a:r>
            <a:r>
              <a:rPr lang="en-US" sz="1400" b="0" i="0" u="none" strike="noStrike" baseline="0" dirty="0">
                <a:solidFill>
                  <a:srgbClr val="2C2937"/>
                </a:solidFill>
                <a:latin typeface="OpenSans-Light"/>
              </a:rPr>
              <a:t>inspired mainly by the European directive 95/46/EC and may include references to the APEC Privacy Framework. The federal data protection law of Mexico includes security breach disclosure provisions</a:t>
            </a:r>
          </a:p>
          <a:p>
            <a:pPr algn="l"/>
            <a:r>
              <a:rPr lang="pt-BR" sz="1800" b="0" i="0" u="none" strike="noStrike" baseline="0">
                <a:solidFill>
                  <a:srgbClr val="2C2937"/>
                </a:solidFill>
                <a:latin typeface="OpenSans-Semibold"/>
              </a:rPr>
              <a:t>United States</a:t>
            </a:r>
            <a:endParaRPr lang="pt-BR" sz="1400" b="0" i="0" u="none" strike="noStrike" baseline="0" dirty="0">
              <a:solidFill>
                <a:srgbClr val="2C2937"/>
              </a:solidFill>
              <a:latin typeface="OpenSans-Semibold"/>
            </a:endParaRPr>
          </a:p>
        </p:txBody>
      </p:sp>
    </p:spTree>
    <p:extLst>
      <p:ext uri="{BB962C8B-B14F-4D97-AF65-F5344CB8AC3E}">
        <p14:creationId xmlns:p14="http://schemas.microsoft.com/office/powerpoint/2010/main" val="298771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a:bodyPr>
          <a:lstStyle/>
          <a:p>
            <a:r>
              <a:rPr lang="pt-BR" dirty="0"/>
              <a:t>04 – Recommendations</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r>
              <a:rPr lang="en-US" sz="1800" b="0" i="0" u="none" strike="noStrike" baseline="0" dirty="0">
                <a:solidFill>
                  <a:srgbClr val="2C2937"/>
                </a:solidFill>
                <a:latin typeface="OpenSans-Light"/>
              </a:rPr>
              <a:t>Cloud customers should </a:t>
            </a:r>
            <a:r>
              <a:rPr lang="en-US" sz="1800" b="0" i="1" strike="noStrike" baseline="0" dirty="0">
                <a:solidFill>
                  <a:srgbClr val="2C2937"/>
                </a:solidFill>
                <a:latin typeface="OpenSans-Light"/>
              </a:rPr>
              <a:t>understand the relevant legal and regulatory frameworks</a:t>
            </a:r>
            <a:r>
              <a:rPr lang="en-US" sz="1800" b="0" i="0" u="none" strike="noStrike" baseline="0" dirty="0">
                <a:solidFill>
                  <a:srgbClr val="2C2937"/>
                </a:solidFill>
                <a:latin typeface="OpenSans-Light"/>
              </a:rPr>
              <a:t>, as well as contractual requirements and restrictions that apply to the handling of their data or data in their custody, and the conduct of their operations, before moving systems and data to the cloud.</a:t>
            </a:r>
          </a:p>
          <a:p>
            <a:pPr algn="l"/>
            <a:r>
              <a:rPr lang="en-US" sz="1800" b="0" i="0" u="none" strike="noStrike" baseline="0" dirty="0">
                <a:solidFill>
                  <a:srgbClr val="2C2937"/>
                </a:solidFill>
                <a:latin typeface="OpenSans-Light"/>
              </a:rPr>
              <a:t>Cloud providers should clearly and conspicuously disclose their policies, requirements and capabilities, including all terms and conditions that apply to the services they provide.</a:t>
            </a:r>
          </a:p>
          <a:p>
            <a:pPr algn="l"/>
            <a:r>
              <a:rPr lang="en-US" sz="1800" b="0" i="0" u="none" strike="noStrike" baseline="0" dirty="0">
                <a:solidFill>
                  <a:srgbClr val="2C2937"/>
                </a:solidFill>
                <a:latin typeface="OpenSans-Light"/>
              </a:rPr>
              <a:t>Cloud customers should conduct a comprehensive evaluation of a proposed cloud service provider before signing a contract, and should regularly update this evaluation and monitor the scope, nature and consistency of the services they purchase.</a:t>
            </a:r>
          </a:p>
          <a:p>
            <a:pPr algn="l"/>
            <a:r>
              <a:rPr lang="en-US" sz="1800" b="0" i="0" u="none" strike="noStrike" baseline="0" dirty="0">
                <a:solidFill>
                  <a:srgbClr val="2C2937"/>
                </a:solidFill>
                <a:latin typeface="OpenSans-Light"/>
              </a:rPr>
              <a:t>Cloud providers should publish their policies, requirements and capabilities to meet legal obligations for customers, such as electronic discovery.</a:t>
            </a:r>
          </a:p>
          <a:p>
            <a:pPr algn="l"/>
            <a:r>
              <a:rPr lang="en-US" sz="1800" b="0" i="0" u="none" strike="noStrike" baseline="0" dirty="0">
                <a:solidFill>
                  <a:srgbClr val="2C2937"/>
                </a:solidFill>
                <a:latin typeface="OpenSans-Light"/>
              </a:rPr>
              <a:t>Cloud customers should understand the legal implications of using particular cloud providers and match those to their legal requirements.</a:t>
            </a:r>
          </a:p>
          <a:p>
            <a:pPr algn="l"/>
            <a:r>
              <a:rPr lang="en-US" sz="1800" b="0" i="0" u="none" strike="noStrike" baseline="0" dirty="0">
                <a:solidFill>
                  <a:srgbClr val="2C2937"/>
                </a:solidFill>
                <a:latin typeface="OpenSans-Light"/>
              </a:rPr>
              <a:t>Cloud customers should understand the legal implications of where the cloud provider physically operates and stores information.</a:t>
            </a:r>
          </a:p>
          <a:p>
            <a:pPr algn="l"/>
            <a:r>
              <a:rPr lang="en-US" sz="1800" b="0" i="0" u="none" strike="noStrike" baseline="0" dirty="0">
                <a:solidFill>
                  <a:srgbClr val="2C2937"/>
                </a:solidFill>
                <a:latin typeface="OpenSans-Light"/>
              </a:rPr>
              <a:t>Cloud customer should decide whether to choose where their data will be hosted, if the option is available, to comply with their own jurisdictional requirements.</a:t>
            </a:r>
          </a:p>
          <a:p>
            <a:pPr algn="l"/>
            <a:r>
              <a:rPr lang="en-US" sz="1800" b="0" i="0" u="none" strike="noStrike" baseline="0" dirty="0">
                <a:solidFill>
                  <a:srgbClr val="2C2937"/>
                </a:solidFill>
                <a:latin typeface="OpenSans-Light"/>
              </a:rPr>
              <a:t>Cloud customers and providers should have a clear understanding of the legal and technical requirements to meet any electronic discovery requests.</a:t>
            </a:r>
          </a:p>
          <a:p>
            <a:pPr algn="l"/>
            <a:r>
              <a:rPr lang="en-US" sz="1800" b="0" i="0" u="none" strike="noStrike" baseline="0" dirty="0">
                <a:solidFill>
                  <a:srgbClr val="2C2937"/>
                </a:solidFill>
                <a:latin typeface="OpenSans-Light"/>
              </a:rPr>
              <a:t>Cloud customers should understand that click-through legal agreements to use a cloud service do not negate requirements for a provider to perform due diligence.</a:t>
            </a:r>
            <a:endParaRPr lang="pt-BR" sz="1800" dirty="0"/>
          </a:p>
        </p:txBody>
      </p:sp>
    </p:spTree>
    <p:extLst>
      <p:ext uri="{BB962C8B-B14F-4D97-AF65-F5344CB8AC3E}">
        <p14:creationId xmlns:p14="http://schemas.microsoft.com/office/powerpoint/2010/main" val="135464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2141</Words>
  <Application>Microsoft Office PowerPoint</Application>
  <PresentationFormat>Widescreen</PresentationFormat>
  <Paragraphs>81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OpenSans-Light</vt:lpstr>
      <vt:lpstr>OpenSansLight-Italic</vt:lpstr>
      <vt:lpstr>OpenSans-Semibold</vt:lpstr>
      <vt:lpstr>Office Theme</vt:lpstr>
      <vt:lpstr>CCSK 03</vt:lpstr>
      <vt:lpstr>00 - Introduction</vt:lpstr>
      <vt:lpstr>01 – Overview - Legal Frameworks Governing Data Protection and Privacy</vt:lpstr>
      <vt:lpstr>01 – Overview - Legal Frameworks Governing Data Protection and Privacy</vt:lpstr>
      <vt:lpstr>01 – Overview - Legal Frameworks Governing Data Protection and Privacy</vt:lpstr>
      <vt:lpstr>01 – Overview - Legal Frameworks Governing Data Protection and Privacy</vt:lpstr>
      <vt:lpstr>01 – Overview - Legal Frameworks Governing Data Protection and Privacy</vt:lpstr>
      <vt:lpstr>01 – Overview - Legal Frameworks Governing Data Protection and Privacy</vt:lpstr>
      <vt:lpstr>04 –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CCSK 00</dc:title>
  <dc:creator>Leonardo Santos Silva</dc:creator>
  <cp:lastModifiedBy>Leo Santos</cp:lastModifiedBy>
  <cp:revision>1</cp:revision>
  <dcterms:created xsi:type="dcterms:W3CDTF">2023-01-08T14:28:05Z</dcterms:created>
  <dcterms:modified xsi:type="dcterms:W3CDTF">2023-01-08T23:56:43Z</dcterms:modified>
</cp:coreProperties>
</file>