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4"/>
  </p:notesMasterIdLst>
  <p:sldIdLst>
    <p:sldId id="258" r:id="rId5"/>
    <p:sldId id="287" r:id="rId6"/>
    <p:sldId id="285" r:id="rId7"/>
    <p:sldId id="284" r:id="rId8"/>
    <p:sldId id="286" r:id="rId9"/>
    <p:sldId id="288" r:id="rId10"/>
    <p:sldId id="290" r:id="rId11"/>
    <p:sldId id="289" r:id="rId12"/>
    <p:sldId id="283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9CDCFE"/>
    <a:srgbClr val="0991E5"/>
    <a:srgbClr val="0772B7"/>
    <a:srgbClr val="46B4F8"/>
    <a:srgbClr val="00ADEE"/>
    <a:srgbClr val="6A9955"/>
    <a:srgbClr val="DCDCAA"/>
    <a:srgbClr val="D00EB0"/>
    <a:srgbClr val="E8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3E022-35B0-4EDA-BEB7-07E3D81EED2C}" v="7" dt="2022-09-26T07:10:04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Iotti" userId="5885f716-2091-4dc7-8245-95bea0381e73" providerId="ADAL" clId="{C602C941-5EBC-4345-A5BF-2CCDCBA53CCA}"/>
    <pc:docChg chg="undo redo custSel addSld delSld modSld sldOrd modMainMaster">
      <pc:chgData name="Fabio Iotti" userId="5885f716-2091-4dc7-8245-95bea0381e73" providerId="ADAL" clId="{C602C941-5EBC-4345-A5BF-2CCDCBA53CCA}" dt="2022-09-20T12:12:27.488" v="10289" actId="20577"/>
      <pc:docMkLst>
        <pc:docMk/>
      </pc:docMkLst>
      <pc:sldChg chg="addSp delSp modSp del mod">
        <pc:chgData name="Fabio Iotti" userId="5885f716-2091-4dc7-8245-95bea0381e73" providerId="ADAL" clId="{C602C941-5EBC-4345-A5BF-2CCDCBA53CCA}" dt="2022-09-13T07:00:25.694" v="111" actId="2696"/>
        <pc:sldMkLst>
          <pc:docMk/>
          <pc:sldMk cId="1275802524" sldId="256"/>
        </pc:sldMkLst>
        <pc:spChg chg="mod">
          <ac:chgData name="Fabio Iotti" userId="5885f716-2091-4dc7-8245-95bea0381e73" providerId="ADAL" clId="{C602C941-5EBC-4345-A5BF-2CCDCBA53CCA}" dt="2022-09-13T06:53:58.276" v="57" actId="2711"/>
          <ac:spMkLst>
            <pc:docMk/>
            <pc:sldMk cId="1275802524" sldId="256"/>
            <ac:spMk id="2" creationId="{21577686-F6B4-3AE0-31CB-7971FD29486D}"/>
          </ac:spMkLst>
        </pc:spChg>
        <pc:spChg chg="mod">
          <ac:chgData name="Fabio Iotti" userId="5885f716-2091-4dc7-8245-95bea0381e73" providerId="ADAL" clId="{C602C941-5EBC-4345-A5BF-2CCDCBA53CCA}" dt="2022-09-13T06:53:58.276" v="57" actId="2711"/>
          <ac:spMkLst>
            <pc:docMk/>
            <pc:sldMk cId="1275802524" sldId="256"/>
            <ac:spMk id="3" creationId="{9F9A2D05-8040-FD16-7D6B-88FB8A8D96F7}"/>
          </ac:spMkLst>
        </pc:spChg>
        <pc:spChg chg="add mod">
          <ac:chgData name="Fabio Iotti" userId="5885f716-2091-4dc7-8245-95bea0381e73" providerId="ADAL" clId="{C602C941-5EBC-4345-A5BF-2CCDCBA53CCA}" dt="2022-09-13T06:53:58.276" v="57" actId="2711"/>
          <ac:spMkLst>
            <pc:docMk/>
            <pc:sldMk cId="1275802524" sldId="256"/>
            <ac:spMk id="12" creationId="{E8FC49E7-E3B9-B439-B929-898547C1490B}"/>
          </ac:spMkLst>
        </pc:spChg>
        <pc:picChg chg="del mod">
          <ac:chgData name="Fabio Iotti" userId="5885f716-2091-4dc7-8245-95bea0381e73" providerId="ADAL" clId="{C602C941-5EBC-4345-A5BF-2CCDCBA53CCA}" dt="2022-09-13T06:59:01.668" v="109" actId="478"/>
          <ac:picMkLst>
            <pc:docMk/>
            <pc:sldMk cId="1275802524" sldId="256"/>
            <ac:picMk id="11" creationId="{DDB61570-8BC0-4ECC-DDFD-737BEDFD25D8}"/>
          </ac:picMkLst>
        </pc:picChg>
      </pc:sldChg>
      <pc:sldChg chg="modSp new mod modAnim">
        <pc:chgData name="Fabio Iotti" userId="5885f716-2091-4dc7-8245-95bea0381e73" providerId="ADAL" clId="{C602C941-5EBC-4345-A5BF-2CCDCBA53CCA}" dt="2022-09-20T12:08:47.999" v="9756" actId="27636"/>
        <pc:sldMkLst>
          <pc:docMk/>
          <pc:sldMk cId="2783680989" sldId="257"/>
        </pc:sldMkLst>
        <pc:spChg chg="mod">
          <ac:chgData name="Fabio Iotti" userId="5885f716-2091-4dc7-8245-95bea0381e73" providerId="ADAL" clId="{C602C941-5EBC-4345-A5BF-2CCDCBA53CCA}" dt="2022-09-13T07:08:13.298" v="195" actId="20577"/>
          <ac:spMkLst>
            <pc:docMk/>
            <pc:sldMk cId="2783680989" sldId="257"/>
            <ac:spMk id="2" creationId="{6D3B155E-7350-E16E-A8F6-6754DA32EA35}"/>
          </ac:spMkLst>
        </pc:spChg>
        <pc:spChg chg="mod">
          <ac:chgData name="Fabio Iotti" userId="5885f716-2091-4dc7-8245-95bea0381e73" providerId="ADAL" clId="{C602C941-5EBC-4345-A5BF-2CCDCBA53CCA}" dt="2022-09-20T12:08:47.999" v="9756" actId="27636"/>
          <ac:spMkLst>
            <pc:docMk/>
            <pc:sldMk cId="2783680989" sldId="257"/>
            <ac:spMk id="3" creationId="{05C91982-2A4F-BB87-CF74-47B126189D5C}"/>
          </ac:spMkLst>
        </pc:spChg>
      </pc:sldChg>
      <pc:sldChg chg="addSp delSp modSp new mod ord modClrScheme chgLayout">
        <pc:chgData name="Fabio Iotti" userId="5885f716-2091-4dc7-8245-95bea0381e73" providerId="ADAL" clId="{C602C941-5EBC-4345-A5BF-2CCDCBA53CCA}" dt="2022-09-13T10:26:30.173" v="3072" actId="790"/>
        <pc:sldMkLst>
          <pc:docMk/>
          <pc:sldMk cId="2397998888" sldId="258"/>
        </pc:sldMkLst>
        <pc:spChg chg="del mod ord">
          <ac:chgData name="Fabio Iotti" userId="5885f716-2091-4dc7-8245-95bea0381e73" providerId="ADAL" clId="{C602C941-5EBC-4345-A5BF-2CCDCBA53CCA}" dt="2022-09-13T07:00:30.675" v="113" actId="700"/>
          <ac:spMkLst>
            <pc:docMk/>
            <pc:sldMk cId="2397998888" sldId="258"/>
            <ac:spMk id="2" creationId="{10C8DE0A-C820-DFC5-0EA3-B9468C0D8536}"/>
          </ac:spMkLst>
        </pc:spChg>
        <pc:spChg chg="add mod">
          <ac:chgData name="Fabio Iotti" userId="5885f716-2091-4dc7-8245-95bea0381e73" providerId="ADAL" clId="{C602C941-5EBC-4345-A5BF-2CCDCBA53CCA}" dt="2022-09-13T10:26:30.173" v="3072" actId="790"/>
          <ac:spMkLst>
            <pc:docMk/>
            <pc:sldMk cId="2397998888" sldId="258"/>
            <ac:spMk id="2" creationId="{FD805385-7082-0B74-5D91-6AF7759C263E}"/>
          </ac:spMkLst>
        </pc:spChg>
        <pc:spChg chg="del mod ord">
          <ac:chgData name="Fabio Iotti" userId="5885f716-2091-4dc7-8245-95bea0381e73" providerId="ADAL" clId="{C602C941-5EBC-4345-A5BF-2CCDCBA53CCA}" dt="2022-09-13T07:00:30.675" v="113" actId="700"/>
          <ac:spMkLst>
            <pc:docMk/>
            <pc:sldMk cId="2397998888" sldId="258"/>
            <ac:spMk id="3" creationId="{557F73AD-A0D7-2940-2D30-2260AC321CDA}"/>
          </ac:spMkLst>
        </pc:spChg>
        <pc:spChg chg="add mod ord">
          <ac:chgData name="Fabio Iotti" userId="5885f716-2091-4dc7-8245-95bea0381e73" providerId="ADAL" clId="{C602C941-5EBC-4345-A5BF-2CCDCBA53CCA}" dt="2022-09-13T07:04:51.891" v="140" actId="790"/>
          <ac:spMkLst>
            <pc:docMk/>
            <pc:sldMk cId="2397998888" sldId="258"/>
            <ac:spMk id="4" creationId="{F7A9A7D4-5767-55ED-C65F-EEE84F08C151}"/>
          </ac:spMkLst>
        </pc:spChg>
        <pc:spChg chg="add mod ord">
          <ac:chgData name="Fabio Iotti" userId="5885f716-2091-4dc7-8245-95bea0381e73" providerId="ADAL" clId="{C602C941-5EBC-4345-A5BF-2CCDCBA53CCA}" dt="2022-09-13T07:00:30.675" v="113" actId="700"/>
          <ac:spMkLst>
            <pc:docMk/>
            <pc:sldMk cId="2397998888" sldId="258"/>
            <ac:spMk id="5" creationId="{29314CCC-1370-1ADF-B656-46E81CA8F29A}"/>
          </ac:spMkLst>
        </pc:spChg>
      </pc:sldChg>
      <pc:sldChg chg="addSp delSp modSp new mod modClrScheme modAnim chgLayout">
        <pc:chgData name="Fabio Iotti" userId="5885f716-2091-4dc7-8245-95bea0381e73" providerId="ADAL" clId="{C602C941-5EBC-4345-A5BF-2CCDCBA53CCA}" dt="2022-09-13T07:46:13.588" v="1481" actId="21"/>
        <pc:sldMkLst>
          <pc:docMk/>
          <pc:sldMk cId="3455950388" sldId="259"/>
        </pc:sldMkLst>
        <pc:spChg chg="mod ord">
          <ac:chgData name="Fabio Iotti" userId="5885f716-2091-4dc7-8245-95bea0381e73" providerId="ADAL" clId="{C602C941-5EBC-4345-A5BF-2CCDCBA53CCA}" dt="2022-09-13T07:32:59.539" v="921" actId="700"/>
          <ac:spMkLst>
            <pc:docMk/>
            <pc:sldMk cId="3455950388" sldId="259"/>
            <ac:spMk id="2" creationId="{F1CB1EB4-E2FE-ADAF-943D-79853561CDA9}"/>
          </ac:spMkLst>
        </pc:spChg>
        <pc:spChg chg="del mod">
          <ac:chgData name="Fabio Iotti" userId="5885f716-2091-4dc7-8245-95bea0381e73" providerId="ADAL" clId="{C602C941-5EBC-4345-A5BF-2CCDCBA53CCA}" dt="2022-09-13T07:29:42.930" v="712" actId="478"/>
          <ac:spMkLst>
            <pc:docMk/>
            <pc:sldMk cId="3455950388" sldId="259"/>
            <ac:spMk id="3" creationId="{1146FE2F-88C4-BD9C-EA3A-022402FA3006}"/>
          </ac:spMkLst>
        </pc:spChg>
        <pc:spChg chg="add del mod">
          <ac:chgData name="Fabio Iotti" userId="5885f716-2091-4dc7-8245-95bea0381e73" providerId="ADAL" clId="{C602C941-5EBC-4345-A5BF-2CCDCBA53CCA}" dt="2022-09-13T07:29:58.288" v="717" actId="478"/>
          <ac:spMkLst>
            <pc:docMk/>
            <pc:sldMk cId="3455950388" sldId="259"/>
            <ac:spMk id="4" creationId="{2A1193F6-11A9-8A22-BC1F-B6D5B17F8DDF}"/>
          </ac:spMkLst>
        </pc:spChg>
        <pc:spChg chg="add del mod">
          <ac:chgData name="Fabio Iotti" userId="5885f716-2091-4dc7-8245-95bea0381e73" providerId="ADAL" clId="{C602C941-5EBC-4345-A5BF-2CCDCBA53CCA}" dt="2022-09-13T07:46:13.588" v="1481" actId="21"/>
          <ac:spMkLst>
            <pc:docMk/>
            <pc:sldMk cId="3455950388" sldId="259"/>
            <ac:spMk id="5" creationId="{87AC87DF-8EC5-7F36-B554-F927D39F2D8B}"/>
          </ac:spMkLst>
        </pc:spChg>
        <pc:spChg chg="add mod ord">
          <ac:chgData name="Fabio Iotti" userId="5885f716-2091-4dc7-8245-95bea0381e73" providerId="ADAL" clId="{C602C941-5EBC-4345-A5BF-2CCDCBA53CCA}" dt="2022-09-13T07:36:25.628" v="1173" actId="20577"/>
          <ac:spMkLst>
            <pc:docMk/>
            <pc:sldMk cId="3455950388" sldId="259"/>
            <ac:spMk id="6" creationId="{656D02F8-BE27-E196-655D-F4CCB5F65848}"/>
          </ac:spMkLst>
        </pc:spChg>
        <pc:spChg chg="add mod ord">
          <ac:chgData name="Fabio Iotti" userId="5885f716-2091-4dc7-8245-95bea0381e73" providerId="ADAL" clId="{C602C941-5EBC-4345-A5BF-2CCDCBA53CCA}" dt="2022-09-13T07:33:09.063" v="940" actId="20577"/>
          <ac:spMkLst>
            <pc:docMk/>
            <pc:sldMk cId="3455950388" sldId="259"/>
            <ac:spMk id="7" creationId="{0C8CC321-8EEA-3E76-CD20-CDC2730BFB28}"/>
          </ac:spMkLst>
        </pc:spChg>
        <pc:spChg chg="add mod ord">
          <ac:chgData name="Fabio Iotti" userId="5885f716-2091-4dc7-8245-95bea0381e73" providerId="ADAL" clId="{C602C941-5EBC-4345-A5BF-2CCDCBA53CCA}" dt="2022-09-13T07:33:12.088" v="955" actId="20577"/>
          <ac:spMkLst>
            <pc:docMk/>
            <pc:sldMk cId="3455950388" sldId="259"/>
            <ac:spMk id="8" creationId="{AFAEC861-14E2-9DC6-BB7E-FE446A5A5EE4}"/>
          </ac:spMkLst>
        </pc:spChg>
        <pc:spChg chg="add mod ord">
          <ac:chgData name="Fabio Iotti" userId="5885f716-2091-4dc7-8245-95bea0381e73" providerId="ADAL" clId="{C602C941-5EBC-4345-A5BF-2CCDCBA53CCA}" dt="2022-09-13T07:39:03.619" v="1191" actId="20577"/>
          <ac:spMkLst>
            <pc:docMk/>
            <pc:sldMk cId="3455950388" sldId="259"/>
            <ac:spMk id="9" creationId="{04205D07-47C7-B8E7-958F-E3A18A5B429C}"/>
          </ac:spMkLst>
        </pc:spChg>
      </pc:sldChg>
      <pc:sldChg chg="addSp delSp modSp new mod modClrScheme modAnim chgLayout">
        <pc:chgData name="Fabio Iotti" userId="5885f716-2091-4dc7-8245-95bea0381e73" providerId="ADAL" clId="{C602C941-5EBC-4345-A5BF-2CCDCBA53CCA}" dt="2022-09-13T07:46:32.871" v="1504" actId="21"/>
        <pc:sldMkLst>
          <pc:docMk/>
          <pc:sldMk cId="631722835" sldId="260"/>
        </pc:sldMkLst>
        <pc:spChg chg="del mod ord">
          <ac:chgData name="Fabio Iotti" userId="5885f716-2091-4dc7-8245-95bea0381e73" providerId="ADAL" clId="{C602C941-5EBC-4345-A5BF-2CCDCBA53CCA}" dt="2022-09-13T07:39:23.126" v="1193" actId="700"/>
          <ac:spMkLst>
            <pc:docMk/>
            <pc:sldMk cId="631722835" sldId="260"/>
            <ac:spMk id="2" creationId="{57B0BAF2-884E-651D-6C7E-FA1BF3D95B1F}"/>
          </ac:spMkLst>
        </pc:spChg>
        <pc:spChg chg="del">
          <ac:chgData name="Fabio Iotti" userId="5885f716-2091-4dc7-8245-95bea0381e73" providerId="ADAL" clId="{C602C941-5EBC-4345-A5BF-2CCDCBA53CCA}" dt="2022-09-13T07:39:23.126" v="1193" actId="700"/>
          <ac:spMkLst>
            <pc:docMk/>
            <pc:sldMk cId="631722835" sldId="260"/>
            <ac:spMk id="3" creationId="{CB720718-78D1-DE6C-6C1B-554E60DC9231}"/>
          </ac:spMkLst>
        </pc:spChg>
        <pc:spChg chg="del mod ord">
          <ac:chgData name="Fabio Iotti" userId="5885f716-2091-4dc7-8245-95bea0381e73" providerId="ADAL" clId="{C602C941-5EBC-4345-A5BF-2CCDCBA53CCA}" dt="2022-09-13T07:39:23.126" v="1193" actId="700"/>
          <ac:spMkLst>
            <pc:docMk/>
            <pc:sldMk cId="631722835" sldId="260"/>
            <ac:spMk id="4" creationId="{B540846C-8434-D5B5-A67E-31733533FB6E}"/>
          </ac:spMkLst>
        </pc:spChg>
        <pc:spChg chg="del">
          <ac:chgData name="Fabio Iotti" userId="5885f716-2091-4dc7-8245-95bea0381e73" providerId="ADAL" clId="{C602C941-5EBC-4345-A5BF-2CCDCBA53CCA}" dt="2022-09-13T07:39:23.126" v="1193" actId="700"/>
          <ac:spMkLst>
            <pc:docMk/>
            <pc:sldMk cId="631722835" sldId="260"/>
            <ac:spMk id="5" creationId="{941A7117-8316-CD3F-5501-313E762C0730}"/>
          </ac:spMkLst>
        </pc:spChg>
        <pc:spChg chg="del">
          <ac:chgData name="Fabio Iotti" userId="5885f716-2091-4dc7-8245-95bea0381e73" providerId="ADAL" clId="{C602C941-5EBC-4345-A5BF-2CCDCBA53CCA}" dt="2022-09-13T07:39:23.126" v="1193" actId="700"/>
          <ac:spMkLst>
            <pc:docMk/>
            <pc:sldMk cId="631722835" sldId="260"/>
            <ac:spMk id="6" creationId="{16834D25-B268-C8F1-FB9E-265E544A0845}"/>
          </ac:spMkLst>
        </pc:spChg>
        <pc:spChg chg="add mod ord">
          <ac:chgData name="Fabio Iotti" userId="5885f716-2091-4dc7-8245-95bea0381e73" providerId="ADAL" clId="{C602C941-5EBC-4345-A5BF-2CCDCBA53CCA}" dt="2022-09-13T07:39:33.742" v="1232" actId="20577"/>
          <ac:spMkLst>
            <pc:docMk/>
            <pc:sldMk cId="631722835" sldId="260"/>
            <ac:spMk id="7" creationId="{7DB453A6-5505-F66D-1F47-0616D23F5589}"/>
          </ac:spMkLst>
        </pc:spChg>
        <pc:spChg chg="add mod ord">
          <ac:chgData name="Fabio Iotti" userId="5885f716-2091-4dc7-8245-95bea0381e73" providerId="ADAL" clId="{C602C941-5EBC-4345-A5BF-2CCDCBA53CCA}" dt="2022-09-13T07:44:38.702" v="1409" actId="20577"/>
          <ac:spMkLst>
            <pc:docMk/>
            <pc:sldMk cId="631722835" sldId="260"/>
            <ac:spMk id="8" creationId="{A07C5953-6302-A45E-A073-80BFB78C61A9}"/>
          </ac:spMkLst>
        </pc:spChg>
        <pc:spChg chg="add mod">
          <ac:chgData name="Fabio Iotti" userId="5885f716-2091-4dc7-8245-95bea0381e73" providerId="ADAL" clId="{C602C941-5EBC-4345-A5BF-2CCDCBA53CCA}" dt="2022-09-13T07:42:49.620" v="1306" actId="6549"/>
          <ac:spMkLst>
            <pc:docMk/>
            <pc:sldMk cId="631722835" sldId="260"/>
            <ac:spMk id="10" creationId="{BC82ADD2-E3FC-9FFD-E95E-49A47C600D20}"/>
          </ac:spMkLst>
        </pc:spChg>
        <pc:spChg chg="add del mod">
          <ac:chgData name="Fabio Iotti" userId="5885f716-2091-4dc7-8245-95bea0381e73" providerId="ADAL" clId="{C602C941-5EBC-4345-A5BF-2CCDCBA53CCA}" dt="2022-09-13T07:46:32.871" v="1504" actId="21"/>
          <ac:spMkLst>
            <pc:docMk/>
            <pc:sldMk cId="631722835" sldId="260"/>
            <ac:spMk id="12" creationId="{00602CFD-3C19-D037-89D9-6823A3CAEEBA}"/>
          </ac:spMkLst>
        </pc:spChg>
      </pc:sldChg>
      <pc:sldChg chg="addSp delSp modSp new mod modClrScheme modAnim chgLayout">
        <pc:chgData name="Fabio Iotti" userId="5885f716-2091-4dc7-8245-95bea0381e73" providerId="ADAL" clId="{C602C941-5EBC-4345-A5BF-2CCDCBA53CCA}" dt="2022-09-13T12:09:03.497" v="5778" actId="1076"/>
        <pc:sldMkLst>
          <pc:docMk/>
          <pc:sldMk cId="2506698948" sldId="261"/>
        </pc:sldMkLst>
        <pc:spChg chg="mod ord">
          <ac:chgData name="Fabio Iotti" userId="5885f716-2091-4dc7-8245-95bea0381e73" providerId="ADAL" clId="{C602C941-5EBC-4345-A5BF-2CCDCBA53CCA}" dt="2022-09-13T07:51:57.315" v="1711" actId="700"/>
          <ac:spMkLst>
            <pc:docMk/>
            <pc:sldMk cId="2506698948" sldId="261"/>
            <ac:spMk id="2" creationId="{2782FB73-424E-F466-AF42-A936F8BB4076}"/>
          </ac:spMkLst>
        </pc:spChg>
        <pc:spChg chg="del">
          <ac:chgData name="Fabio Iotti" userId="5885f716-2091-4dc7-8245-95bea0381e73" providerId="ADAL" clId="{C602C941-5EBC-4345-A5BF-2CCDCBA53CCA}" dt="2022-09-13T07:51:57.315" v="1711" actId="700"/>
          <ac:spMkLst>
            <pc:docMk/>
            <pc:sldMk cId="2506698948" sldId="261"/>
            <ac:spMk id="3" creationId="{FD279FDC-77B0-70D9-BDF9-6A0829863F46}"/>
          </ac:spMkLst>
        </pc:spChg>
        <pc:spChg chg="add mod">
          <ac:chgData name="Fabio Iotti" userId="5885f716-2091-4dc7-8245-95bea0381e73" providerId="ADAL" clId="{C602C941-5EBC-4345-A5BF-2CCDCBA53CCA}" dt="2022-09-13T12:08:38.373" v="5758" actId="20577"/>
          <ac:spMkLst>
            <pc:docMk/>
            <pc:sldMk cId="2506698948" sldId="261"/>
            <ac:spMk id="4" creationId="{07B7F5BB-5577-F648-95C4-1D37767C6E46}"/>
          </ac:spMkLst>
        </pc:spChg>
        <pc:spChg chg="add del mod">
          <ac:chgData name="Fabio Iotti" userId="5885f716-2091-4dc7-8245-95bea0381e73" providerId="ADAL" clId="{C602C941-5EBC-4345-A5BF-2CCDCBA53CCA}" dt="2022-09-13T10:49:33.231" v="3414" actId="478"/>
          <ac:spMkLst>
            <pc:docMk/>
            <pc:sldMk cId="2506698948" sldId="261"/>
            <ac:spMk id="5" creationId="{24405653-45AA-7434-33E4-0FE67FEBA3AE}"/>
          </ac:spMkLst>
        </pc:spChg>
        <pc:spChg chg="add del mod">
          <ac:chgData name="Fabio Iotti" userId="5885f716-2091-4dc7-8245-95bea0381e73" providerId="ADAL" clId="{C602C941-5EBC-4345-A5BF-2CCDCBA53CCA}" dt="2022-09-13T07:56:07.316" v="1747"/>
          <ac:spMkLst>
            <pc:docMk/>
            <pc:sldMk cId="2506698948" sldId="261"/>
            <ac:spMk id="6" creationId="{9B39AF17-3D39-0C57-BE81-DCFDBB73DFCD}"/>
          </ac:spMkLst>
        </pc:spChg>
        <pc:spChg chg="add del mod">
          <ac:chgData name="Fabio Iotti" userId="5885f716-2091-4dc7-8245-95bea0381e73" providerId="ADAL" clId="{C602C941-5EBC-4345-A5BF-2CCDCBA53CCA}" dt="2022-09-13T10:50:50.081" v="3476" actId="478"/>
          <ac:spMkLst>
            <pc:docMk/>
            <pc:sldMk cId="2506698948" sldId="261"/>
            <ac:spMk id="7" creationId="{5E4439F9-5AC9-B15A-88AD-57BA6365A937}"/>
          </ac:spMkLst>
        </pc:spChg>
        <pc:spChg chg="add del mod">
          <ac:chgData name="Fabio Iotti" userId="5885f716-2091-4dc7-8245-95bea0381e73" providerId="ADAL" clId="{C602C941-5EBC-4345-A5BF-2CCDCBA53CCA}" dt="2022-09-13T07:57:41.769" v="1771"/>
          <ac:spMkLst>
            <pc:docMk/>
            <pc:sldMk cId="2506698948" sldId="261"/>
            <ac:spMk id="8" creationId="{0C8DDB4B-1CDE-1D4B-4324-DF3A23C37A6E}"/>
          </ac:spMkLst>
        </pc:spChg>
        <pc:spChg chg="add mod">
          <ac:chgData name="Fabio Iotti" userId="5885f716-2091-4dc7-8245-95bea0381e73" providerId="ADAL" clId="{C602C941-5EBC-4345-A5BF-2CCDCBA53CCA}" dt="2022-09-13T12:08:47.993" v="5776" actId="20577"/>
          <ac:spMkLst>
            <pc:docMk/>
            <pc:sldMk cId="2506698948" sldId="261"/>
            <ac:spMk id="10" creationId="{BB81DACB-EE57-F9A4-CC6B-8B294AE00515}"/>
          </ac:spMkLst>
        </pc:spChg>
        <pc:spChg chg="add mod">
          <ac:chgData name="Fabio Iotti" userId="5885f716-2091-4dc7-8245-95bea0381e73" providerId="ADAL" clId="{C602C941-5EBC-4345-A5BF-2CCDCBA53CCA}" dt="2022-09-13T12:09:03.497" v="5778" actId="1076"/>
          <ac:spMkLst>
            <pc:docMk/>
            <pc:sldMk cId="2506698948" sldId="261"/>
            <ac:spMk id="15" creationId="{BDD9DA6F-16B4-68BB-8EBD-A7DDF90C49FD}"/>
          </ac:spMkLst>
        </pc:spChg>
        <pc:spChg chg="add del mod">
          <ac:chgData name="Fabio Iotti" userId="5885f716-2091-4dc7-8245-95bea0381e73" providerId="ADAL" clId="{C602C941-5EBC-4345-A5BF-2CCDCBA53CCA}" dt="2022-09-13T08:11:47.279" v="1961" actId="478"/>
          <ac:spMkLst>
            <pc:docMk/>
            <pc:sldMk cId="2506698948" sldId="261"/>
            <ac:spMk id="17" creationId="{4165863D-982D-4EF7-F9D2-495F324691A9}"/>
          </ac:spMkLst>
        </pc:spChg>
        <pc:spChg chg="add mod">
          <ac:chgData name="Fabio Iotti" userId="5885f716-2091-4dc7-8245-95bea0381e73" providerId="ADAL" clId="{C602C941-5EBC-4345-A5BF-2CCDCBA53CCA}" dt="2022-09-13T10:50:22.846" v="3473" actId="1076"/>
          <ac:spMkLst>
            <pc:docMk/>
            <pc:sldMk cId="2506698948" sldId="261"/>
            <ac:spMk id="18" creationId="{8A17BDB6-B7F7-DDBB-A666-9B78E0C8FBF4}"/>
          </ac:spMkLst>
        </pc:spChg>
        <pc:picChg chg="add del mod">
          <ac:chgData name="Fabio Iotti" userId="5885f716-2091-4dc7-8245-95bea0381e73" providerId="ADAL" clId="{C602C941-5EBC-4345-A5BF-2CCDCBA53CCA}" dt="2022-09-13T08:06:05.219" v="1855" actId="478"/>
          <ac:picMkLst>
            <pc:docMk/>
            <pc:sldMk cId="2506698948" sldId="261"/>
            <ac:picMk id="14" creationId="{8D7A6E4E-6694-23FD-E05A-26F193EF003D}"/>
          </ac:picMkLst>
        </pc:picChg>
        <pc:cxnChg chg="add del mod">
          <ac:chgData name="Fabio Iotti" userId="5885f716-2091-4dc7-8245-95bea0381e73" providerId="ADAL" clId="{C602C941-5EBC-4345-A5BF-2CCDCBA53CCA}" dt="2022-09-13T08:04:14.014" v="1838" actId="478"/>
          <ac:cxnSpMkLst>
            <pc:docMk/>
            <pc:sldMk cId="2506698948" sldId="261"/>
            <ac:cxnSpMk id="12" creationId="{26661AC7-3FC1-1DB8-C3E7-BAD82764994F}"/>
          </ac:cxnSpMkLst>
        </pc:cxnChg>
      </pc:sldChg>
      <pc:sldChg chg="addSp delSp modSp new mod modClrScheme modAnim chgLayout">
        <pc:chgData name="Fabio Iotti" userId="5885f716-2091-4dc7-8245-95bea0381e73" providerId="ADAL" clId="{C602C941-5EBC-4345-A5BF-2CCDCBA53CCA}" dt="2022-09-20T10:13:34.879" v="8683" actId="1076"/>
        <pc:sldMkLst>
          <pc:docMk/>
          <pc:sldMk cId="725080209" sldId="262"/>
        </pc:sldMkLst>
        <pc:spChg chg="del">
          <ac:chgData name="Fabio Iotti" userId="5885f716-2091-4dc7-8245-95bea0381e73" providerId="ADAL" clId="{C602C941-5EBC-4345-A5BF-2CCDCBA53CCA}" dt="2022-09-13T07:46:37.185" v="1506" actId="700"/>
          <ac:spMkLst>
            <pc:docMk/>
            <pc:sldMk cId="725080209" sldId="262"/>
            <ac:spMk id="2" creationId="{F2BE565B-D55D-AA1B-20B6-C5F748583037}"/>
          </ac:spMkLst>
        </pc:spChg>
        <pc:spChg chg="add del mod">
          <ac:chgData name="Fabio Iotti" userId="5885f716-2091-4dc7-8245-95bea0381e73" providerId="ADAL" clId="{C602C941-5EBC-4345-A5BF-2CCDCBA53CCA}" dt="2022-09-13T10:46:55.931" v="3353" actId="478"/>
          <ac:spMkLst>
            <pc:docMk/>
            <pc:sldMk cId="725080209" sldId="262"/>
            <ac:spMk id="3" creationId="{A2E9E64B-DD73-AB5D-134D-862C8ED024F6}"/>
          </ac:spMkLst>
        </pc:spChg>
        <pc:spChg chg="del">
          <ac:chgData name="Fabio Iotti" userId="5885f716-2091-4dc7-8245-95bea0381e73" providerId="ADAL" clId="{C602C941-5EBC-4345-A5BF-2CCDCBA53CCA}" dt="2022-09-13T07:46:37.185" v="1506" actId="700"/>
          <ac:spMkLst>
            <pc:docMk/>
            <pc:sldMk cId="725080209" sldId="262"/>
            <ac:spMk id="3" creationId="{EB8E754C-6DEB-4CBF-8E2A-D0457B96BBBA}"/>
          </ac:spMkLst>
        </pc:spChg>
        <pc:spChg chg="add mod">
          <ac:chgData name="Fabio Iotti" userId="5885f716-2091-4dc7-8245-95bea0381e73" providerId="ADAL" clId="{C602C941-5EBC-4345-A5BF-2CCDCBA53CCA}" dt="2022-09-13T10:48:58.451" v="3411" actId="20577"/>
          <ac:spMkLst>
            <pc:docMk/>
            <pc:sldMk cId="725080209" sldId="262"/>
            <ac:spMk id="5" creationId="{13DBA6D8-708C-5C9C-7E01-316F5DD0BED2}"/>
          </ac:spMkLst>
        </pc:spChg>
        <pc:spChg chg="add mod ord">
          <ac:chgData name="Fabio Iotti" userId="5885f716-2091-4dc7-8245-95bea0381e73" providerId="ADAL" clId="{C602C941-5EBC-4345-A5BF-2CCDCBA53CCA}" dt="2022-09-13T07:47:30.589" v="1556" actId="790"/>
          <ac:spMkLst>
            <pc:docMk/>
            <pc:sldMk cId="725080209" sldId="262"/>
            <ac:spMk id="6" creationId="{7DBFE415-4A16-53DE-328F-CA39E3BC34DF}"/>
          </ac:spMkLst>
        </pc:spChg>
        <pc:spChg chg="add del">
          <ac:chgData name="Fabio Iotti" userId="5885f716-2091-4dc7-8245-95bea0381e73" providerId="ADAL" clId="{C602C941-5EBC-4345-A5BF-2CCDCBA53CCA}" dt="2022-09-13T07:48:11.359" v="1566" actId="22"/>
          <ac:spMkLst>
            <pc:docMk/>
            <pc:sldMk cId="725080209" sldId="262"/>
            <ac:spMk id="8" creationId="{8BE4E8A0-FF56-5019-D89E-E486D088BA99}"/>
          </ac:spMkLst>
        </pc:spChg>
        <pc:spChg chg="add mod">
          <ac:chgData name="Fabio Iotti" userId="5885f716-2091-4dc7-8245-95bea0381e73" providerId="ADAL" clId="{C602C941-5EBC-4345-A5BF-2CCDCBA53CCA}" dt="2022-09-20T10:13:34.879" v="8683" actId="1076"/>
          <ac:spMkLst>
            <pc:docMk/>
            <pc:sldMk cId="725080209" sldId="262"/>
            <ac:spMk id="10" creationId="{40DEAC39-2DE7-13B9-FDF2-E2C091BD7286}"/>
          </ac:spMkLst>
        </pc:spChg>
        <pc:picChg chg="add del">
          <ac:chgData name="Fabio Iotti" userId="5885f716-2091-4dc7-8245-95bea0381e73" providerId="ADAL" clId="{C602C941-5EBC-4345-A5BF-2CCDCBA53CCA}" dt="2022-09-13T08:04:45.548" v="1840" actId="21"/>
          <ac:picMkLst>
            <pc:docMk/>
            <pc:sldMk cId="725080209" sldId="262"/>
            <ac:picMk id="12" creationId="{E59FCAA9-4ED7-F8E6-A05F-627B038B346A}"/>
          </ac:picMkLst>
        </pc:picChg>
      </pc:sldChg>
      <pc:sldChg chg="addSp modSp new mod modClrScheme modAnim chgLayout modNotesTx">
        <pc:chgData name="Fabio Iotti" userId="5885f716-2091-4dc7-8245-95bea0381e73" providerId="ADAL" clId="{C602C941-5EBC-4345-A5BF-2CCDCBA53CCA}" dt="2022-09-20T11:46:24.320" v="9624" actId="1076"/>
        <pc:sldMkLst>
          <pc:docMk/>
          <pc:sldMk cId="702473243" sldId="263"/>
        </pc:sldMkLst>
        <pc:spChg chg="mod ord">
          <ac:chgData name="Fabio Iotti" userId="5885f716-2091-4dc7-8245-95bea0381e73" providerId="ADAL" clId="{C602C941-5EBC-4345-A5BF-2CCDCBA53CCA}" dt="2022-09-13T08:09:34.540" v="1951" actId="700"/>
          <ac:spMkLst>
            <pc:docMk/>
            <pc:sldMk cId="702473243" sldId="263"/>
            <ac:spMk id="2" creationId="{85455CC8-7C69-EF02-4335-27E31A2F475C}"/>
          </ac:spMkLst>
        </pc:spChg>
        <pc:spChg chg="add mod ord">
          <ac:chgData name="Fabio Iotti" userId="5885f716-2091-4dc7-8245-95bea0381e73" providerId="ADAL" clId="{C602C941-5EBC-4345-A5BF-2CCDCBA53CCA}" dt="2022-09-20T11:43:42.608" v="9196" actId="20577"/>
          <ac:spMkLst>
            <pc:docMk/>
            <pc:sldMk cId="702473243" sldId="263"/>
            <ac:spMk id="3" creationId="{7B08E020-E5CE-954D-FB9A-A0B9EC44537D}"/>
          </ac:spMkLst>
        </pc:spChg>
        <pc:spChg chg="add mod">
          <ac:chgData name="Fabio Iotti" userId="5885f716-2091-4dc7-8245-95bea0381e73" providerId="ADAL" clId="{C602C941-5EBC-4345-A5BF-2CCDCBA53CCA}" dt="2022-09-20T11:46:24.320" v="9624" actId="1076"/>
          <ac:spMkLst>
            <pc:docMk/>
            <pc:sldMk cId="702473243" sldId="263"/>
            <ac:spMk id="5" creationId="{06352CF0-EF9F-5D75-80DF-C5E8C5F6737A}"/>
          </ac:spMkLst>
        </pc:spChg>
      </pc:sldChg>
      <pc:sldChg chg="addSp delSp modSp new mod modClrScheme modAnim chgLayout">
        <pc:chgData name="Fabio Iotti" userId="5885f716-2091-4dc7-8245-95bea0381e73" providerId="ADAL" clId="{C602C941-5EBC-4345-A5BF-2CCDCBA53CCA}" dt="2022-09-13T10:59:41.342" v="3696" actId="20577"/>
        <pc:sldMkLst>
          <pc:docMk/>
          <pc:sldMk cId="1526938012" sldId="264"/>
        </pc:sldMkLst>
        <pc:spChg chg="mod ord">
          <ac:chgData name="Fabio Iotti" userId="5885f716-2091-4dc7-8245-95bea0381e73" providerId="ADAL" clId="{C602C941-5EBC-4345-A5BF-2CCDCBA53CCA}" dt="2022-09-13T08:16:21.913" v="2189" actId="700"/>
          <ac:spMkLst>
            <pc:docMk/>
            <pc:sldMk cId="1526938012" sldId="264"/>
            <ac:spMk id="2" creationId="{A12DD944-9F2C-ABC5-588B-E12E922EADB0}"/>
          </ac:spMkLst>
        </pc:spChg>
        <pc:spChg chg="del">
          <ac:chgData name="Fabio Iotti" userId="5885f716-2091-4dc7-8245-95bea0381e73" providerId="ADAL" clId="{C602C941-5EBC-4345-A5BF-2CCDCBA53CCA}" dt="2022-09-13T08:16:21.913" v="2189" actId="700"/>
          <ac:spMkLst>
            <pc:docMk/>
            <pc:sldMk cId="1526938012" sldId="264"/>
            <ac:spMk id="3" creationId="{33C6DCD8-548B-12AC-524C-821DBC313E30}"/>
          </ac:spMkLst>
        </pc:spChg>
        <pc:spChg chg="add del mod">
          <ac:chgData name="Fabio Iotti" userId="5885f716-2091-4dc7-8245-95bea0381e73" providerId="ADAL" clId="{C602C941-5EBC-4345-A5BF-2CCDCBA53CCA}" dt="2022-09-13T10:56:18.552" v="3550" actId="478"/>
          <ac:spMkLst>
            <pc:docMk/>
            <pc:sldMk cId="1526938012" sldId="264"/>
            <ac:spMk id="4" creationId="{927723DF-0AA6-84AF-3DF3-48232F9492A9}"/>
          </ac:spMkLst>
        </pc:spChg>
        <pc:spChg chg="add mod">
          <ac:chgData name="Fabio Iotti" userId="5885f716-2091-4dc7-8245-95bea0381e73" providerId="ADAL" clId="{C602C941-5EBC-4345-A5BF-2CCDCBA53CCA}" dt="2022-09-13T10:58:08.192" v="3661" actId="20577"/>
          <ac:spMkLst>
            <pc:docMk/>
            <pc:sldMk cId="1526938012" sldId="264"/>
            <ac:spMk id="5" creationId="{573952A8-3297-EC50-141C-95ABE194754D}"/>
          </ac:spMkLst>
        </pc:spChg>
        <pc:spChg chg="add mod">
          <ac:chgData name="Fabio Iotti" userId="5885f716-2091-4dc7-8245-95bea0381e73" providerId="ADAL" clId="{C602C941-5EBC-4345-A5BF-2CCDCBA53CCA}" dt="2022-09-13T10:59:41.342" v="3696" actId="20577"/>
          <ac:spMkLst>
            <pc:docMk/>
            <pc:sldMk cId="1526938012" sldId="264"/>
            <ac:spMk id="7" creationId="{229358FE-664E-72D4-D76A-8EB050C8DD73}"/>
          </ac:spMkLst>
        </pc:spChg>
        <pc:spChg chg="add mod">
          <ac:chgData name="Fabio Iotti" userId="5885f716-2091-4dc7-8245-95bea0381e73" providerId="ADAL" clId="{C602C941-5EBC-4345-A5BF-2CCDCBA53CCA}" dt="2022-09-13T10:57:43.608" v="3647" actId="1076"/>
          <ac:spMkLst>
            <pc:docMk/>
            <pc:sldMk cId="1526938012" sldId="264"/>
            <ac:spMk id="8" creationId="{5523FC49-A14C-4B24-F053-E8A6CC58F740}"/>
          </ac:spMkLst>
        </pc:spChg>
        <pc:spChg chg="add del mod">
          <ac:chgData name="Fabio Iotti" userId="5885f716-2091-4dc7-8245-95bea0381e73" providerId="ADAL" clId="{C602C941-5EBC-4345-A5BF-2CCDCBA53CCA}" dt="2022-09-13T10:59:04.141" v="3664" actId="478"/>
          <ac:spMkLst>
            <pc:docMk/>
            <pc:sldMk cId="1526938012" sldId="264"/>
            <ac:spMk id="9" creationId="{8C004288-65A5-BB8B-CBE4-E4A6060D709C}"/>
          </ac:spMkLst>
        </pc:spChg>
      </pc:sldChg>
      <pc:sldChg chg="addSp delSp modSp new mod modClrScheme addAnim delAnim modAnim chgLayout">
        <pc:chgData name="Fabio Iotti" userId="5885f716-2091-4dc7-8245-95bea0381e73" providerId="ADAL" clId="{C602C941-5EBC-4345-A5BF-2CCDCBA53CCA}" dt="2022-09-13T12:09:55.513" v="5802" actId="20577"/>
        <pc:sldMkLst>
          <pc:docMk/>
          <pc:sldMk cId="1855666650" sldId="265"/>
        </pc:sldMkLst>
        <pc:spChg chg="mod ord">
          <ac:chgData name="Fabio Iotti" userId="5885f716-2091-4dc7-8245-95bea0381e73" providerId="ADAL" clId="{C602C941-5EBC-4345-A5BF-2CCDCBA53CCA}" dt="2022-09-13T10:29:11.037" v="3254" actId="700"/>
          <ac:spMkLst>
            <pc:docMk/>
            <pc:sldMk cId="1855666650" sldId="265"/>
            <ac:spMk id="2" creationId="{0417747B-FD33-63E8-5BEC-DCDE8AD2AC45}"/>
          </ac:spMkLst>
        </pc:spChg>
        <pc:spChg chg="add del mod">
          <ac:chgData name="Fabio Iotti" userId="5885f716-2091-4dc7-8245-95bea0381e73" providerId="ADAL" clId="{C602C941-5EBC-4345-A5BF-2CCDCBA53CCA}" dt="2022-09-13T08:32:09.429" v="2602" actId="478"/>
          <ac:spMkLst>
            <pc:docMk/>
            <pc:sldMk cId="1855666650" sldId="265"/>
            <ac:spMk id="3" creationId="{04BFA8C1-FCB3-7E6A-E3D5-DCB6E62949CB}"/>
          </ac:spMkLst>
        </pc:spChg>
        <pc:spChg chg="add mod ord">
          <ac:chgData name="Fabio Iotti" userId="5885f716-2091-4dc7-8245-95bea0381e73" providerId="ADAL" clId="{C602C941-5EBC-4345-A5BF-2CCDCBA53CCA}" dt="2022-09-13T12:09:55.513" v="5802" actId="20577"/>
          <ac:spMkLst>
            <pc:docMk/>
            <pc:sldMk cId="1855666650" sldId="265"/>
            <ac:spMk id="3" creationId="{8111EAC7-0E23-7D83-342A-31AB210DD023}"/>
          </ac:spMkLst>
        </pc:spChg>
        <pc:spChg chg="add mod">
          <ac:chgData name="Fabio Iotti" userId="5885f716-2091-4dc7-8245-95bea0381e73" providerId="ADAL" clId="{C602C941-5EBC-4345-A5BF-2CCDCBA53CCA}" dt="2022-09-13T11:16:06.864" v="3861" actId="13926"/>
          <ac:spMkLst>
            <pc:docMk/>
            <pc:sldMk cId="1855666650" sldId="265"/>
            <ac:spMk id="5" creationId="{B482BF93-5DB4-5A2E-7E12-60EC3B7D7375}"/>
          </ac:spMkLst>
        </pc:spChg>
        <pc:spChg chg="add del mod">
          <ac:chgData name="Fabio Iotti" userId="5885f716-2091-4dc7-8245-95bea0381e73" providerId="ADAL" clId="{C602C941-5EBC-4345-A5BF-2CCDCBA53CCA}" dt="2022-09-13T11:00:48.272" v="3699" actId="478"/>
          <ac:spMkLst>
            <pc:docMk/>
            <pc:sldMk cId="1855666650" sldId="265"/>
            <ac:spMk id="6" creationId="{9095EC05-BBA7-C587-FBDD-0765D07D682F}"/>
          </ac:spMkLst>
        </pc:spChg>
        <pc:spChg chg="add del mod">
          <ac:chgData name="Fabio Iotti" userId="5885f716-2091-4dc7-8245-95bea0381e73" providerId="ADAL" clId="{C602C941-5EBC-4345-A5BF-2CCDCBA53CCA}" dt="2022-09-13T08:34:17.454" v="2607" actId="478"/>
          <ac:spMkLst>
            <pc:docMk/>
            <pc:sldMk cId="1855666650" sldId="265"/>
            <ac:spMk id="7" creationId="{4BA4EE5D-1330-4B3C-7537-3BA0E4FF21DC}"/>
          </ac:spMkLst>
        </pc:spChg>
        <pc:spChg chg="add del mod ord">
          <ac:chgData name="Fabio Iotti" userId="5885f716-2091-4dc7-8245-95bea0381e73" providerId="ADAL" clId="{C602C941-5EBC-4345-A5BF-2CCDCBA53CCA}" dt="2022-09-13T11:14:48.322" v="3858" actId="478"/>
          <ac:spMkLst>
            <pc:docMk/>
            <pc:sldMk cId="1855666650" sldId="265"/>
            <ac:spMk id="9" creationId="{48109F6A-DF17-32F2-AA3E-AD1544D9AFDA}"/>
          </ac:spMkLst>
        </pc:spChg>
        <pc:spChg chg="add del mod">
          <ac:chgData name="Fabio Iotti" userId="5885f716-2091-4dc7-8245-95bea0381e73" providerId="ADAL" clId="{C602C941-5EBC-4345-A5BF-2CCDCBA53CCA}" dt="2022-09-13T08:35:12.459" v="2657" actId="478"/>
          <ac:spMkLst>
            <pc:docMk/>
            <pc:sldMk cId="1855666650" sldId="265"/>
            <ac:spMk id="9" creationId="{85FB2980-959E-8532-D103-0BED07EBE83F}"/>
          </ac:spMkLst>
        </pc:spChg>
        <pc:spChg chg="add mod">
          <ac:chgData name="Fabio Iotti" userId="5885f716-2091-4dc7-8245-95bea0381e73" providerId="ADAL" clId="{C602C941-5EBC-4345-A5BF-2CCDCBA53CCA}" dt="2022-09-13T11:16:29.827" v="3869" actId="13926"/>
          <ac:spMkLst>
            <pc:docMk/>
            <pc:sldMk cId="1855666650" sldId="265"/>
            <ac:spMk id="11" creationId="{0C5A032F-B121-035A-24F1-CBA44AE051FA}"/>
          </ac:spMkLst>
        </pc:spChg>
        <pc:spChg chg="add del mod">
          <ac:chgData name="Fabio Iotti" userId="5885f716-2091-4dc7-8245-95bea0381e73" providerId="ADAL" clId="{C602C941-5EBC-4345-A5BF-2CCDCBA53CCA}" dt="2022-09-13T10:29:02.772" v="3253" actId="478"/>
          <ac:spMkLst>
            <pc:docMk/>
            <pc:sldMk cId="1855666650" sldId="265"/>
            <ac:spMk id="12" creationId="{A4903FB2-B014-5404-77DD-1CD56D228E42}"/>
          </ac:spMkLst>
        </pc:spChg>
        <pc:spChg chg="add del mod">
          <ac:chgData name="Fabio Iotti" userId="5885f716-2091-4dc7-8245-95bea0381e73" providerId="ADAL" clId="{C602C941-5EBC-4345-A5BF-2CCDCBA53CCA}" dt="2022-09-13T11:12:21.942" v="3760" actId="478"/>
          <ac:spMkLst>
            <pc:docMk/>
            <pc:sldMk cId="1855666650" sldId="265"/>
            <ac:spMk id="13" creationId="{415B6E19-3B51-4B57-0DEF-4C086DB1EE74}"/>
          </ac:spMkLst>
        </pc:spChg>
        <pc:spChg chg="add del mod">
          <ac:chgData name="Fabio Iotti" userId="5885f716-2091-4dc7-8245-95bea0381e73" providerId="ADAL" clId="{C602C941-5EBC-4345-A5BF-2CCDCBA53CCA}" dt="2022-09-13T11:16:07.772" v="3862" actId="478"/>
          <ac:spMkLst>
            <pc:docMk/>
            <pc:sldMk cId="1855666650" sldId="265"/>
            <ac:spMk id="14" creationId="{DF21735D-A431-C6D1-AF6C-3B52C9113409}"/>
          </ac:spMkLst>
        </pc:spChg>
        <pc:inkChg chg="add del">
          <ac:chgData name="Fabio Iotti" userId="5885f716-2091-4dc7-8245-95bea0381e73" providerId="ADAL" clId="{C602C941-5EBC-4345-A5BF-2CCDCBA53CCA}" dt="2022-09-13T11:07:30.472" v="3742" actId="9405"/>
          <ac:inkMkLst>
            <pc:docMk/>
            <pc:sldMk cId="1855666650" sldId="265"/>
            <ac:inkMk id="7" creationId="{97BE3CC9-9516-79D4-ECD2-9BF6C4328AFE}"/>
          </ac:inkMkLst>
        </pc:inkChg>
        <pc:inkChg chg="add del">
          <ac:chgData name="Fabio Iotti" userId="5885f716-2091-4dc7-8245-95bea0381e73" providerId="ADAL" clId="{C602C941-5EBC-4345-A5BF-2CCDCBA53CCA}" dt="2022-09-13T11:07:37.642" v="3744" actId="9405"/>
          <ac:inkMkLst>
            <pc:docMk/>
            <pc:sldMk cId="1855666650" sldId="265"/>
            <ac:inkMk id="8" creationId="{2D5BF62B-C0F1-FA49-01DC-88A0562E64AF}"/>
          </ac:inkMkLst>
        </pc:inkChg>
      </pc:sldChg>
      <pc:sldChg chg="addSp delSp modSp new mod modAnim">
        <pc:chgData name="Fabio Iotti" userId="5885f716-2091-4dc7-8245-95bea0381e73" providerId="ADAL" clId="{C602C941-5EBC-4345-A5BF-2CCDCBA53CCA}" dt="2022-09-13T12:10:28.532" v="5808" actId="13926"/>
        <pc:sldMkLst>
          <pc:docMk/>
          <pc:sldMk cId="555148801" sldId="266"/>
        </pc:sldMkLst>
        <pc:spChg chg="mod">
          <ac:chgData name="Fabio Iotti" userId="5885f716-2091-4dc7-8245-95bea0381e73" providerId="ADAL" clId="{C602C941-5EBC-4345-A5BF-2CCDCBA53CCA}" dt="2022-09-13T10:32:05.145" v="3294" actId="20577"/>
          <ac:spMkLst>
            <pc:docMk/>
            <pc:sldMk cId="555148801" sldId="266"/>
            <ac:spMk id="2" creationId="{4B02CDED-22A0-228F-7327-7C6212285BB5}"/>
          </ac:spMkLst>
        </pc:spChg>
        <pc:spChg chg="add del">
          <ac:chgData name="Fabio Iotti" userId="5885f716-2091-4dc7-8245-95bea0381e73" providerId="ADAL" clId="{C602C941-5EBC-4345-A5BF-2CCDCBA53CCA}" dt="2022-09-13T10:40:45.311" v="3344" actId="22"/>
          <ac:spMkLst>
            <pc:docMk/>
            <pc:sldMk cId="555148801" sldId="266"/>
            <ac:spMk id="4" creationId="{83641FEF-D61B-1011-795A-2D84F525BF2C}"/>
          </ac:spMkLst>
        </pc:spChg>
        <pc:spChg chg="add mod">
          <ac:chgData name="Fabio Iotti" userId="5885f716-2091-4dc7-8245-95bea0381e73" providerId="ADAL" clId="{C602C941-5EBC-4345-A5BF-2CCDCBA53CCA}" dt="2022-09-13T12:10:28.532" v="5808" actId="13926"/>
          <ac:spMkLst>
            <pc:docMk/>
            <pc:sldMk cId="555148801" sldId="266"/>
            <ac:spMk id="6" creationId="{ACC26721-4375-5722-BB15-0B8A0AF438AE}"/>
          </ac:spMkLst>
        </pc:spChg>
        <pc:spChg chg="add mod">
          <ac:chgData name="Fabio Iotti" userId="5885f716-2091-4dc7-8245-95bea0381e73" providerId="ADAL" clId="{C602C941-5EBC-4345-A5BF-2CCDCBA53CCA}" dt="2022-09-13T11:20:08.115" v="4022" actId="1076"/>
          <ac:spMkLst>
            <pc:docMk/>
            <pc:sldMk cId="555148801" sldId="266"/>
            <ac:spMk id="8" creationId="{6D2F1F68-B1A7-C7B2-541C-204607E1A8EF}"/>
          </ac:spMkLst>
        </pc:spChg>
        <pc:spChg chg="add mod">
          <ac:chgData name="Fabio Iotti" userId="5885f716-2091-4dc7-8245-95bea0381e73" providerId="ADAL" clId="{C602C941-5EBC-4345-A5BF-2CCDCBA53CCA}" dt="2022-09-13T11:19:30.883" v="3980" actId="1076"/>
          <ac:spMkLst>
            <pc:docMk/>
            <pc:sldMk cId="555148801" sldId="266"/>
            <ac:spMk id="9" creationId="{881EC4B2-FE9A-C548-6619-0AAF439290D1}"/>
          </ac:spMkLst>
        </pc:spChg>
      </pc:sldChg>
      <pc:sldChg chg="addSp modSp new mod modAnim">
        <pc:chgData name="Fabio Iotti" userId="5885f716-2091-4dc7-8245-95bea0381e73" providerId="ADAL" clId="{C602C941-5EBC-4345-A5BF-2CCDCBA53CCA}" dt="2022-09-13T12:10:42.793" v="5816" actId="20577"/>
        <pc:sldMkLst>
          <pc:docMk/>
          <pc:sldMk cId="801147097" sldId="267"/>
        </pc:sldMkLst>
        <pc:spChg chg="mod">
          <ac:chgData name="Fabio Iotti" userId="5885f716-2091-4dc7-8245-95bea0381e73" providerId="ADAL" clId="{C602C941-5EBC-4345-A5BF-2CCDCBA53CCA}" dt="2022-09-13T11:21:15.402" v="4042" actId="790"/>
          <ac:spMkLst>
            <pc:docMk/>
            <pc:sldMk cId="801147097" sldId="267"/>
            <ac:spMk id="2" creationId="{DF80B81C-9F9D-6B7E-D977-ABD8EC886107}"/>
          </ac:spMkLst>
        </pc:spChg>
        <pc:spChg chg="add mod">
          <ac:chgData name="Fabio Iotti" userId="5885f716-2091-4dc7-8245-95bea0381e73" providerId="ADAL" clId="{C602C941-5EBC-4345-A5BF-2CCDCBA53CCA}" dt="2022-09-13T11:36:03.313" v="4352" actId="1076"/>
          <ac:spMkLst>
            <pc:docMk/>
            <pc:sldMk cId="801147097" sldId="267"/>
            <ac:spMk id="4" creationId="{E185AF29-BE8F-6BF6-B5FD-0DD6A8F69D4A}"/>
          </ac:spMkLst>
        </pc:spChg>
        <pc:spChg chg="add mod">
          <ac:chgData name="Fabio Iotti" userId="5885f716-2091-4dc7-8245-95bea0381e73" providerId="ADAL" clId="{C602C941-5EBC-4345-A5BF-2CCDCBA53CCA}" dt="2022-09-13T12:10:36.512" v="5812" actId="6549"/>
          <ac:spMkLst>
            <pc:docMk/>
            <pc:sldMk cId="801147097" sldId="267"/>
            <ac:spMk id="6" creationId="{A3B41C43-5566-ECB8-7DC5-E3B5A41BC7A7}"/>
          </ac:spMkLst>
        </pc:spChg>
        <pc:spChg chg="add mod">
          <ac:chgData name="Fabio Iotti" userId="5885f716-2091-4dc7-8245-95bea0381e73" providerId="ADAL" clId="{C602C941-5EBC-4345-A5BF-2CCDCBA53CCA}" dt="2022-09-13T12:10:42.793" v="5816" actId="20577"/>
          <ac:spMkLst>
            <pc:docMk/>
            <pc:sldMk cId="801147097" sldId="267"/>
            <ac:spMk id="8" creationId="{BEC2F845-DD1A-8F11-7DA4-EBDDB87D8A74}"/>
          </ac:spMkLst>
        </pc:spChg>
        <pc:spChg chg="add mod">
          <ac:chgData name="Fabio Iotti" userId="5885f716-2091-4dc7-8245-95bea0381e73" providerId="ADAL" clId="{C602C941-5EBC-4345-A5BF-2CCDCBA53CCA}" dt="2022-09-13T11:36:22.767" v="4357" actId="14100"/>
          <ac:spMkLst>
            <pc:docMk/>
            <pc:sldMk cId="801147097" sldId="267"/>
            <ac:spMk id="10" creationId="{CB150D00-B80C-2E00-9292-E0C6EECE05E6}"/>
          </ac:spMkLst>
        </pc:spChg>
        <pc:spChg chg="add mod">
          <ac:chgData name="Fabio Iotti" userId="5885f716-2091-4dc7-8245-95bea0381e73" providerId="ADAL" clId="{C602C941-5EBC-4345-A5BF-2CCDCBA53CCA}" dt="2022-09-13T11:37:11.646" v="4433" actId="1076"/>
          <ac:spMkLst>
            <pc:docMk/>
            <pc:sldMk cId="801147097" sldId="267"/>
            <ac:spMk id="11" creationId="{807FFCD2-671A-3E24-4180-D4AAED2F76D6}"/>
          </ac:spMkLst>
        </pc:spChg>
      </pc:sldChg>
      <pc:sldChg chg="addSp modSp new mod modAnim">
        <pc:chgData name="Fabio Iotti" userId="5885f716-2091-4dc7-8245-95bea0381e73" providerId="ADAL" clId="{C602C941-5EBC-4345-A5BF-2CCDCBA53CCA}" dt="2022-09-20T10:51:00.160" v="8688" actId="207"/>
        <pc:sldMkLst>
          <pc:docMk/>
          <pc:sldMk cId="4197360139" sldId="268"/>
        </pc:sldMkLst>
        <pc:spChg chg="mod">
          <ac:chgData name="Fabio Iotti" userId="5885f716-2091-4dc7-8245-95bea0381e73" providerId="ADAL" clId="{C602C941-5EBC-4345-A5BF-2CCDCBA53CCA}" dt="2022-09-13T11:40:24.822" v="4458" actId="790"/>
          <ac:spMkLst>
            <pc:docMk/>
            <pc:sldMk cId="4197360139" sldId="268"/>
            <ac:spMk id="2" creationId="{D29475C8-7B1F-E0C4-8FDE-9651F39B982D}"/>
          </ac:spMkLst>
        </pc:spChg>
        <pc:spChg chg="add mod">
          <ac:chgData name="Fabio Iotti" userId="5885f716-2091-4dc7-8245-95bea0381e73" providerId="ADAL" clId="{C602C941-5EBC-4345-A5BF-2CCDCBA53CCA}" dt="2022-09-20T10:51:00.160" v="8688" actId="207"/>
          <ac:spMkLst>
            <pc:docMk/>
            <pc:sldMk cId="4197360139" sldId="268"/>
            <ac:spMk id="4" creationId="{5A6727B8-FA9D-534B-9432-9F0A63083516}"/>
          </ac:spMkLst>
        </pc:spChg>
        <pc:spChg chg="add mod">
          <ac:chgData name="Fabio Iotti" userId="5885f716-2091-4dc7-8245-95bea0381e73" providerId="ADAL" clId="{C602C941-5EBC-4345-A5BF-2CCDCBA53CCA}" dt="2022-09-13T11:42:14.391" v="4587" actId="1076"/>
          <ac:spMkLst>
            <pc:docMk/>
            <pc:sldMk cId="4197360139" sldId="268"/>
            <ac:spMk id="5" creationId="{0ED35042-3706-B998-4DFE-C24E6FBD824C}"/>
          </ac:spMkLst>
        </pc:spChg>
      </pc:sldChg>
      <pc:sldChg chg="addSp delSp modSp new mod modClrScheme modAnim chgLayout">
        <pc:chgData name="Fabio Iotti" userId="5885f716-2091-4dc7-8245-95bea0381e73" providerId="ADAL" clId="{C602C941-5EBC-4345-A5BF-2CCDCBA53CCA}" dt="2022-09-20T12:07:48.918" v="9662" actId="20577"/>
        <pc:sldMkLst>
          <pc:docMk/>
          <pc:sldMk cId="5644726" sldId="269"/>
        </pc:sldMkLst>
        <pc:spChg chg="mod ord">
          <ac:chgData name="Fabio Iotti" userId="5885f716-2091-4dc7-8245-95bea0381e73" providerId="ADAL" clId="{C602C941-5EBC-4345-A5BF-2CCDCBA53CCA}" dt="2022-09-20T12:07:48.918" v="9662" actId="20577"/>
          <ac:spMkLst>
            <pc:docMk/>
            <pc:sldMk cId="5644726" sldId="269"/>
            <ac:spMk id="2" creationId="{6925CEDF-7375-FF25-0A98-6B207A730829}"/>
          </ac:spMkLst>
        </pc:spChg>
        <pc:spChg chg="add mod ord">
          <ac:chgData name="Fabio Iotti" userId="5885f716-2091-4dc7-8245-95bea0381e73" providerId="ADAL" clId="{C602C941-5EBC-4345-A5BF-2CCDCBA53CCA}" dt="2022-09-20T12:07:38.710" v="9640" actId="20577"/>
          <ac:spMkLst>
            <pc:docMk/>
            <pc:sldMk cId="5644726" sldId="269"/>
            <ac:spMk id="3" creationId="{AAB09BF6-F5DC-528D-DDD2-9961D40665F6}"/>
          </ac:spMkLst>
        </pc:spChg>
        <pc:spChg chg="add del mod">
          <ac:chgData name="Fabio Iotti" userId="5885f716-2091-4dc7-8245-95bea0381e73" providerId="ADAL" clId="{C602C941-5EBC-4345-A5BF-2CCDCBA53CCA}" dt="2022-09-13T11:49:43.292" v="4917" actId="21"/>
          <ac:spMkLst>
            <pc:docMk/>
            <pc:sldMk cId="5644726" sldId="269"/>
            <ac:spMk id="5" creationId="{3017AEEA-A7C8-D1DC-18E0-15FD5586A33E}"/>
          </ac:spMkLst>
        </pc:spChg>
      </pc:sldChg>
      <pc:sldChg chg="addSp delSp modSp new mod modClrScheme modAnim chgLayout">
        <pc:chgData name="Fabio Iotti" userId="5885f716-2091-4dc7-8245-95bea0381e73" providerId="ADAL" clId="{C602C941-5EBC-4345-A5BF-2CCDCBA53CCA}" dt="2022-09-13T12:03:57.372" v="5710" actId="20577"/>
        <pc:sldMkLst>
          <pc:docMk/>
          <pc:sldMk cId="3432505972" sldId="270"/>
        </pc:sldMkLst>
        <pc:spChg chg="mod ord">
          <ac:chgData name="Fabio Iotti" userId="5885f716-2091-4dc7-8245-95bea0381e73" providerId="ADAL" clId="{C602C941-5EBC-4345-A5BF-2CCDCBA53CCA}" dt="2022-09-13T11:55:51.961" v="5267" actId="700"/>
          <ac:spMkLst>
            <pc:docMk/>
            <pc:sldMk cId="3432505972" sldId="270"/>
            <ac:spMk id="2" creationId="{AB95064E-3C4D-F882-0603-7611C8E2664B}"/>
          </ac:spMkLst>
        </pc:spChg>
        <pc:spChg chg="del mod ord">
          <ac:chgData name="Fabio Iotti" userId="5885f716-2091-4dc7-8245-95bea0381e73" providerId="ADAL" clId="{C602C941-5EBC-4345-A5BF-2CCDCBA53CCA}" dt="2022-09-13T11:50:28.006" v="4930" actId="700"/>
          <ac:spMkLst>
            <pc:docMk/>
            <pc:sldMk cId="3432505972" sldId="270"/>
            <ac:spMk id="3" creationId="{EF6BB3DB-08AB-CC5E-BDD2-025EE0DE90CC}"/>
          </ac:spMkLst>
        </pc:spChg>
        <pc:spChg chg="add del mod ord">
          <ac:chgData name="Fabio Iotti" userId="5885f716-2091-4dc7-8245-95bea0381e73" providerId="ADAL" clId="{C602C941-5EBC-4345-A5BF-2CCDCBA53CCA}" dt="2022-09-13T11:50:35.378" v="4931" actId="700"/>
          <ac:spMkLst>
            <pc:docMk/>
            <pc:sldMk cId="3432505972" sldId="270"/>
            <ac:spMk id="4" creationId="{F540AE34-ECC7-484A-81EA-0D5D90CC452E}"/>
          </ac:spMkLst>
        </pc:spChg>
        <pc:spChg chg="add mod">
          <ac:chgData name="Fabio Iotti" userId="5885f716-2091-4dc7-8245-95bea0381e73" providerId="ADAL" clId="{C602C941-5EBC-4345-A5BF-2CCDCBA53CCA}" dt="2022-09-13T11:56:38.425" v="5394" actId="1076"/>
          <ac:spMkLst>
            <pc:docMk/>
            <pc:sldMk cId="3432505972" sldId="270"/>
            <ac:spMk id="6" creationId="{08809CFE-2F27-1AAE-2D33-B107F86A049B}"/>
          </ac:spMkLst>
        </pc:spChg>
        <pc:spChg chg="add mod ord">
          <ac:chgData name="Fabio Iotti" userId="5885f716-2091-4dc7-8245-95bea0381e73" providerId="ADAL" clId="{C602C941-5EBC-4345-A5BF-2CCDCBA53CCA}" dt="2022-09-13T12:03:57.372" v="5710" actId="20577"/>
          <ac:spMkLst>
            <pc:docMk/>
            <pc:sldMk cId="3432505972" sldId="270"/>
            <ac:spMk id="7" creationId="{4B18E205-483B-CBF9-865E-6367DA6013E3}"/>
          </ac:spMkLst>
        </pc:spChg>
      </pc:sldChg>
      <pc:sldChg chg="addSp delSp modSp new mod modClrScheme modAnim chgLayout">
        <pc:chgData name="Fabio Iotti" userId="5885f716-2091-4dc7-8245-95bea0381e73" providerId="ADAL" clId="{C602C941-5EBC-4345-A5BF-2CCDCBA53CCA}" dt="2022-09-13T11:58:22.509" v="5494" actId="20577"/>
        <pc:sldMkLst>
          <pc:docMk/>
          <pc:sldMk cId="3009362912" sldId="271"/>
        </pc:sldMkLst>
        <pc:spChg chg="mod ord">
          <ac:chgData name="Fabio Iotti" userId="5885f716-2091-4dc7-8245-95bea0381e73" providerId="ADAL" clId="{C602C941-5EBC-4345-A5BF-2CCDCBA53CCA}" dt="2022-09-13T11:51:35.277" v="4956" actId="700"/>
          <ac:spMkLst>
            <pc:docMk/>
            <pc:sldMk cId="3009362912" sldId="271"/>
            <ac:spMk id="2" creationId="{F678FAC7-10A3-431D-BBCC-FF948E2D3E25}"/>
          </ac:spMkLst>
        </pc:spChg>
        <pc:spChg chg="add del mod ord">
          <ac:chgData name="Fabio Iotti" userId="5885f716-2091-4dc7-8245-95bea0381e73" providerId="ADAL" clId="{C602C941-5EBC-4345-A5BF-2CCDCBA53CCA}" dt="2022-09-13T11:51:35.277" v="4956" actId="700"/>
          <ac:spMkLst>
            <pc:docMk/>
            <pc:sldMk cId="3009362912" sldId="271"/>
            <ac:spMk id="3" creationId="{5ED073CF-11C4-41D0-8131-23C33E959F66}"/>
          </ac:spMkLst>
        </pc:spChg>
        <pc:spChg chg="add mod ord">
          <ac:chgData name="Fabio Iotti" userId="5885f716-2091-4dc7-8245-95bea0381e73" providerId="ADAL" clId="{C602C941-5EBC-4345-A5BF-2CCDCBA53CCA}" dt="2022-09-13T11:58:22.509" v="5494" actId="20577"/>
          <ac:spMkLst>
            <pc:docMk/>
            <pc:sldMk cId="3009362912" sldId="271"/>
            <ac:spMk id="4" creationId="{7712908F-9B3B-1596-FF1B-0FFA59395ECE}"/>
          </ac:spMkLst>
        </pc:spChg>
      </pc:sldChg>
      <pc:sldChg chg="addSp modSp new mod ord modClrScheme modAnim chgLayout">
        <pc:chgData name="Fabio Iotti" userId="5885f716-2091-4dc7-8245-95bea0381e73" providerId="ADAL" clId="{C602C941-5EBC-4345-A5BF-2CCDCBA53CCA}" dt="2022-09-20T10:51:47.604" v="8692" actId="207"/>
        <pc:sldMkLst>
          <pc:docMk/>
          <pc:sldMk cId="3742493477" sldId="272"/>
        </pc:sldMkLst>
        <pc:spChg chg="mod ord">
          <ac:chgData name="Fabio Iotti" userId="5885f716-2091-4dc7-8245-95bea0381e73" providerId="ADAL" clId="{C602C941-5EBC-4345-A5BF-2CCDCBA53CCA}" dt="2022-09-13T12:24:05.101" v="5818" actId="700"/>
          <ac:spMkLst>
            <pc:docMk/>
            <pc:sldMk cId="3742493477" sldId="272"/>
            <ac:spMk id="2" creationId="{528D3BD3-1100-3E4B-50C8-5B6802BF2ACD}"/>
          </ac:spMkLst>
        </pc:spChg>
        <pc:spChg chg="add mod">
          <ac:chgData name="Fabio Iotti" userId="5885f716-2091-4dc7-8245-95bea0381e73" providerId="ADAL" clId="{C602C941-5EBC-4345-A5BF-2CCDCBA53CCA}" dt="2022-09-13T11:59:23.640" v="5497" actId="1076"/>
          <ac:spMkLst>
            <pc:docMk/>
            <pc:sldMk cId="3742493477" sldId="272"/>
            <ac:spMk id="3" creationId="{31B8897A-573C-1894-D8FA-8BD8830DA074}"/>
          </ac:spMkLst>
        </pc:spChg>
        <pc:spChg chg="add mod">
          <ac:chgData name="Fabio Iotti" userId="5885f716-2091-4dc7-8245-95bea0381e73" providerId="ADAL" clId="{C602C941-5EBC-4345-A5BF-2CCDCBA53CCA}" dt="2022-09-20T10:51:47.604" v="8692" actId="207"/>
          <ac:spMkLst>
            <pc:docMk/>
            <pc:sldMk cId="3742493477" sldId="272"/>
            <ac:spMk id="5" creationId="{19A21659-7D29-A535-8D2D-A55076BD097C}"/>
          </ac:spMkLst>
        </pc:spChg>
        <pc:spChg chg="add mod ord">
          <ac:chgData name="Fabio Iotti" userId="5885f716-2091-4dc7-8245-95bea0381e73" providerId="ADAL" clId="{C602C941-5EBC-4345-A5BF-2CCDCBA53CCA}" dt="2022-09-13T12:29:27.859" v="6303" actId="6549"/>
          <ac:spMkLst>
            <pc:docMk/>
            <pc:sldMk cId="3742493477" sldId="272"/>
            <ac:spMk id="6" creationId="{EBB5D41A-A52A-AF89-49AB-5F8FD14755F7}"/>
          </ac:spMkLst>
        </pc:spChg>
        <pc:spChg chg="add mod">
          <ac:chgData name="Fabio Iotti" userId="5885f716-2091-4dc7-8245-95bea0381e73" providerId="ADAL" clId="{C602C941-5EBC-4345-A5BF-2CCDCBA53CCA}" dt="2022-09-13T12:29:11.604" v="6289" actId="20577"/>
          <ac:spMkLst>
            <pc:docMk/>
            <pc:sldMk cId="3742493477" sldId="272"/>
            <ac:spMk id="7" creationId="{D1EFAF11-76F6-1BE7-8541-21D58D3D1AE8}"/>
          </ac:spMkLst>
        </pc:spChg>
      </pc:sldChg>
      <pc:sldChg chg="addSp delSp modSp new del mod modClrScheme chgLayout">
        <pc:chgData name="Fabio Iotti" userId="5885f716-2091-4dc7-8245-95bea0381e73" providerId="ADAL" clId="{C602C941-5EBC-4345-A5BF-2CCDCBA53CCA}" dt="2022-09-15T10:44:52.989" v="7706" actId="47"/>
        <pc:sldMkLst>
          <pc:docMk/>
          <pc:sldMk cId="3055526965" sldId="273"/>
        </pc:sldMkLst>
        <pc:spChg chg="del">
          <ac:chgData name="Fabio Iotti" userId="5885f716-2091-4dc7-8245-95bea0381e73" providerId="ADAL" clId="{C602C941-5EBC-4345-A5BF-2CCDCBA53CCA}" dt="2022-09-13T12:01:59.349" v="5563" actId="700"/>
          <ac:spMkLst>
            <pc:docMk/>
            <pc:sldMk cId="3055526965" sldId="273"/>
            <ac:spMk id="2" creationId="{FBB84C94-13C2-0648-E7DC-F85193F5D699}"/>
          </ac:spMkLst>
        </pc:spChg>
        <pc:spChg chg="del">
          <ac:chgData name="Fabio Iotti" userId="5885f716-2091-4dc7-8245-95bea0381e73" providerId="ADAL" clId="{C602C941-5EBC-4345-A5BF-2CCDCBA53CCA}" dt="2022-09-13T12:01:59.349" v="5563" actId="700"/>
          <ac:spMkLst>
            <pc:docMk/>
            <pc:sldMk cId="3055526965" sldId="273"/>
            <ac:spMk id="3" creationId="{FEC89910-7EB8-BC80-D6CF-52E54AB725AD}"/>
          </ac:spMkLst>
        </pc:spChg>
        <pc:spChg chg="add mod">
          <ac:chgData name="Fabio Iotti" userId="5885f716-2091-4dc7-8245-95bea0381e73" providerId="ADAL" clId="{C602C941-5EBC-4345-A5BF-2CCDCBA53CCA}" dt="2022-09-13T12:03:07.013" v="5629" actId="20577"/>
          <ac:spMkLst>
            <pc:docMk/>
            <pc:sldMk cId="3055526965" sldId="273"/>
            <ac:spMk id="4" creationId="{E4361CA3-A82E-B7D7-6FC7-697DA60EAC31}"/>
          </ac:spMkLst>
        </pc:spChg>
        <pc:spChg chg="add mod">
          <ac:chgData name="Fabio Iotti" userId="5885f716-2091-4dc7-8245-95bea0381e73" providerId="ADAL" clId="{C602C941-5EBC-4345-A5BF-2CCDCBA53CCA}" dt="2022-09-13T12:02:43.657" v="5564" actId="700"/>
          <ac:spMkLst>
            <pc:docMk/>
            <pc:sldMk cId="3055526965" sldId="273"/>
            <ac:spMk id="5" creationId="{1009932A-77A5-A8DC-259A-3EACFE500AD1}"/>
          </ac:spMkLst>
        </pc:spChg>
      </pc:sldChg>
      <pc:sldChg chg="addSp delSp modSp new mod modClrScheme chgLayout">
        <pc:chgData name="Fabio Iotti" userId="5885f716-2091-4dc7-8245-95bea0381e73" providerId="ADAL" clId="{C602C941-5EBC-4345-A5BF-2CCDCBA53CCA}" dt="2022-09-20T10:45:06.272" v="8684" actId="478"/>
        <pc:sldMkLst>
          <pc:docMk/>
          <pc:sldMk cId="3405262299" sldId="274"/>
        </pc:sldMkLst>
        <pc:spChg chg="del mod ord">
          <ac:chgData name="Fabio Iotti" userId="5885f716-2091-4dc7-8245-95bea0381e73" providerId="ADAL" clId="{C602C941-5EBC-4345-A5BF-2CCDCBA53CCA}" dt="2022-09-13T12:07:23.075" v="5712" actId="700"/>
          <ac:spMkLst>
            <pc:docMk/>
            <pc:sldMk cId="3405262299" sldId="274"/>
            <ac:spMk id="2" creationId="{59364F10-DFA4-6BFD-1823-D3C8604AFC07}"/>
          </ac:spMkLst>
        </pc:spChg>
        <pc:spChg chg="del mod ord">
          <ac:chgData name="Fabio Iotti" userId="5885f716-2091-4dc7-8245-95bea0381e73" providerId="ADAL" clId="{C602C941-5EBC-4345-A5BF-2CCDCBA53CCA}" dt="2022-09-13T12:07:23.075" v="5712" actId="700"/>
          <ac:spMkLst>
            <pc:docMk/>
            <pc:sldMk cId="3405262299" sldId="274"/>
            <ac:spMk id="3" creationId="{934A8B43-89C3-C7E1-D9AC-FC9E8B9E7C41}"/>
          </ac:spMkLst>
        </pc:spChg>
        <pc:spChg chg="add mod ord">
          <ac:chgData name="Fabio Iotti" userId="5885f716-2091-4dc7-8245-95bea0381e73" providerId="ADAL" clId="{C602C941-5EBC-4345-A5BF-2CCDCBA53CCA}" dt="2022-09-15T10:45:26.491" v="7778" actId="5793"/>
          <ac:spMkLst>
            <pc:docMk/>
            <pc:sldMk cId="3405262299" sldId="274"/>
            <ac:spMk id="4" creationId="{0E04551D-27B1-9A65-E690-CA9AE20235C5}"/>
          </ac:spMkLst>
        </pc:spChg>
        <pc:spChg chg="add mod ord">
          <ac:chgData name="Fabio Iotti" userId="5885f716-2091-4dc7-8245-95bea0381e73" providerId="ADAL" clId="{C602C941-5EBC-4345-A5BF-2CCDCBA53CCA}" dt="2022-09-15T10:45:37.911" v="7780" actId="20577"/>
          <ac:spMkLst>
            <pc:docMk/>
            <pc:sldMk cId="3405262299" sldId="274"/>
            <ac:spMk id="5" creationId="{680883A8-EE10-8FCA-E929-28233C4615A7}"/>
          </ac:spMkLst>
        </pc:spChg>
        <pc:spChg chg="add del">
          <ac:chgData name="Fabio Iotti" userId="5885f716-2091-4dc7-8245-95bea0381e73" providerId="ADAL" clId="{C602C941-5EBC-4345-A5BF-2CCDCBA53CCA}" dt="2022-09-20T10:45:06.272" v="8684" actId="478"/>
          <ac:spMkLst>
            <pc:docMk/>
            <pc:sldMk cId="3405262299" sldId="274"/>
            <ac:spMk id="7" creationId="{D49568DA-827A-607C-3782-70ED7C03E75A}"/>
          </ac:spMkLst>
        </pc:spChg>
      </pc:sldChg>
      <pc:sldChg chg="addSp delSp modSp new del mod modClrScheme chgLayout">
        <pc:chgData name="Fabio Iotti" userId="5885f716-2091-4dc7-8245-95bea0381e73" providerId="ADAL" clId="{C602C941-5EBC-4345-A5BF-2CCDCBA53CCA}" dt="2022-09-15T10:44:52.989" v="7706" actId="47"/>
        <pc:sldMkLst>
          <pc:docMk/>
          <pc:sldMk cId="3098434152" sldId="275"/>
        </pc:sldMkLst>
        <pc:spChg chg="del">
          <ac:chgData name="Fabio Iotti" userId="5885f716-2091-4dc7-8245-95bea0381e73" providerId="ADAL" clId="{C602C941-5EBC-4345-A5BF-2CCDCBA53CCA}" dt="2022-09-13T12:32:15.820" v="6305" actId="700"/>
          <ac:spMkLst>
            <pc:docMk/>
            <pc:sldMk cId="3098434152" sldId="275"/>
            <ac:spMk id="2" creationId="{8581A376-6C2F-0A12-C00B-C652BF343EE4}"/>
          </ac:spMkLst>
        </pc:spChg>
        <pc:spChg chg="del">
          <ac:chgData name="Fabio Iotti" userId="5885f716-2091-4dc7-8245-95bea0381e73" providerId="ADAL" clId="{C602C941-5EBC-4345-A5BF-2CCDCBA53CCA}" dt="2022-09-13T12:32:15.820" v="6305" actId="700"/>
          <ac:spMkLst>
            <pc:docMk/>
            <pc:sldMk cId="3098434152" sldId="275"/>
            <ac:spMk id="3" creationId="{284C932A-6D67-A200-8790-E6ADF4DEA32C}"/>
          </ac:spMkLst>
        </pc:spChg>
        <pc:picChg chg="add del mod">
          <ac:chgData name="Fabio Iotti" userId="5885f716-2091-4dc7-8245-95bea0381e73" providerId="ADAL" clId="{C602C941-5EBC-4345-A5BF-2CCDCBA53CCA}" dt="2022-09-13T12:32:38.965" v="6309" actId="478"/>
          <ac:picMkLst>
            <pc:docMk/>
            <pc:sldMk cId="3098434152" sldId="275"/>
            <ac:picMk id="5" creationId="{5DBF7C92-35E6-9956-E907-1400EE1650AC}"/>
          </ac:picMkLst>
        </pc:picChg>
        <pc:picChg chg="add del mod">
          <ac:chgData name="Fabio Iotti" userId="5885f716-2091-4dc7-8245-95bea0381e73" providerId="ADAL" clId="{C602C941-5EBC-4345-A5BF-2CCDCBA53CCA}" dt="2022-09-13T12:33:36.828" v="6313" actId="478"/>
          <ac:picMkLst>
            <pc:docMk/>
            <pc:sldMk cId="3098434152" sldId="275"/>
            <ac:picMk id="7" creationId="{FE996158-5B8F-1890-965C-49D0579B5FCC}"/>
          </ac:picMkLst>
        </pc:picChg>
        <pc:picChg chg="add del mod">
          <ac:chgData name="Fabio Iotti" userId="5885f716-2091-4dc7-8245-95bea0381e73" providerId="ADAL" clId="{C602C941-5EBC-4345-A5BF-2CCDCBA53CCA}" dt="2022-09-13T12:34:31.045" v="6317" actId="478"/>
          <ac:picMkLst>
            <pc:docMk/>
            <pc:sldMk cId="3098434152" sldId="275"/>
            <ac:picMk id="9" creationId="{72108FD5-73D2-3E4A-2B1A-12C33BEF6105}"/>
          </ac:picMkLst>
        </pc:picChg>
        <pc:picChg chg="add mod">
          <ac:chgData name="Fabio Iotti" userId="5885f716-2091-4dc7-8245-95bea0381e73" providerId="ADAL" clId="{C602C941-5EBC-4345-A5BF-2CCDCBA53CCA}" dt="2022-09-13T12:35:07.929" v="6325" actId="1076"/>
          <ac:picMkLst>
            <pc:docMk/>
            <pc:sldMk cId="3098434152" sldId="275"/>
            <ac:picMk id="11" creationId="{7D3C9A4D-B74B-7694-7C8B-3E05AE78ED3A}"/>
          </ac:picMkLst>
        </pc:picChg>
      </pc:sldChg>
      <pc:sldChg chg="addSp modSp new del mod">
        <pc:chgData name="Fabio Iotti" userId="5885f716-2091-4dc7-8245-95bea0381e73" providerId="ADAL" clId="{C602C941-5EBC-4345-A5BF-2CCDCBA53CCA}" dt="2022-09-15T10:44:52.989" v="7706" actId="47"/>
        <pc:sldMkLst>
          <pc:docMk/>
          <pc:sldMk cId="861799947" sldId="276"/>
        </pc:sldMkLst>
        <pc:picChg chg="add mod">
          <ac:chgData name="Fabio Iotti" userId="5885f716-2091-4dc7-8245-95bea0381e73" providerId="ADAL" clId="{C602C941-5EBC-4345-A5BF-2CCDCBA53CCA}" dt="2022-09-13T12:35:05.784" v="6324" actId="1076"/>
          <ac:picMkLst>
            <pc:docMk/>
            <pc:sldMk cId="861799947" sldId="276"/>
            <ac:picMk id="3" creationId="{29CA7205-32A2-4E88-E75F-543EAF0133FF}"/>
          </ac:picMkLst>
        </pc:picChg>
      </pc:sldChg>
      <pc:sldChg chg="addSp delSp modSp new del mod">
        <pc:chgData name="Fabio Iotti" userId="5885f716-2091-4dc7-8245-95bea0381e73" providerId="ADAL" clId="{C602C941-5EBC-4345-A5BF-2CCDCBA53CCA}" dt="2022-09-15T10:44:52.989" v="7706" actId="47"/>
        <pc:sldMkLst>
          <pc:docMk/>
          <pc:sldMk cId="489929536" sldId="277"/>
        </pc:sldMkLst>
        <pc:picChg chg="add del mod">
          <ac:chgData name="Fabio Iotti" userId="5885f716-2091-4dc7-8245-95bea0381e73" providerId="ADAL" clId="{C602C941-5EBC-4345-A5BF-2CCDCBA53CCA}" dt="2022-09-13T12:44:27.778" v="6336" actId="478"/>
          <ac:picMkLst>
            <pc:docMk/>
            <pc:sldMk cId="489929536" sldId="277"/>
            <ac:picMk id="3" creationId="{07A58472-9902-B303-E4C6-64B80F6B94E2}"/>
          </ac:picMkLst>
        </pc:picChg>
        <pc:picChg chg="add mod">
          <ac:chgData name="Fabio Iotti" userId="5885f716-2091-4dc7-8245-95bea0381e73" providerId="ADAL" clId="{C602C941-5EBC-4345-A5BF-2CCDCBA53CCA}" dt="2022-09-13T12:44:37.317" v="6339" actId="1076"/>
          <ac:picMkLst>
            <pc:docMk/>
            <pc:sldMk cId="489929536" sldId="277"/>
            <ac:picMk id="5" creationId="{7F5525B6-9B7C-D060-C5A2-01785C240458}"/>
          </ac:picMkLst>
        </pc:picChg>
      </pc:sldChg>
      <pc:sldChg chg="addSp modSp new del mod">
        <pc:chgData name="Fabio Iotti" userId="5885f716-2091-4dc7-8245-95bea0381e73" providerId="ADAL" clId="{C602C941-5EBC-4345-A5BF-2CCDCBA53CCA}" dt="2022-09-15T10:44:52.989" v="7706" actId="47"/>
        <pc:sldMkLst>
          <pc:docMk/>
          <pc:sldMk cId="3930079025" sldId="278"/>
        </pc:sldMkLst>
        <pc:picChg chg="add mod">
          <ac:chgData name="Fabio Iotti" userId="5885f716-2091-4dc7-8245-95bea0381e73" providerId="ADAL" clId="{C602C941-5EBC-4345-A5BF-2CCDCBA53CCA}" dt="2022-09-13T12:37:32.362" v="6333" actId="1076"/>
          <ac:picMkLst>
            <pc:docMk/>
            <pc:sldMk cId="3930079025" sldId="278"/>
            <ac:picMk id="3" creationId="{38170DD6-432A-2C82-D1A9-7B704509C2E6}"/>
          </ac:picMkLst>
        </pc:picChg>
      </pc:sldChg>
      <pc:sldChg chg="addSp new del mod">
        <pc:chgData name="Fabio Iotti" userId="5885f716-2091-4dc7-8245-95bea0381e73" providerId="ADAL" clId="{C602C941-5EBC-4345-A5BF-2CCDCBA53CCA}" dt="2022-09-15T10:44:52.989" v="7706" actId="47"/>
        <pc:sldMkLst>
          <pc:docMk/>
          <pc:sldMk cId="805940434" sldId="279"/>
        </pc:sldMkLst>
        <pc:picChg chg="add">
          <ac:chgData name="Fabio Iotti" userId="5885f716-2091-4dc7-8245-95bea0381e73" providerId="ADAL" clId="{C602C941-5EBC-4345-A5BF-2CCDCBA53CCA}" dt="2022-09-13T12:41:17.400" v="6335" actId="22"/>
          <ac:picMkLst>
            <pc:docMk/>
            <pc:sldMk cId="805940434" sldId="279"/>
            <ac:picMk id="3" creationId="{56EF0E19-A7EB-0647-3BA2-C5F58EECE211}"/>
          </ac:picMkLst>
        </pc:picChg>
      </pc:sldChg>
      <pc:sldChg chg="addSp delSp new del mod">
        <pc:chgData name="Fabio Iotti" userId="5885f716-2091-4dc7-8245-95bea0381e73" providerId="ADAL" clId="{C602C941-5EBC-4345-A5BF-2CCDCBA53CCA}" dt="2022-09-15T10:44:52.989" v="7706" actId="47"/>
        <pc:sldMkLst>
          <pc:docMk/>
          <pc:sldMk cId="1213550329" sldId="280"/>
        </pc:sldMkLst>
        <pc:picChg chg="add del">
          <ac:chgData name="Fabio Iotti" userId="5885f716-2091-4dc7-8245-95bea0381e73" providerId="ADAL" clId="{C602C941-5EBC-4345-A5BF-2CCDCBA53CCA}" dt="2022-09-13T12:47:20.402" v="6342" actId="22"/>
          <ac:picMkLst>
            <pc:docMk/>
            <pc:sldMk cId="1213550329" sldId="280"/>
            <ac:picMk id="3" creationId="{3D94D46D-3861-44D3-C6EB-6091B56608B6}"/>
          </ac:picMkLst>
        </pc:picChg>
        <pc:picChg chg="add">
          <ac:chgData name="Fabio Iotti" userId="5885f716-2091-4dc7-8245-95bea0381e73" providerId="ADAL" clId="{C602C941-5EBC-4345-A5BF-2CCDCBA53CCA}" dt="2022-09-13T12:47:28.200" v="6343" actId="22"/>
          <ac:picMkLst>
            <pc:docMk/>
            <pc:sldMk cId="1213550329" sldId="280"/>
            <ac:picMk id="5" creationId="{33ADB47F-035D-0C01-DD87-6443F3CD7309}"/>
          </ac:picMkLst>
        </pc:picChg>
      </pc:sldChg>
      <pc:sldChg chg="addSp delSp modSp new mod ord modClrScheme modAnim chgLayout">
        <pc:chgData name="Fabio Iotti" userId="5885f716-2091-4dc7-8245-95bea0381e73" providerId="ADAL" clId="{C602C941-5EBC-4345-A5BF-2CCDCBA53CCA}" dt="2022-09-20T10:57:09.950" v="8975" actId="1076"/>
        <pc:sldMkLst>
          <pc:docMk/>
          <pc:sldMk cId="3130464570" sldId="281"/>
        </pc:sldMkLst>
        <pc:spChg chg="del mod ord">
          <ac:chgData name="Fabio Iotti" userId="5885f716-2091-4dc7-8245-95bea0381e73" providerId="ADAL" clId="{C602C941-5EBC-4345-A5BF-2CCDCBA53CCA}" dt="2022-09-14T11:42:29.978" v="6345" actId="700"/>
          <ac:spMkLst>
            <pc:docMk/>
            <pc:sldMk cId="3130464570" sldId="281"/>
            <ac:spMk id="2" creationId="{AE35A4FD-BC36-F592-58EA-D7DC6319D825}"/>
          </ac:spMkLst>
        </pc:spChg>
        <pc:spChg chg="del mod ord">
          <ac:chgData name="Fabio Iotti" userId="5885f716-2091-4dc7-8245-95bea0381e73" providerId="ADAL" clId="{C602C941-5EBC-4345-A5BF-2CCDCBA53CCA}" dt="2022-09-14T11:42:29.978" v="6345" actId="700"/>
          <ac:spMkLst>
            <pc:docMk/>
            <pc:sldMk cId="3130464570" sldId="281"/>
            <ac:spMk id="3" creationId="{EB11235B-1FF8-5D95-4A53-C98516363323}"/>
          </ac:spMkLst>
        </pc:spChg>
        <pc:spChg chg="add mod ord">
          <ac:chgData name="Fabio Iotti" userId="5885f716-2091-4dc7-8245-95bea0381e73" providerId="ADAL" clId="{C602C941-5EBC-4345-A5BF-2CCDCBA53CCA}" dt="2022-09-14T11:42:41.455" v="6380" actId="790"/>
          <ac:spMkLst>
            <pc:docMk/>
            <pc:sldMk cId="3130464570" sldId="281"/>
            <ac:spMk id="4" creationId="{F27C094A-85C0-DEE2-B8EB-1171FC705D66}"/>
          </ac:spMkLst>
        </pc:spChg>
        <pc:spChg chg="add mod ord">
          <ac:chgData name="Fabio Iotti" userId="5885f716-2091-4dc7-8245-95bea0381e73" providerId="ADAL" clId="{C602C941-5EBC-4345-A5BF-2CCDCBA53CCA}" dt="2022-09-20T10:55:50.254" v="8910" actId="20577"/>
          <ac:spMkLst>
            <pc:docMk/>
            <pc:sldMk cId="3130464570" sldId="281"/>
            <ac:spMk id="5" creationId="{2055AC24-CB07-02A1-48E8-7A66530B9A46}"/>
          </ac:spMkLst>
        </pc:spChg>
        <pc:spChg chg="add mod">
          <ac:chgData name="Fabio Iotti" userId="5885f716-2091-4dc7-8245-95bea0381e73" providerId="ADAL" clId="{C602C941-5EBC-4345-A5BF-2CCDCBA53CCA}" dt="2022-09-20T10:56:53.369" v="8973" actId="1076"/>
          <ac:spMkLst>
            <pc:docMk/>
            <pc:sldMk cId="3130464570" sldId="281"/>
            <ac:spMk id="6" creationId="{38565724-C181-6B2B-86DE-15B54D30B8F1}"/>
          </ac:spMkLst>
        </pc:spChg>
        <pc:spChg chg="add mod">
          <ac:chgData name="Fabio Iotti" userId="5885f716-2091-4dc7-8245-95bea0381e73" providerId="ADAL" clId="{C602C941-5EBC-4345-A5BF-2CCDCBA53CCA}" dt="2022-09-20T10:57:06.472" v="8974" actId="1076"/>
          <ac:spMkLst>
            <pc:docMk/>
            <pc:sldMk cId="3130464570" sldId="281"/>
            <ac:spMk id="7" creationId="{94D2E61E-A198-2D90-86C3-61830207535C}"/>
          </ac:spMkLst>
        </pc:spChg>
        <pc:spChg chg="add mod">
          <ac:chgData name="Fabio Iotti" userId="5885f716-2091-4dc7-8245-95bea0381e73" providerId="ADAL" clId="{C602C941-5EBC-4345-A5BF-2CCDCBA53CCA}" dt="2022-09-20T10:57:09.950" v="8975" actId="1076"/>
          <ac:spMkLst>
            <pc:docMk/>
            <pc:sldMk cId="3130464570" sldId="281"/>
            <ac:spMk id="8" creationId="{109CEBDE-D80F-B356-145A-CA9C24E298B2}"/>
          </ac:spMkLst>
        </pc:spChg>
      </pc:sldChg>
      <pc:sldChg chg="addSp delSp modSp new mod modClrScheme chgLayout">
        <pc:chgData name="Fabio Iotti" userId="5885f716-2091-4dc7-8245-95bea0381e73" providerId="ADAL" clId="{C602C941-5EBC-4345-A5BF-2CCDCBA53CCA}" dt="2022-09-15T14:00:48.476" v="7951" actId="20577"/>
        <pc:sldMkLst>
          <pc:docMk/>
          <pc:sldMk cId="1014279325" sldId="282"/>
        </pc:sldMkLst>
        <pc:spChg chg="mod ord">
          <ac:chgData name="Fabio Iotti" userId="5885f716-2091-4dc7-8245-95bea0381e73" providerId="ADAL" clId="{C602C941-5EBC-4345-A5BF-2CCDCBA53CCA}" dt="2022-09-15T13:48:18.475" v="7813" actId="700"/>
          <ac:spMkLst>
            <pc:docMk/>
            <pc:sldMk cId="1014279325" sldId="282"/>
            <ac:spMk id="2" creationId="{840743D4-D374-6598-ADE5-B9AAF526711E}"/>
          </ac:spMkLst>
        </pc:spChg>
        <pc:spChg chg="del">
          <ac:chgData name="Fabio Iotti" userId="5885f716-2091-4dc7-8245-95bea0381e73" providerId="ADAL" clId="{C602C941-5EBC-4345-A5BF-2CCDCBA53CCA}" dt="2022-09-15T13:48:18.475" v="7813" actId="700"/>
          <ac:spMkLst>
            <pc:docMk/>
            <pc:sldMk cId="1014279325" sldId="282"/>
            <ac:spMk id="3" creationId="{5787A91C-0095-AFE8-E7EE-D3DE871CA305}"/>
          </ac:spMkLst>
        </pc:spChg>
        <pc:spChg chg="add mod">
          <ac:chgData name="Fabio Iotti" userId="5885f716-2091-4dc7-8245-95bea0381e73" providerId="ADAL" clId="{C602C941-5EBC-4345-A5BF-2CCDCBA53CCA}" dt="2022-09-15T14:00:48.476" v="7951" actId="20577"/>
          <ac:spMkLst>
            <pc:docMk/>
            <pc:sldMk cId="1014279325" sldId="282"/>
            <ac:spMk id="5" creationId="{2CE34044-4DD9-ABC5-81E0-22F5383A0FF3}"/>
          </ac:spMkLst>
        </pc:spChg>
      </pc:sldChg>
      <pc:sldChg chg="addSp delSp modSp new mod modClrScheme chgLayout">
        <pc:chgData name="Fabio Iotti" userId="5885f716-2091-4dc7-8245-95bea0381e73" providerId="ADAL" clId="{C602C941-5EBC-4345-A5BF-2CCDCBA53CCA}" dt="2022-09-15T13:54:14.119" v="7937" actId="20577"/>
        <pc:sldMkLst>
          <pc:docMk/>
          <pc:sldMk cId="1870040539" sldId="283"/>
        </pc:sldMkLst>
        <pc:spChg chg="del mod ord">
          <ac:chgData name="Fabio Iotti" userId="5885f716-2091-4dc7-8245-95bea0381e73" providerId="ADAL" clId="{C602C941-5EBC-4345-A5BF-2CCDCBA53CCA}" dt="2022-09-15T13:54:06.073" v="7924" actId="700"/>
          <ac:spMkLst>
            <pc:docMk/>
            <pc:sldMk cId="1870040539" sldId="283"/>
            <ac:spMk id="2" creationId="{8C1FFBC9-2C22-5447-3CB4-F7FEEEDDF8FB}"/>
          </ac:spMkLst>
        </pc:spChg>
        <pc:spChg chg="add mod ord">
          <ac:chgData name="Fabio Iotti" userId="5885f716-2091-4dc7-8245-95bea0381e73" providerId="ADAL" clId="{C602C941-5EBC-4345-A5BF-2CCDCBA53CCA}" dt="2022-09-15T13:54:14.119" v="7937" actId="20577"/>
          <ac:spMkLst>
            <pc:docMk/>
            <pc:sldMk cId="1870040539" sldId="283"/>
            <ac:spMk id="3" creationId="{C275234C-C4C0-EE07-531F-D60A8FE26730}"/>
          </ac:spMkLst>
        </pc:spChg>
        <pc:spChg chg="add del mod ord">
          <ac:chgData name="Fabio Iotti" userId="5885f716-2091-4dc7-8245-95bea0381e73" providerId="ADAL" clId="{C602C941-5EBC-4345-A5BF-2CCDCBA53CCA}" dt="2022-09-15T13:54:10.299" v="7926" actId="22"/>
          <ac:spMkLst>
            <pc:docMk/>
            <pc:sldMk cId="1870040539" sldId="283"/>
            <ac:spMk id="4" creationId="{230D164C-BCC1-9675-B708-11DF775C5A2F}"/>
          </ac:spMkLst>
        </pc:spChg>
        <pc:spChg chg="add del mod">
          <ac:chgData name="Fabio Iotti" userId="5885f716-2091-4dc7-8245-95bea0381e73" providerId="ADAL" clId="{C602C941-5EBC-4345-A5BF-2CCDCBA53CCA}" dt="2022-09-15T13:54:10.299" v="7926" actId="22"/>
          <ac:spMkLst>
            <pc:docMk/>
            <pc:sldMk cId="1870040539" sldId="283"/>
            <ac:spMk id="6" creationId="{C90D4C33-338B-6D15-0E10-EAFA857D9E9E}"/>
          </ac:spMkLst>
        </pc:spChg>
        <pc:spChg chg="add">
          <ac:chgData name="Fabio Iotti" userId="5885f716-2091-4dc7-8245-95bea0381e73" providerId="ADAL" clId="{C602C941-5EBC-4345-A5BF-2CCDCBA53CCA}" dt="2022-09-15T13:54:11.355" v="7927" actId="22"/>
          <ac:spMkLst>
            <pc:docMk/>
            <pc:sldMk cId="1870040539" sldId="283"/>
            <ac:spMk id="8" creationId="{FCAF5E9E-E646-8EA5-4CD7-391F23FA0DC1}"/>
          </ac:spMkLst>
        </pc:spChg>
      </pc:sldChg>
      <pc:sldChg chg="modSp new mod modAnim">
        <pc:chgData name="Fabio Iotti" userId="5885f716-2091-4dc7-8245-95bea0381e73" providerId="ADAL" clId="{C602C941-5EBC-4345-A5BF-2CCDCBA53CCA}" dt="2022-09-20T10:12:37.270" v="8678" actId="207"/>
        <pc:sldMkLst>
          <pc:docMk/>
          <pc:sldMk cId="429110899" sldId="284"/>
        </pc:sldMkLst>
        <pc:spChg chg="mod">
          <ac:chgData name="Fabio Iotti" userId="5885f716-2091-4dc7-8245-95bea0381e73" providerId="ADAL" clId="{C602C941-5EBC-4345-A5BF-2CCDCBA53CCA}" dt="2022-09-20T10:01:49.691" v="7978" actId="20577"/>
          <ac:spMkLst>
            <pc:docMk/>
            <pc:sldMk cId="429110899" sldId="284"/>
            <ac:spMk id="2" creationId="{DD138B68-9FD0-A55A-4956-4AD762F34D4A}"/>
          </ac:spMkLst>
        </pc:spChg>
        <pc:spChg chg="mod">
          <ac:chgData name="Fabio Iotti" userId="5885f716-2091-4dc7-8245-95bea0381e73" providerId="ADAL" clId="{C602C941-5EBC-4345-A5BF-2CCDCBA53CCA}" dt="2022-09-20T10:12:37.270" v="8678" actId="207"/>
          <ac:spMkLst>
            <pc:docMk/>
            <pc:sldMk cId="429110899" sldId="284"/>
            <ac:spMk id="3" creationId="{FF3E5BB0-60EB-2151-EA7C-A5C81C1B1415}"/>
          </ac:spMkLst>
        </pc:spChg>
      </pc:sldChg>
      <pc:sldChg chg="modSp new mod modAnim">
        <pc:chgData name="Fabio Iotti" userId="5885f716-2091-4dc7-8245-95bea0381e73" providerId="ADAL" clId="{C602C941-5EBC-4345-A5BF-2CCDCBA53CCA}" dt="2022-09-20T12:12:27.488" v="10289" actId="20577"/>
        <pc:sldMkLst>
          <pc:docMk/>
          <pc:sldMk cId="1875706978" sldId="285"/>
        </pc:sldMkLst>
        <pc:spChg chg="mod">
          <ac:chgData name="Fabio Iotti" userId="5885f716-2091-4dc7-8245-95bea0381e73" providerId="ADAL" clId="{C602C941-5EBC-4345-A5BF-2CCDCBA53CCA}" dt="2022-09-20T12:08:41.128" v="9731" actId="20577"/>
          <ac:spMkLst>
            <pc:docMk/>
            <pc:sldMk cId="1875706978" sldId="285"/>
            <ac:spMk id="2" creationId="{88385DDD-93F8-1A35-A7E4-377C43C77DCA}"/>
          </ac:spMkLst>
        </pc:spChg>
        <pc:spChg chg="mod">
          <ac:chgData name="Fabio Iotti" userId="5885f716-2091-4dc7-8245-95bea0381e73" providerId="ADAL" clId="{C602C941-5EBC-4345-A5BF-2CCDCBA53CCA}" dt="2022-09-20T12:12:27.488" v="10289" actId="20577"/>
          <ac:spMkLst>
            <pc:docMk/>
            <pc:sldMk cId="1875706978" sldId="285"/>
            <ac:spMk id="3" creationId="{7451A164-791B-C869-896D-0410D6F52255}"/>
          </ac:spMkLst>
        </pc:spChg>
      </pc:sldChg>
      <pc:sldMasterChg chg="modSp mod modSldLayout">
        <pc:chgData name="Fabio Iotti" userId="5885f716-2091-4dc7-8245-95bea0381e73" providerId="ADAL" clId="{C602C941-5EBC-4345-A5BF-2CCDCBA53CCA}" dt="2022-09-13T10:45:42.841" v="3350" actId="1076"/>
        <pc:sldMasterMkLst>
          <pc:docMk/>
          <pc:sldMasterMk cId="1990961333" sldId="2147483648"/>
        </pc:sldMasterMkLst>
        <pc:spChg chg="mod">
          <ac:chgData name="Fabio Iotti" userId="5885f716-2091-4dc7-8245-95bea0381e73" providerId="ADAL" clId="{C602C941-5EBC-4345-A5BF-2CCDCBA53CCA}" dt="2022-09-13T10:44:11.303" v="3347" actId="207"/>
          <ac:spMkLst>
            <pc:docMk/>
            <pc:sldMasterMk cId="1990961333" sldId="2147483648"/>
            <ac:spMk id="2" creationId="{86947DA7-0885-CC39-FDAE-DE242E8816AE}"/>
          </ac:spMkLst>
        </pc:spChg>
        <pc:spChg chg="mod">
          <ac:chgData name="Fabio Iotti" userId="5885f716-2091-4dc7-8245-95bea0381e73" providerId="ADAL" clId="{C602C941-5EBC-4345-A5BF-2CCDCBA53CCA}" dt="2022-09-13T10:44:41.222" v="3348" actId="207"/>
          <ac:spMkLst>
            <pc:docMk/>
            <pc:sldMasterMk cId="1990961333" sldId="2147483648"/>
            <ac:spMk id="3" creationId="{0BF78D4A-21E3-0F2B-AF87-F8350FABC24D}"/>
          </ac:spMkLst>
        </pc:spChg>
        <pc:spChg chg="mod">
          <ac:chgData name="Fabio Iotti" userId="5885f716-2091-4dc7-8245-95bea0381e73" providerId="ADAL" clId="{C602C941-5EBC-4345-A5BF-2CCDCBA53CCA}" dt="2022-09-13T10:45:42.841" v="3350" actId="1076"/>
          <ac:spMkLst>
            <pc:docMk/>
            <pc:sldMasterMk cId="1990961333" sldId="2147483648"/>
            <ac:spMk id="4" creationId="{F662F439-5F8C-7C45-0BB5-C6288F5B6CA1}"/>
          </ac:spMkLst>
        </pc:spChg>
        <pc:spChg chg="mod">
          <ac:chgData name="Fabio Iotti" userId="5885f716-2091-4dc7-8245-95bea0381e73" providerId="ADAL" clId="{C602C941-5EBC-4345-A5BF-2CCDCBA53CCA}" dt="2022-09-13T10:44:11.303" v="3347" actId="207"/>
          <ac:spMkLst>
            <pc:docMk/>
            <pc:sldMasterMk cId="1990961333" sldId="2147483648"/>
            <ac:spMk id="5" creationId="{A0D650B1-0EEC-AFE5-23E6-95B58593B850}"/>
          </ac:spMkLst>
        </pc:spChg>
        <pc:spChg chg="mod">
          <ac:chgData name="Fabio Iotti" userId="5885f716-2091-4dc7-8245-95bea0381e73" providerId="ADAL" clId="{C602C941-5EBC-4345-A5BF-2CCDCBA53CCA}" dt="2022-09-13T10:44:11.303" v="3347" actId="207"/>
          <ac:spMkLst>
            <pc:docMk/>
            <pc:sldMasterMk cId="1990961333" sldId="2147483648"/>
            <ac:spMk id="6" creationId="{9A3A457E-980A-7357-8EE0-BC92B3400B13}"/>
          </ac:spMkLst>
        </pc:spChg>
        <pc:sldLayoutChg chg="addSp modSp mod setBg">
          <pc:chgData name="Fabio Iotti" userId="5885f716-2091-4dc7-8245-95bea0381e73" providerId="ADAL" clId="{C602C941-5EBC-4345-A5BF-2CCDCBA53CCA}" dt="2022-09-13T10:43:07.735" v="3346" actId="207"/>
          <pc:sldLayoutMkLst>
            <pc:docMk/>
            <pc:sldMasterMk cId="1990961333" sldId="2147483648"/>
            <pc:sldLayoutMk cId="4198758185" sldId="2147483649"/>
          </pc:sldLayoutMkLst>
          <pc:spChg chg="mod">
            <ac:chgData name="Fabio Iotti" userId="5885f716-2091-4dc7-8245-95bea0381e73" providerId="ADAL" clId="{C602C941-5EBC-4345-A5BF-2CCDCBA53CCA}" dt="2022-09-13T10:43:07.735" v="3346" actId="207"/>
            <ac:spMkLst>
              <pc:docMk/>
              <pc:sldMasterMk cId="1990961333" sldId="2147483648"/>
              <pc:sldLayoutMk cId="4198758185" sldId="2147483649"/>
              <ac:spMk id="2" creationId="{39FAEEEE-78E9-66D2-7760-5676ABE5AAAF}"/>
            </ac:spMkLst>
          </pc:spChg>
          <pc:spChg chg="mod">
            <ac:chgData name="Fabio Iotti" userId="5885f716-2091-4dc7-8245-95bea0381e73" providerId="ADAL" clId="{C602C941-5EBC-4345-A5BF-2CCDCBA53CCA}" dt="2022-09-13T10:43:07.735" v="3346" actId="207"/>
            <ac:spMkLst>
              <pc:docMk/>
              <pc:sldMasterMk cId="1990961333" sldId="2147483648"/>
              <pc:sldLayoutMk cId="4198758185" sldId="2147483649"/>
              <ac:spMk id="3" creationId="{7974F282-2C4E-5BEC-ECF2-9A756B80F800}"/>
            </ac:spMkLst>
          </pc:spChg>
          <pc:spChg chg="mod">
            <ac:chgData name="Fabio Iotti" userId="5885f716-2091-4dc7-8245-95bea0381e73" providerId="ADAL" clId="{C602C941-5EBC-4345-A5BF-2CCDCBA53CCA}" dt="2022-09-13T10:43:07.735" v="3346" actId="207"/>
            <ac:spMkLst>
              <pc:docMk/>
              <pc:sldMasterMk cId="1990961333" sldId="2147483648"/>
              <pc:sldLayoutMk cId="4198758185" sldId="2147483649"/>
              <ac:spMk id="4" creationId="{AC67F049-5D2F-4979-7804-F0980F70AB62}"/>
            </ac:spMkLst>
          </pc:spChg>
          <pc:spChg chg="mod">
            <ac:chgData name="Fabio Iotti" userId="5885f716-2091-4dc7-8245-95bea0381e73" providerId="ADAL" clId="{C602C941-5EBC-4345-A5BF-2CCDCBA53CCA}" dt="2022-09-13T10:43:07.735" v="3346" actId="207"/>
            <ac:spMkLst>
              <pc:docMk/>
              <pc:sldMasterMk cId="1990961333" sldId="2147483648"/>
              <pc:sldLayoutMk cId="4198758185" sldId="2147483649"/>
              <ac:spMk id="5" creationId="{36581E04-09DB-076D-4623-E6E0D16B8C7F}"/>
            </ac:spMkLst>
          </pc:spChg>
          <pc:spChg chg="mod">
            <ac:chgData name="Fabio Iotti" userId="5885f716-2091-4dc7-8245-95bea0381e73" providerId="ADAL" clId="{C602C941-5EBC-4345-A5BF-2CCDCBA53CCA}" dt="2022-09-13T10:43:07.735" v="3346" actId="207"/>
            <ac:spMkLst>
              <pc:docMk/>
              <pc:sldMasterMk cId="1990961333" sldId="2147483648"/>
              <pc:sldLayoutMk cId="4198758185" sldId="2147483649"/>
              <ac:spMk id="6" creationId="{D7891D72-7F9C-D734-680D-8AD276753305}"/>
            </ac:spMkLst>
          </pc:spChg>
          <pc:picChg chg="add mod">
            <ac:chgData name="Fabio Iotti" userId="5885f716-2091-4dc7-8245-95bea0381e73" providerId="ADAL" clId="{C602C941-5EBC-4345-A5BF-2CCDCBA53CCA}" dt="2022-09-13T10:43:07.735" v="3346" actId="207"/>
            <ac:picMkLst>
              <pc:docMk/>
              <pc:sldMasterMk cId="1990961333" sldId="2147483648"/>
              <pc:sldLayoutMk cId="4198758185" sldId="2147483649"/>
              <ac:picMk id="8" creationId="{89D3AD17-1899-0BB1-2EFE-D04C08574D45}"/>
            </ac:picMkLst>
          </pc:picChg>
        </pc:sldLayoutChg>
        <pc:sldLayoutChg chg="modSp mod">
          <pc:chgData name="Fabio Iotti" userId="5885f716-2091-4dc7-8245-95bea0381e73" providerId="ADAL" clId="{C602C941-5EBC-4345-A5BF-2CCDCBA53CCA}" dt="2022-09-13T07:00:06.356" v="110" actId="16037"/>
          <pc:sldLayoutMkLst>
            <pc:docMk/>
            <pc:sldMasterMk cId="1990961333" sldId="2147483648"/>
            <pc:sldLayoutMk cId="1990433552" sldId="2147483650"/>
          </pc:sldLayoutMkLst>
          <pc:spChg chg="mod">
            <ac:chgData name="Fabio Iotti" userId="5885f716-2091-4dc7-8245-95bea0381e73" providerId="ADAL" clId="{C602C941-5EBC-4345-A5BF-2CCDCBA53CCA}" dt="2022-09-13T07:00:06.356" v="110" actId="16037"/>
            <ac:spMkLst>
              <pc:docMk/>
              <pc:sldMasterMk cId="1990961333" sldId="2147483648"/>
              <pc:sldLayoutMk cId="1990433552" sldId="2147483650"/>
              <ac:spMk id="2" creationId="{0E63E14E-5A0F-E6E1-5D38-C2A51D7F53B8}"/>
            </ac:spMkLst>
          </pc:spChg>
          <pc:spChg chg="mod">
            <ac:chgData name="Fabio Iotti" userId="5885f716-2091-4dc7-8245-95bea0381e73" providerId="ADAL" clId="{C602C941-5EBC-4345-A5BF-2CCDCBA53CCA}" dt="2022-09-13T07:00:06.356" v="110" actId="16037"/>
            <ac:spMkLst>
              <pc:docMk/>
              <pc:sldMasterMk cId="1990961333" sldId="2147483648"/>
              <pc:sldLayoutMk cId="1990433552" sldId="2147483650"/>
              <ac:spMk id="3" creationId="{DE380E75-2F6F-C3D1-35A8-ADB775465A82}"/>
            </ac:spMkLst>
          </pc:spChg>
          <pc:spChg chg="mod">
            <ac:chgData name="Fabio Iotti" userId="5885f716-2091-4dc7-8245-95bea0381e73" providerId="ADAL" clId="{C602C941-5EBC-4345-A5BF-2CCDCBA53CCA}" dt="2022-09-13T07:00:06.356" v="110" actId="16037"/>
            <ac:spMkLst>
              <pc:docMk/>
              <pc:sldMasterMk cId="1990961333" sldId="2147483648"/>
              <pc:sldLayoutMk cId="1990433552" sldId="2147483650"/>
              <ac:spMk id="4" creationId="{6DE77ED4-229E-5D48-EE80-508511D07E4F}"/>
            </ac:spMkLst>
          </pc:spChg>
          <pc:spChg chg="mod">
            <ac:chgData name="Fabio Iotti" userId="5885f716-2091-4dc7-8245-95bea0381e73" providerId="ADAL" clId="{C602C941-5EBC-4345-A5BF-2CCDCBA53CCA}" dt="2022-09-13T07:00:06.356" v="110" actId="16037"/>
            <ac:spMkLst>
              <pc:docMk/>
              <pc:sldMasterMk cId="1990961333" sldId="2147483648"/>
              <pc:sldLayoutMk cId="1990433552" sldId="2147483650"/>
              <ac:spMk id="5" creationId="{9F95309A-CA9F-CED8-9FB2-3B68E72F2CE4}"/>
            </ac:spMkLst>
          </pc:spChg>
          <pc:spChg chg="mod">
            <ac:chgData name="Fabio Iotti" userId="5885f716-2091-4dc7-8245-95bea0381e73" providerId="ADAL" clId="{C602C941-5EBC-4345-A5BF-2CCDCBA53CCA}" dt="2022-09-13T07:00:06.356" v="110" actId="16037"/>
            <ac:spMkLst>
              <pc:docMk/>
              <pc:sldMasterMk cId="1990961333" sldId="2147483648"/>
              <pc:sldLayoutMk cId="1990433552" sldId="2147483650"/>
              <ac:spMk id="6" creationId="{FC01C3F0-FCD1-8A00-6E1E-E8CF2DAE4F2F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6:26.938" v="67" actId="790"/>
          <pc:sldLayoutMkLst>
            <pc:docMk/>
            <pc:sldMasterMk cId="1990961333" sldId="2147483648"/>
            <pc:sldLayoutMk cId="617108614" sldId="2147483651"/>
          </pc:sldLayoutMkLst>
          <pc:spChg chg="mod">
            <ac:chgData name="Fabio Iotti" userId="5885f716-2091-4dc7-8245-95bea0381e73" providerId="ADAL" clId="{C602C941-5EBC-4345-A5BF-2CCDCBA53CCA}" dt="2022-09-13T06:56:26.938" v="67" actId="790"/>
            <ac:spMkLst>
              <pc:docMk/>
              <pc:sldMasterMk cId="1990961333" sldId="2147483648"/>
              <pc:sldLayoutMk cId="617108614" sldId="2147483651"/>
              <ac:spMk id="2" creationId="{9C2D2909-2591-D15F-0E36-9DBDDB7EB904}"/>
            </ac:spMkLst>
          </pc:spChg>
          <pc:spChg chg="mod">
            <ac:chgData name="Fabio Iotti" userId="5885f716-2091-4dc7-8245-95bea0381e73" providerId="ADAL" clId="{C602C941-5EBC-4345-A5BF-2CCDCBA53CCA}" dt="2022-09-13T06:56:26.938" v="67" actId="790"/>
            <ac:spMkLst>
              <pc:docMk/>
              <pc:sldMasterMk cId="1990961333" sldId="2147483648"/>
              <pc:sldLayoutMk cId="617108614" sldId="2147483651"/>
              <ac:spMk id="3" creationId="{CC26DABD-EAD2-0C21-3CFE-F55B45530DCC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6:31.786" v="68" actId="790"/>
          <pc:sldLayoutMkLst>
            <pc:docMk/>
            <pc:sldMasterMk cId="1990961333" sldId="2147483648"/>
            <pc:sldLayoutMk cId="2763995385" sldId="2147483652"/>
          </pc:sldLayoutMkLst>
          <pc:spChg chg="mod">
            <ac:chgData name="Fabio Iotti" userId="5885f716-2091-4dc7-8245-95bea0381e73" providerId="ADAL" clId="{C602C941-5EBC-4345-A5BF-2CCDCBA53CCA}" dt="2022-09-13T06:56:31.786" v="68" actId="790"/>
            <ac:spMkLst>
              <pc:docMk/>
              <pc:sldMasterMk cId="1990961333" sldId="2147483648"/>
              <pc:sldLayoutMk cId="2763995385" sldId="2147483652"/>
              <ac:spMk id="2" creationId="{1E0E34F5-6B52-9DDB-4D15-EA408B731B5A}"/>
            </ac:spMkLst>
          </pc:spChg>
          <pc:spChg chg="mod">
            <ac:chgData name="Fabio Iotti" userId="5885f716-2091-4dc7-8245-95bea0381e73" providerId="ADAL" clId="{C602C941-5EBC-4345-A5BF-2CCDCBA53CCA}" dt="2022-09-13T06:56:31.786" v="68" actId="790"/>
            <ac:spMkLst>
              <pc:docMk/>
              <pc:sldMasterMk cId="1990961333" sldId="2147483648"/>
              <pc:sldLayoutMk cId="2763995385" sldId="2147483652"/>
              <ac:spMk id="3" creationId="{B87070B4-A957-97CC-A8D4-BB79BBFDDC9F}"/>
            </ac:spMkLst>
          </pc:spChg>
          <pc:spChg chg="mod">
            <ac:chgData name="Fabio Iotti" userId="5885f716-2091-4dc7-8245-95bea0381e73" providerId="ADAL" clId="{C602C941-5EBC-4345-A5BF-2CCDCBA53CCA}" dt="2022-09-13T06:56:31.786" v="68" actId="790"/>
            <ac:spMkLst>
              <pc:docMk/>
              <pc:sldMasterMk cId="1990961333" sldId="2147483648"/>
              <pc:sldLayoutMk cId="2763995385" sldId="2147483652"/>
              <ac:spMk id="4" creationId="{0E3EAF1F-3EA5-F8E9-97B1-A9E456B0429F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6:37.646" v="69" actId="790"/>
          <pc:sldLayoutMkLst>
            <pc:docMk/>
            <pc:sldMasterMk cId="1990961333" sldId="2147483648"/>
            <pc:sldLayoutMk cId="863718314" sldId="2147483653"/>
          </pc:sldLayoutMkLst>
          <pc:spChg chg="mod">
            <ac:chgData name="Fabio Iotti" userId="5885f716-2091-4dc7-8245-95bea0381e73" providerId="ADAL" clId="{C602C941-5EBC-4345-A5BF-2CCDCBA53CCA}" dt="2022-09-13T06:56:37.646" v="69" actId="790"/>
            <ac:spMkLst>
              <pc:docMk/>
              <pc:sldMasterMk cId="1990961333" sldId="2147483648"/>
              <pc:sldLayoutMk cId="863718314" sldId="2147483653"/>
              <ac:spMk id="2" creationId="{6AAAED5D-22FB-1ED7-2E3B-35DCEAAD1546}"/>
            </ac:spMkLst>
          </pc:spChg>
          <pc:spChg chg="mod">
            <ac:chgData name="Fabio Iotti" userId="5885f716-2091-4dc7-8245-95bea0381e73" providerId="ADAL" clId="{C602C941-5EBC-4345-A5BF-2CCDCBA53CCA}" dt="2022-09-13T06:56:37.646" v="69" actId="790"/>
            <ac:spMkLst>
              <pc:docMk/>
              <pc:sldMasterMk cId="1990961333" sldId="2147483648"/>
              <pc:sldLayoutMk cId="863718314" sldId="2147483653"/>
              <ac:spMk id="3" creationId="{3BC709A0-775C-B178-B665-47437F665F4D}"/>
            </ac:spMkLst>
          </pc:spChg>
          <pc:spChg chg="mod">
            <ac:chgData name="Fabio Iotti" userId="5885f716-2091-4dc7-8245-95bea0381e73" providerId="ADAL" clId="{C602C941-5EBC-4345-A5BF-2CCDCBA53CCA}" dt="2022-09-13T06:56:37.646" v="69" actId="790"/>
            <ac:spMkLst>
              <pc:docMk/>
              <pc:sldMasterMk cId="1990961333" sldId="2147483648"/>
              <pc:sldLayoutMk cId="863718314" sldId="2147483653"/>
              <ac:spMk id="4" creationId="{938F8745-5DB2-5762-9FA8-B94B6A414282}"/>
            </ac:spMkLst>
          </pc:spChg>
          <pc:spChg chg="mod">
            <ac:chgData name="Fabio Iotti" userId="5885f716-2091-4dc7-8245-95bea0381e73" providerId="ADAL" clId="{C602C941-5EBC-4345-A5BF-2CCDCBA53CCA}" dt="2022-09-13T06:56:37.646" v="69" actId="790"/>
            <ac:spMkLst>
              <pc:docMk/>
              <pc:sldMasterMk cId="1990961333" sldId="2147483648"/>
              <pc:sldLayoutMk cId="863718314" sldId="2147483653"/>
              <ac:spMk id="5" creationId="{8660FA88-6BE5-37E0-76BC-313C1426964F}"/>
            </ac:spMkLst>
          </pc:spChg>
          <pc:spChg chg="mod">
            <ac:chgData name="Fabio Iotti" userId="5885f716-2091-4dc7-8245-95bea0381e73" providerId="ADAL" clId="{C602C941-5EBC-4345-A5BF-2CCDCBA53CCA}" dt="2022-09-13T06:56:37.646" v="69" actId="790"/>
            <ac:spMkLst>
              <pc:docMk/>
              <pc:sldMasterMk cId="1990961333" sldId="2147483648"/>
              <pc:sldLayoutMk cId="863718314" sldId="2147483653"/>
              <ac:spMk id="6" creationId="{DC1D9FFE-B353-1DA4-9CBE-1FBC2BCBE33E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6:49.748" v="72" actId="790"/>
          <pc:sldLayoutMkLst>
            <pc:docMk/>
            <pc:sldMasterMk cId="1990961333" sldId="2147483648"/>
            <pc:sldLayoutMk cId="1762866585" sldId="2147483654"/>
          </pc:sldLayoutMkLst>
          <pc:spChg chg="mod">
            <ac:chgData name="Fabio Iotti" userId="5885f716-2091-4dc7-8245-95bea0381e73" providerId="ADAL" clId="{C602C941-5EBC-4345-A5BF-2CCDCBA53CCA}" dt="2022-09-13T06:56:49.748" v="72" actId="790"/>
            <ac:spMkLst>
              <pc:docMk/>
              <pc:sldMasterMk cId="1990961333" sldId="2147483648"/>
              <pc:sldLayoutMk cId="1762866585" sldId="2147483654"/>
              <ac:spMk id="2" creationId="{9BF6FC40-DDAE-1350-B39A-C5846ECCEF7B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6:55.709" v="73" actId="790"/>
          <pc:sldLayoutMkLst>
            <pc:docMk/>
            <pc:sldMasterMk cId="1990961333" sldId="2147483648"/>
            <pc:sldLayoutMk cId="4265822164" sldId="2147483656"/>
          </pc:sldLayoutMkLst>
          <pc:spChg chg="mod">
            <ac:chgData name="Fabio Iotti" userId="5885f716-2091-4dc7-8245-95bea0381e73" providerId="ADAL" clId="{C602C941-5EBC-4345-A5BF-2CCDCBA53CCA}" dt="2022-09-13T06:56:55.709" v="73" actId="790"/>
            <ac:spMkLst>
              <pc:docMk/>
              <pc:sldMasterMk cId="1990961333" sldId="2147483648"/>
              <pc:sldLayoutMk cId="4265822164" sldId="2147483656"/>
              <ac:spMk id="2" creationId="{9BF41463-7E28-3965-0053-8DDB93889567}"/>
            </ac:spMkLst>
          </pc:spChg>
          <pc:spChg chg="mod">
            <ac:chgData name="Fabio Iotti" userId="5885f716-2091-4dc7-8245-95bea0381e73" providerId="ADAL" clId="{C602C941-5EBC-4345-A5BF-2CCDCBA53CCA}" dt="2022-09-13T06:56:55.709" v="73" actId="790"/>
            <ac:spMkLst>
              <pc:docMk/>
              <pc:sldMasterMk cId="1990961333" sldId="2147483648"/>
              <pc:sldLayoutMk cId="4265822164" sldId="2147483656"/>
              <ac:spMk id="3" creationId="{A7EE4D90-F920-3B25-D079-FE5319492E17}"/>
            </ac:spMkLst>
          </pc:spChg>
          <pc:spChg chg="mod">
            <ac:chgData name="Fabio Iotti" userId="5885f716-2091-4dc7-8245-95bea0381e73" providerId="ADAL" clId="{C602C941-5EBC-4345-A5BF-2CCDCBA53CCA}" dt="2022-09-13T06:56:55.709" v="73" actId="790"/>
            <ac:spMkLst>
              <pc:docMk/>
              <pc:sldMasterMk cId="1990961333" sldId="2147483648"/>
              <pc:sldLayoutMk cId="4265822164" sldId="2147483656"/>
              <ac:spMk id="4" creationId="{1667CFAC-FFB9-5AD6-6A99-D302E3724311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7:03.620" v="74" actId="790"/>
          <pc:sldLayoutMkLst>
            <pc:docMk/>
            <pc:sldMasterMk cId="1990961333" sldId="2147483648"/>
            <pc:sldLayoutMk cId="3022085419" sldId="2147483657"/>
          </pc:sldLayoutMkLst>
          <pc:spChg chg="mod">
            <ac:chgData name="Fabio Iotti" userId="5885f716-2091-4dc7-8245-95bea0381e73" providerId="ADAL" clId="{C602C941-5EBC-4345-A5BF-2CCDCBA53CCA}" dt="2022-09-13T06:57:03.620" v="74" actId="790"/>
            <ac:spMkLst>
              <pc:docMk/>
              <pc:sldMasterMk cId="1990961333" sldId="2147483648"/>
              <pc:sldLayoutMk cId="3022085419" sldId="2147483657"/>
              <ac:spMk id="2" creationId="{166E2FEB-A343-8576-F2E6-55A7290F7046}"/>
            </ac:spMkLst>
          </pc:spChg>
          <pc:spChg chg="mod">
            <ac:chgData name="Fabio Iotti" userId="5885f716-2091-4dc7-8245-95bea0381e73" providerId="ADAL" clId="{C602C941-5EBC-4345-A5BF-2CCDCBA53CCA}" dt="2022-09-13T06:57:03.620" v="74" actId="790"/>
            <ac:spMkLst>
              <pc:docMk/>
              <pc:sldMasterMk cId="1990961333" sldId="2147483648"/>
              <pc:sldLayoutMk cId="3022085419" sldId="2147483657"/>
              <ac:spMk id="4" creationId="{85A6552F-0466-6831-91CD-85152310D495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7:08.589" v="75" actId="790"/>
          <pc:sldLayoutMkLst>
            <pc:docMk/>
            <pc:sldMasterMk cId="1990961333" sldId="2147483648"/>
            <pc:sldLayoutMk cId="1632034269" sldId="2147483658"/>
          </pc:sldLayoutMkLst>
          <pc:spChg chg="mod">
            <ac:chgData name="Fabio Iotti" userId="5885f716-2091-4dc7-8245-95bea0381e73" providerId="ADAL" clId="{C602C941-5EBC-4345-A5BF-2CCDCBA53CCA}" dt="2022-09-13T06:57:08.589" v="75" actId="790"/>
            <ac:spMkLst>
              <pc:docMk/>
              <pc:sldMasterMk cId="1990961333" sldId="2147483648"/>
              <pc:sldLayoutMk cId="1632034269" sldId="2147483658"/>
              <ac:spMk id="2" creationId="{B9111725-E671-18BA-B705-9D763A6DD701}"/>
            </ac:spMkLst>
          </pc:spChg>
          <pc:spChg chg="mod">
            <ac:chgData name="Fabio Iotti" userId="5885f716-2091-4dc7-8245-95bea0381e73" providerId="ADAL" clId="{C602C941-5EBC-4345-A5BF-2CCDCBA53CCA}" dt="2022-09-13T06:57:08.589" v="75" actId="790"/>
            <ac:spMkLst>
              <pc:docMk/>
              <pc:sldMasterMk cId="1990961333" sldId="2147483648"/>
              <pc:sldLayoutMk cId="1632034269" sldId="2147483658"/>
              <ac:spMk id="3" creationId="{BD43A24D-28B9-505E-92A6-C8C86449FCCC}"/>
            </ac:spMkLst>
          </pc:spChg>
        </pc:sldLayoutChg>
        <pc:sldLayoutChg chg="modSp mod">
          <pc:chgData name="Fabio Iotti" userId="5885f716-2091-4dc7-8245-95bea0381e73" providerId="ADAL" clId="{C602C941-5EBC-4345-A5BF-2CCDCBA53CCA}" dt="2022-09-13T06:57:15.287" v="76" actId="790"/>
          <pc:sldLayoutMkLst>
            <pc:docMk/>
            <pc:sldMasterMk cId="1990961333" sldId="2147483648"/>
            <pc:sldLayoutMk cId="2772120434" sldId="2147483659"/>
          </pc:sldLayoutMkLst>
          <pc:spChg chg="mod">
            <ac:chgData name="Fabio Iotti" userId="5885f716-2091-4dc7-8245-95bea0381e73" providerId="ADAL" clId="{C602C941-5EBC-4345-A5BF-2CCDCBA53CCA}" dt="2022-09-13T06:57:15.287" v="76" actId="790"/>
            <ac:spMkLst>
              <pc:docMk/>
              <pc:sldMasterMk cId="1990961333" sldId="2147483648"/>
              <pc:sldLayoutMk cId="2772120434" sldId="2147483659"/>
              <ac:spMk id="2" creationId="{020E0DB8-4159-0C6E-ED06-8C62389DB607}"/>
            </ac:spMkLst>
          </pc:spChg>
          <pc:spChg chg="mod">
            <ac:chgData name="Fabio Iotti" userId="5885f716-2091-4dc7-8245-95bea0381e73" providerId="ADAL" clId="{C602C941-5EBC-4345-A5BF-2CCDCBA53CCA}" dt="2022-09-13T06:57:15.287" v="76" actId="790"/>
            <ac:spMkLst>
              <pc:docMk/>
              <pc:sldMasterMk cId="1990961333" sldId="2147483648"/>
              <pc:sldLayoutMk cId="2772120434" sldId="2147483659"/>
              <ac:spMk id="3" creationId="{67919D85-2B4D-2ED9-5A5F-819DCAE00A75}"/>
            </ac:spMkLst>
          </pc:spChg>
        </pc:sldLayoutChg>
      </pc:sldMasterChg>
    </pc:docChg>
  </pc:docChgLst>
  <pc:docChgLst>
    <pc:chgData name="Fabio Iotti" userId="5885f716-2091-4dc7-8245-95bea0381e73" providerId="ADAL" clId="{03E3E022-35B0-4EDA-BEB7-07E3D81EED2C}"/>
    <pc:docChg chg="undo redo custSel addSld delSld modSld sldOrd modMainMaster">
      <pc:chgData name="Fabio Iotti" userId="5885f716-2091-4dc7-8245-95bea0381e73" providerId="ADAL" clId="{03E3E022-35B0-4EDA-BEB7-07E3D81EED2C}" dt="2022-09-26T07:40:49.021" v="3401" actId="478"/>
      <pc:docMkLst>
        <pc:docMk/>
      </pc:docMkLst>
      <pc:sldChg chg="addSp delSp modSp mod">
        <pc:chgData name="Fabio Iotti" userId="5885f716-2091-4dc7-8245-95bea0381e73" providerId="ADAL" clId="{03E3E022-35B0-4EDA-BEB7-07E3D81EED2C}" dt="2022-09-26T07:40:46.685" v="3400" actId="478"/>
        <pc:sldMkLst>
          <pc:docMk/>
          <pc:sldMk cId="2397998888" sldId="258"/>
        </pc:sldMkLst>
        <pc:spChg chg="add del mod">
          <ac:chgData name="Fabio Iotti" userId="5885f716-2091-4dc7-8245-95bea0381e73" providerId="ADAL" clId="{03E3E022-35B0-4EDA-BEB7-07E3D81EED2C}" dt="2022-09-26T07:40:46.685" v="3400" actId="478"/>
          <ac:spMkLst>
            <pc:docMk/>
            <pc:sldMk cId="2397998888" sldId="258"/>
            <ac:spMk id="2" creationId="{FD805385-7082-0B74-5D91-6AF7759C263E}"/>
          </ac:spMkLst>
        </pc:spChg>
        <pc:spChg chg="mod">
          <ac:chgData name="Fabio Iotti" userId="5885f716-2091-4dc7-8245-95bea0381e73" providerId="ADAL" clId="{03E3E022-35B0-4EDA-BEB7-07E3D81EED2C}" dt="2022-09-26T06:33:16.484" v="71" actId="20577"/>
          <ac:spMkLst>
            <pc:docMk/>
            <pc:sldMk cId="2397998888" sldId="258"/>
            <ac:spMk id="4" creationId="{F7A9A7D4-5767-55ED-C65F-EEE84F08C151}"/>
          </ac:spMkLst>
        </pc:spChg>
      </pc:sldChg>
      <pc:sldChg chg="addSp delSp modSp mod">
        <pc:chgData name="Fabio Iotti" userId="5885f716-2091-4dc7-8245-95bea0381e73" providerId="ADAL" clId="{03E3E022-35B0-4EDA-BEB7-07E3D81EED2C}" dt="2022-09-26T07:40:49.021" v="3401" actId="478"/>
        <pc:sldMkLst>
          <pc:docMk/>
          <pc:sldMk cId="1870040539" sldId="283"/>
        </pc:sldMkLst>
        <pc:spChg chg="add del mod">
          <ac:chgData name="Fabio Iotti" userId="5885f716-2091-4dc7-8245-95bea0381e73" providerId="ADAL" clId="{03E3E022-35B0-4EDA-BEB7-07E3D81EED2C}" dt="2022-09-26T07:40:49.021" v="3401" actId="478"/>
          <ac:spMkLst>
            <pc:docMk/>
            <pc:sldMk cId="1870040539" sldId="283"/>
            <ac:spMk id="2" creationId="{B47C395E-E32F-1C00-A03F-8D410C08E2E3}"/>
          </ac:spMkLst>
        </pc:spChg>
        <pc:spChg chg="del">
          <ac:chgData name="Fabio Iotti" userId="5885f716-2091-4dc7-8245-95bea0381e73" providerId="ADAL" clId="{03E3E022-35B0-4EDA-BEB7-07E3D81EED2C}" dt="2022-09-26T06:33:49.848" v="75" actId="478"/>
          <ac:spMkLst>
            <pc:docMk/>
            <pc:sldMk cId="1870040539" sldId="283"/>
            <ac:spMk id="8" creationId="{FCAF5E9E-E646-8EA5-4CD7-391F23FA0DC1}"/>
          </ac:spMkLst>
        </pc:spChg>
      </pc:sldChg>
      <pc:sldChg chg="modSp mod">
        <pc:chgData name="Fabio Iotti" userId="5885f716-2091-4dc7-8245-95bea0381e73" providerId="ADAL" clId="{03E3E022-35B0-4EDA-BEB7-07E3D81EED2C}" dt="2022-09-26T07:19:24.737" v="1991" actId="20577"/>
        <pc:sldMkLst>
          <pc:docMk/>
          <pc:sldMk cId="3103130020" sldId="284"/>
        </pc:sldMkLst>
        <pc:spChg chg="mod">
          <ac:chgData name="Fabio Iotti" userId="5885f716-2091-4dc7-8245-95bea0381e73" providerId="ADAL" clId="{03E3E022-35B0-4EDA-BEB7-07E3D81EED2C}" dt="2022-09-26T06:49:33.343" v="515" actId="20577"/>
          <ac:spMkLst>
            <pc:docMk/>
            <pc:sldMk cId="3103130020" sldId="284"/>
            <ac:spMk id="2" creationId="{B9D1FD09-B529-8DCA-322A-E24B3FAE6C0C}"/>
          </ac:spMkLst>
        </pc:spChg>
        <pc:spChg chg="mod">
          <ac:chgData name="Fabio Iotti" userId="5885f716-2091-4dc7-8245-95bea0381e73" providerId="ADAL" clId="{03E3E022-35B0-4EDA-BEB7-07E3D81EED2C}" dt="2022-09-26T07:19:24.737" v="1991" actId="20577"/>
          <ac:spMkLst>
            <pc:docMk/>
            <pc:sldMk cId="3103130020" sldId="284"/>
            <ac:spMk id="3" creationId="{FEBB2003-FD44-5214-E5A9-C6058E831D01}"/>
          </ac:spMkLst>
        </pc:spChg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60650485" sldId="285"/>
        </pc:sldMkLst>
      </pc:sldChg>
      <pc:sldChg chg="addSp delSp modSp new mod ord">
        <pc:chgData name="Fabio Iotti" userId="5885f716-2091-4dc7-8245-95bea0381e73" providerId="ADAL" clId="{03E3E022-35B0-4EDA-BEB7-07E3D81EED2C}" dt="2022-09-26T07:18:59.359" v="1980" actId="114"/>
        <pc:sldMkLst>
          <pc:docMk/>
          <pc:sldMk cId="1684279964" sldId="285"/>
        </pc:sldMkLst>
        <pc:spChg chg="mod">
          <ac:chgData name="Fabio Iotti" userId="5885f716-2091-4dc7-8245-95bea0381e73" providerId="ADAL" clId="{03E3E022-35B0-4EDA-BEB7-07E3D81EED2C}" dt="2022-09-26T07:02:01.890" v="990" actId="20577"/>
          <ac:spMkLst>
            <pc:docMk/>
            <pc:sldMk cId="1684279964" sldId="285"/>
            <ac:spMk id="2" creationId="{CD0FC9CD-E2C4-9645-CF40-5BB0017B9171}"/>
          </ac:spMkLst>
        </pc:spChg>
        <pc:spChg chg="mod">
          <ac:chgData name="Fabio Iotti" userId="5885f716-2091-4dc7-8245-95bea0381e73" providerId="ADAL" clId="{03E3E022-35B0-4EDA-BEB7-07E3D81EED2C}" dt="2022-09-26T07:18:59.359" v="1980" actId="114"/>
          <ac:spMkLst>
            <pc:docMk/>
            <pc:sldMk cId="1684279964" sldId="285"/>
            <ac:spMk id="3" creationId="{EC163A02-CDF2-7465-666C-040A5CC9A96E}"/>
          </ac:spMkLst>
        </pc:spChg>
        <pc:spChg chg="add del mod">
          <ac:chgData name="Fabio Iotti" userId="5885f716-2091-4dc7-8245-95bea0381e73" providerId="ADAL" clId="{03E3E022-35B0-4EDA-BEB7-07E3D81EED2C}" dt="2022-09-26T07:02:58.791" v="1056" actId="21"/>
          <ac:spMkLst>
            <pc:docMk/>
            <pc:sldMk cId="1684279964" sldId="285"/>
            <ac:spMk id="5" creationId="{F2455C2E-D732-4BFE-1561-238511CD4607}"/>
          </ac:spMkLst>
        </pc:spChg>
        <pc:graphicFrameChg chg="add del mod modGraphic">
          <ac:chgData name="Fabio Iotti" userId="5885f716-2091-4dc7-8245-95bea0381e73" providerId="ADAL" clId="{03E3E022-35B0-4EDA-BEB7-07E3D81EED2C}" dt="2022-09-26T07:15:12.571" v="1773" actId="478"/>
          <ac:graphicFrameMkLst>
            <pc:docMk/>
            <pc:sldMk cId="1684279964" sldId="285"/>
            <ac:graphicFrameMk id="6" creationId="{FB69DFFB-4CC3-4832-C1C2-63CE96B2789B}"/>
          </ac:graphicFrameMkLst>
        </pc:graphicFrameChg>
        <pc:graphicFrameChg chg="add del mod modGraphic">
          <ac:chgData name="Fabio Iotti" userId="5885f716-2091-4dc7-8245-95bea0381e73" providerId="ADAL" clId="{03E3E022-35B0-4EDA-BEB7-07E3D81EED2C}" dt="2022-09-26T07:15:14.390" v="1774" actId="478"/>
          <ac:graphicFrameMkLst>
            <pc:docMk/>
            <pc:sldMk cId="1684279964" sldId="285"/>
            <ac:graphicFrameMk id="7" creationId="{9552C41B-A8AA-10CA-883D-482B2C9E51A6}"/>
          </ac:graphicFrameMkLst>
        </pc:graphicFrameChg>
      </pc:sldChg>
      <pc:sldChg chg="addSp modSp new mod ord">
        <pc:chgData name="Fabio Iotti" userId="5885f716-2091-4dc7-8245-95bea0381e73" providerId="ADAL" clId="{03E3E022-35B0-4EDA-BEB7-07E3D81EED2C}" dt="2022-09-26T07:37:29.941" v="3171" actId="20577"/>
        <pc:sldMkLst>
          <pc:docMk/>
          <pc:sldMk cId="1606994546" sldId="286"/>
        </pc:sldMkLst>
        <pc:spChg chg="mod">
          <ac:chgData name="Fabio Iotti" userId="5885f716-2091-4dc7-8245-95bea0381e73" providerId="ADAL" clId="{03E3E022-35B0-4EDA-BEB7-07E3D81EED2C}" dt="2022-09-26T07:37:29.941" v="3171" actId="20577"/>
          <ac:spMkLst>
            <pc:docMk/>
            <pc:sldMk cId="1606994546" sldId="286"/>
            <ac:spMk id="2" creationId="{6B69D8B0-CCD0-E69E-E386-52E10EBCBAF0}"/>
          </ac:spMkLst>
        </pc:spChg>
        <pc:spChg chg="mod">
          <ac:chgData name="Fabio Iotti" userId="5885f716-2091-4dc7-8245-95bea0381e73" providerId="ADAL" clId="{03E3E022-35B0-4EDA-BEB7-07E3D81EED2C}" dt="2022-09-26T07:36:36.645" v="3084" actId="20577"/>
          <ac:spMkLst>
            <pc:docMk/>
            <pc:sldMk cId="1606994546" sldId="286"/>
            <ac:spMk id="3" creationId="{DF7BD21B-79EC-DDAB-4370-A97F64F8915E}"/>
          </ac:spMkLst>
        </pc:spChg>
        <pc:spChg chg="add mod">
          <ac:chgData name="Fabio Iotti" userId="5885f716-2091-4dc7-8245-95bea0381e73" providerId="ADAL" clId="{03E3E022-35B0-4EDA-BEB7-07E3D81EED2C}" dt="2022-09-26T07:04:27.099" v="1069" actId="20577"/>
          <ac:spMkLst>
            <pc:docMk/>
            <pc:sldMk cId="1606994546" sldId="286"/>
            <ac:spMk id="4" creationId="{5947A469-ABE7-3FEA-9D63-75B644D53577}"/>
          </ac:spMkLst>
        </pc:spChg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3453389317" sldId="286"/>
        </pc:sldMkLst>
      </pc:sldChg>
      <pc:sldChg chg="modSp new mod ord">
        <pc:chgData name="Fabio Iotti" userId="5885f716-2091-4dc7-8245-95bea0381e73" providerId="ADAL" clId="{03E3E022-35B0-4EDA-BEB7-07E3D81EED2C}" dt="2022-09-26T07:13:01.709" v="1677" actId="20577"/>
        <pc:sldMkLst>
          <pc:docMk/>
          <pc:sldMk cId="2188467931" sldId="287"/>
        </pc:sldMkLst>
        <pc:spChg chg="mod">
          <ac:chgData name="Fabio Iotti" userId="5885f716-2091-4dc7-8245-95bea0381e73" providerId="ADAL" clId="{03E3E022-35B0-4EDA-BEB7-07E3D81EED2C}" dt="2022-09-26T07:11:24.461" v="1295" actId="20577"/>
          <ac:spMkLst>
            <pc:docMk/>
            <pc:sldMk cId="2188467931" sldId="287"/>
            <ac:spMk id="2" creationId="{DB83BB24-85DD-8443-645B-9EC0E3106795}"/>
          </ac:spMkLst>
        </pc:spChg>
        <pc:spChg chg="mod">
          <ac:chgData name="Fabio Iotti" userId="5885f716-2091-4dc7-8245-95bea0381e73" providerId="ADAL" clId="{03E3E022-35B0-4EDA-BEB7-07E3D81EED2C}" dt="2022-09-26T07:13:01.709" v="1677" actId="20577"/>
          <ac:spMkLst>
            <pc:docMk/>
            <pc:sldMk cId="2188467931" sldId="287"/>
            <ac:spMk id="3" creationId="{651E4ED1-3B9D-25B3-B980-7471FC92E823}"/>
          </ac:spMkLst>
        </pc:spChg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2320985707" sldId="287"/>
        </pc:sldMkLst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761527164" sldId="288"/>
        </pc:sldMkLst>
      </pc:sldChg>
      <pc:sldChg chg="modSp new mod ord">
        <pc:chgData name="Fabio Iotti" userId="5885f716-2091-4dc7-8245-95bea0381e73" providerId="ADAL" clId="{03E3E022-35B0-4EDA-BEB7-07E3D81EED2C}" dt="2022-09-26T07:40:29.885" v="3399" actId="20577"/>
        <pc:sldMkLst>
          <pc:docMk/>
          <pc:sldMk cId="1219182270" sldId="288"/>
        </pc:sldMkLst>
        <pc:spChg chg="mod">
          <ac:chgData name="Fabio Iotti" userId="5885f716-2091-4dc7-8245-95bea0381e73" providerId="ADAL" clId="{03E3E022-35B0-4EDA-BEB7-07E3D81EED2C}" dt="2022-09-26T07:37:08.349" v="3163" actId="20577"/>
          <ac:spMkLst>
            <pc:docMk/>
            <pc:sldMk cId="1219182270" sldId="288"/>
            <ac:spMk id="2" creationId="{776D75B1-95DB-8BFC-AC39-EA8991C6ACFB}"/>
          </ac:spMkLst>
        </pc:spChg>
        <pc:spChg chg="mod">
          <ac:chgData name="Fabio Iotti" userId="5885f716-2091-4dc7-8245-95bea0381e73" providerId="ADAL" clId="{03E3E022-35B0-4EDA-BEB7-07E3D81EED2C}" dt="2022-09-26T07:40:29.885" v="3399" actId="20577"/>
          <ac:spMkLst>
            <pc:docMk/>
            <pc:sldMk cId="1219182270" sldId="288"/>
            <ac:spMk id="3" creationId="{8F0ED42B-D1BF-2853-48D2-BF867E3751E6}"/>
          </ac:spMkLst>
        </pc:spChg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206408391" sldId="289"/>
        </pc:sldMkLst>
      </pc:sldChg>
      <pc:sldChg chg="modSp new mod">
        <pc:chgData name="Fabio Iotti" userId="5885f716-2091-4dc7-8245-95bea0381e73" providerId="ADAL" clId="{03E3E022-35B0-4EDA-BEB7-07E3D81EED2C}" dt="2022-09-26T07:28:38.043" v="3039" actId="20577"/>
        <pc:sldMkLst>
          <pc:docMk/>
          <pc:sldMk cId="2068160858" sldId="289"/>
        </pc:sldMkLst>
        <pc:spChg chg="mod">
          <ac:chgData name="Fabio Iotti" userId="5885f716-2091-4dc7-8245-95bea0381e73" providerId="ADAL" clId="{03E3E022-35B0-4EDA-BEB7-07E3D81EED2C}" dt="2022-09-26T07:25:24.201" v="2459" actId="20577"/>
          <ac:spMkLst>
            <pc:docMk/>
            <pc:sldMk cId="2068160858" sldId="289"/>
            <ac:spMk id="2" creationId="{C04D95AE-296F-D822-CE90-7AE0AC62CB0A}"/>
          </ac:spMkLst>
        </pc:spChg>
        <pc:spChg chg="mod">
          <ac:chgData name="Fabio Iotti" userId="5885f716-2091-4dc7-8245-95bea0381e73" providerId="ADAL" clId="{03E3E022-35B0-4EDA-BEB7-07E3D81EED2C}" dt="2022-09-26T07:28:38.043" v="3039" actId="20577"/>
          <ac:spMkLst>
            <pc:docMk/>
            <pc:sldMk cId="2068160858" sldId="289"/>
            <ac:spMk id="3" creationId="{2EC65784-2B06-0194-22C5-46522BD8A47B}"/>
          </ac:spMkLst>
        </pc:spChg>
      </pc:sldChg>
      <pc:sldChg chg="modSp new mod ord">
        <pc:chgData name="Fabio Iotti" userId="5885f716-2091-4dc7-8245-95bea0381e73" providerId="ADAL" clId="{03E3E022-35B0-4EDA-BEB7-07E3D81EED2C}" dt="2022-09-26T07:38:21.876" v="3306" actId="20577"/>
        <pc:sldMkLst>
          <pc:docMk/>
          <pc:sldMk cId="1815047187" sldId="290"/>
        </pc:sldMkLst>
        <pc:spChg chg="mod">
          <ac:chgData name="Fabio Iotti" userId="5885f716-2091-4dc7-8245-95bea0381e73" providerId="ADAL" clId="{03E3E022-35B0-4EDA-BEB7-07E3D81EED2C}" dt="2022-09-26T07:38:04.741" v="3203" actId="20577"/>
          <ac:spMkLst>
            <pc:docMk/>
            <pc:sldMk cId="1815047187" sldId="290"/>
            <ac:spMk id="2" creationId="{79DA77FD-1D8C-A10E-AC86-BE7516BB061B}"/>
          </ac:spMkLst>
        </pc:spChg>
        <pc:spChg chg="mod">
          <ac:chgData name="Fabio Iotti" userId="5885f716-2091-4dc7-8245-95bea0381e73" providerId="ADAL" clId="{03E3E022-35B0-4EDA-BEB7-07E3D81EED2C}" dt="2022-09-26T07:38:21.876" v="3306" actId="20577"/>
          <ac:spMkLst>
            <pc:docMk/>
            <pc:sldMk cId="1815047187" sldId="290"/>
            <ac:spMk id="3" creationId="{5331F4BD-BCF6-BEE1-87BB-5AF64676DF58}"/>
          </ac:spMkLst>
        </pc:spChg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2320350730" sldId="290"/>
        </pc:sldMkLst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4203642032" sldId="291"/>
        </pc:sldMkLst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950236992" sldId="292"/>
        </pc:sldMkLst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411727463" sldId="293"/>
        </pc:sldMkLst>
      </pc:sldChg>
      <pc:sldChg chg="del">
        <pc:chgData name="Fabio Iotti" userId="5885f716-2091-4dc7-8245-95bea0381e73" providerId="ADAL" clId="{03E3E022-35B0-4EDA-BEB7-07E3D81EED2C}" dt="2022-09-26T06:45:34.533" v="102" actId="47"/>
        <pc:sldMkLst>
          <pc:docMk/>
          <pc:sldMk cId="2835482869" sldId="294"/>
        </pc:sldMkLst>
      </pc:sldChg>
      <pc:sldMasterChg chg="modSldLayout">
        <pc:chgData name="Fabio Iotti" userId="5885f716-2091-4dc7-8245-95bea0381e73" providerId="ADAL" clId="{03E3E022-35B0-4EDA-BEB7-07E3D81EED2C}" dt="2022-09-26T06:32:48.854" v="24" actId="207"/>
        <pc:sldMasterMkLst>
          <pc:docMk/>
          <pc:sldMasterMk cId="1990961333" sldId="2147483648"/>
        </pc:sldMasterMkLst>
        <pc:sldLayoutChg chg="addSp delSp modSp mod setBg">
          <pc:chgData name="Fabio Iotti" userId="5885f716-2091-4dc7-8245-95bea0381e73" providerId="ADAL" clId="{03E3E022-35B0-4EDA-BEB7-07E3D81EED2C}" dt="2022-09-26T06:32:48.854" v="24" actId="207"/>
          <pc:sldLayoutMkLst>
            <pc:docMk/>
            <pc:sldMasterMk cId="1990961333" sldId="2147483648"/>
            <pc:sldLayoutMk cId="4198758185" sldId="2147483649"/>
          </pc:sldLayoutMkLst>
          <pc:spChg chg="add mod ord">
            <ac:chgData name="Fabio Iotti" userId="5885f716-2091-4dc7-8245-95bea0381e73" providerId="ADAL" clId="{03E3E022-35B0-4EDA-BEB7-07E3D81EED2C}" dt="2022-09-26T06:32:48.854" v="24" actId="207"/>
            <ac:spMkLst>
              <pc:docMk/>
              <pc:sldMasterMk cId="1990961333" sldId="2147483648"/>
              <pc:sldLayoutMk cId="4198758185" sldId="2147483649"/>
              <ac:spMk id="7" creationId="{E94DCBBF-A740-7747-BCD9-D28E5A648456}"/>
            </ac:spMkLst>
          </pc:spChg>
          <pc:spChg chg="add del mod">
            <ac:chgData name="Fabio Iotti" userId="5885f716-2091-4dc7-8245-95bea0381e73" providerId="ADAL" clId="{03E3E022-35B0-4EDA-BEB7-07E3D81EED2C}" dt="2022-09-26T06:30:30.819" v="14" actId="478"/>
            <ac:spMkLst>
              <pc:docMk/>
              <pc:sldMasterMk cId="1990961333" sldId="2147483648"/>
              <pc:sldLayoutMk cId="4198758185" sldId="2147483649"/>
              <ac:spMk id="9" creationId="{03A97BA9-4D71-F11E-4880-AF75307EF173}"/>
            </ac:spMkLst>
          </pc:spChg>
          <pc:picChg chg="del mod">
            <ac:chgData name="Fabio Iotti" userId="5885f716-2091-4dc7-8245-95bea0381e73" providerId="ADAL" clId="{03E3E022-35B0-4EDA-BEB7-07E3D81EED2C}" dt="2022-09-26T06:29:31.283" v="2" actId="478"/>
            <ac:picMkLst>
              <pc:docMk/>
              <pc:sldMasterMk cId="1990961333" sldId="2147483648"/>
              <pc:sldLayoutMk cId="4198758185" sldId="2147483649"/>
              <ac:picMk id="8" creationId="{89D3AD17-1899-0BB1-2EFE-D04C08574D45}"/>
            </ac:picMkLst>
          </pc:picChg>
        </pc:sldLayoutChg>
      </pc:sldMasterChg>
    </pc:docChg>
  </pc:docChgLst>
  <pc:docChgLst>
    <pc:chgData name="Fabio Iotti" userId="5885f716-2091-4dc7-8245-95bea0381e73" providerId="ADAL" clId="{372CD547-8B6A-4DB5-B1A4-8FEBAB02C0A9}"/>
    <pc:docChg chg="undo redo custSel addSld delSld modSld sldOrd">
      <pc:chgData name="Fabio Iotti" userId="5885f716-2091-4dc7-8245-95bea0381e73" providerId="ADAL" clId="{372CD547-8B6A-4DB5-B1A4-8FEBAB02C0A9}" dt="2022-09-22T07:55:58.864" v="5343" actId="478"/>
      <pc:docMkLst>
        <pc:docMk/>
      </pc:docMkLst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2783680989" sldId="257"/>
        </pc:sldMkLst>
      </pc:sldChg>
      <pc:sldChg chg="modSp mod">
        <pc:chgData name="Fabio Iotti" userId="5885f716-2091-4dc7-8245-95bea0381e73" providerId="ADAL" clId="{372CD547-8B6A-4DB5-B1A4-8FEBAB02C0A9}" dt="2022-09-22T06:19:45.730" v="12" actId="20577"/>
        <pc:sldMkLst>
          <pc:docMk/>
          <pc:sldMk cId="2397998888" sldId="258"/>
        </pc:sldMkLst>
        <pc:spChg chg="mod">
          <ac:chgData name="Fabio Iotti" userId="5885f716-2091-4dc7-8245-95bea0381e73" providerId="ADAL" clId="{372CD547-8B6A-4DB5-B1A4-8FEBAB02C0A9}" dt="2022-09-22T06:19:45.730" v="12" actId="20577"/>
          <ac:spMkLst>
            <pc:docMk/>
            <pc:sldMk cId="2397998888" sldId="258"/>
            <ac:spMk id="4" creationId="{F7A9A7D4-5767-55ED-C65F-EEE84F08C151}"/>
          </ac:spMkLst>
        </pc:spChg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3455950388" sldId="259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631722835" sldId="260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2506698948" sldId="261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725080209" sldId="262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702473243" sldId="263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1526938012" sldId="264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1855666650" sldId="265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555148801" sldId="266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801147097" sldId="267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4197360139" sldId="268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5644726" sldId="269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3432505972" sldId="270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3009362912" sldId="271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3742493477" sldId="272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3405262299" sldId="274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3130464570" sldId="281"/>
        </pc:sldMkLst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1014279325" sldId="282"/>
        </pc:sldMkLst>
      </pc:sldChg>
      <pc:sldChg chg="modSp mod setBg">
        <pc:chgData name="Fabio Iotti" userId="5885f716-2091-4dc7-8245-95bea0381e73" providerId="ADAL" clId="{372CD547-8B6A-4DB5-B1A4-8FEBAB02C0A9}" dt="2022-09-22T06:20:56.826" v="47"/>
        <pc:sldMkLst>
          <pc:docMk/>
          <pc:sldMk cId="1870040539" sldId="283"/>
        </pc:sldMkLst>
        <pc:spChg chg="mod">
          <ac:chgData name="Fabio Iotti" userId="5885f716-2091-4dc7-8245-95bea0381e73" providerId="ADAL" clId="{372CD547-8B6A-4DB5-B1A4-8FEBAB02C0A9}" dt="2022-09-22T06:20:03.093" v="45" actId="20577"/>
          <ac:spMkLst>
            <pc:docMk/>
            <pc:sldMk cId="1870040539" sldId="283"/>
            <ac:spMk id="3" creationId="{C275234C-C4C0-EE07-531F-D60A8FE26730}"/>
          </ac:spMkLst>
        </pc:spChg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429110899" sldId="284"/>
        </pc:sldMkLst>
      </pc:sldChg>
      <pc:sldChg chg="addSp delSp modSp new mod">
        <pc:chgData name="Fabio Iotti" userId="5885f716-2091-4dc7-8245-95bea0381e73" providerId="ADAL" clId="{372CD547-8B6A-4DB5-B1A4-8FEBAB02C0A9}" dt="2022-09-22T07:55:00.017" v="5333" actId="478"/>
        <pc:sldMkLst>
          <pc:docMk/>
          <pc:sldMk cId="3103130020" sldId="284"/>
        </pc:sldMkLst>
        <pc:spChg chg="mod">
          <ac:chgData name="Fabio Iotti" userId="5885f716-2091-4dc7-8245-95bea0381e73" providerId="ADAL" clId="{372CD547-8B6A-4DB5-B1A4-8FEBAB02C0A9}" dt="2022-09-22T06:31:53.328" v="1009" actId="20577"/>
          <ac:spMkLst>
            <pc:docMk/>
            <pc:sldMk cId="3103130020" sldId="284"/>
            <ac:spMk id="2" creationId="{B9D1FD09-B529-8DCA-322A-E24B3FAE6C0C}"/>
          </ac:spMkLst>
        </pc:spChg>
        <pc:spChg chg="mod">
          <ac:chgData name="Fabio Iotti" userId="5885f716-2091-4dc7-8245-95bea0381e73" providerId="ADAL" clId="{372CD547-8B6A-4DB5-B1A4-8FEBAB02C0A9}" dt="2022-09-22T07:00:37.688" v="2297" actId="20577"/>
          <ac:spMkLst>
            <pc:docMk/>
            <pc:sldMk cId="3103130020" sldId="284"/>
            <ac:spMk id="3" creationId="{FEBB2003-FD44-5214-E5A9-C6058E831D01}"/>
          </ac:spMkLst>
        </pc:spChg>
        <pc:spChg chg="add del mod">
          <ac:chgData name="Fabio Iotti" userId="5885f716-2091-4dc7-8245-95bea0381e73" providerId="ADAL" clId="{372CD547-8B6A-4DB5-B1A4-8FEBAB02C0A9}" dt="2022-09-22T07:55:00.017" v="5333" actId="478"/>
          <ac:spMkLst>
            <pc:docMk/>
            <pc:sldMk cId="3103130020" sldId="284"/>
            <ac:spMk id="4" creationId="{B604BF94-1F7C-E0DB-9751-028C08A7AE69}"/>
          </ac:spMkLst>
        </pc:spChg>
      </pc:sldChg>
      <pc:sldChg chg="addSp delSp modSp new mod">
        <pc:chgData name="Fabio Iotti" userId="5885f716-2091-4dc7-8245-95bea0381e73" providerId="ADAL" clId="{372CD547-8B6A-4DB5-B1A4-8FEBAB02C0A9}" dt="2022-09-22T07:55:02.342" v="5334" actId="478"/>
        <pc:sldMkLst>
          <pc:docMk/>
          <pc:sldMk cId="60650485" sldId="285"/>
        </pc:sldMkLst>
        <pc:spChg chg="mod">
          <ac:chgData name="Fabio Iotti" userId="5885f716-2091-4dc7-8245-95bea0381e73" providerId="ADAL" clId="{372CD547-8B6A-4DB5-B1A4-8FEBAB02C0A9}" dt="2022-09-22T06:31:09.342" v="905" actId="20577"/>
          <ac:spMkLst>
            <pc:docMk/>
            <pc:sldMk cId="60650485" sldId="285"/>
            <ac:spMk id="2" creationId="{22E292DD-F928-FF0F-FEA9-D565C750E532}"/>
          </ac:spMkLst>
        </pc:spChg>
        <pc:spChg chg="mod">
          <ac:chgData name="Fabio Iotti" userId="5885f716-2091-4dc7-8245-95bea0381e73" providerId="ADAL" clId="{372CD547-8B6A-4DB5-B1A4-8FEBAB02C0A9}" dt="2022-09-22T07:00:17.589" v="2253" actId="20577"/>
          <ac:spMkLst>
            <pc:docMk/>
            <pc:sldMk cId="60650485" sldId="285"/>
            <ac:spMk id="3" creationId="{6164F093-784C-30C7-C2BD-69042C50ABFC}"/>
          </ac:spMkLst>
        </pc:spChg>
        <pc:spChg chg="add del mod">
          <ac:chgData name="Fabio Iotti" userId="5885f716-2091-4dc7-8245-95bea0381e73" providerId="ADAL" clId="{372CD547-8B6A-4DB5-B1A4-8FEBAB02C0A9}" dt="2022-09-22T07:55:02.342" v="5334" actId="478"/>
          <ac:spMkLst>
            <pc:docMk/>
            <pc:sldMk cId="60650485" sldId="285"/>
            <ac:spMk id="4" creationId="{C5B37BF7-27B2-802E-356A-3F2861031B98}"/>
          </ac:spMkLst>
        </pc:spChg>
        <pc:spChg chg="add mod">
          <ac:chgData name="Fabio Iotti" userId="5885f716-2091-4dc7-8245-95bea0381e73" providerId="ADAL" clId="{372CD547-8B6A-4DB5-B1A4-8FEBAB02C0A9}" dt="2022-09-22T07:11:09.214" v="3210" actId="1036"/>
          <ac:spMkLst>
            <pc:docMk/>
            <pc:sldMk cId="60650485" sldId="285"/>
            <ac:spMk id="5" creationId="{0780E774-3C08-0461-A0DC-7D69334F38B1}"/>
          </ac:spMkLst>
        </pc:spChg>
      </pc:sldChg>
      <pc:sldChg chg="del">
        <pc:chgData name="Fabio Iotti" userId="5885f716-2091-4dc7-8245-95bea0381e73" providerId="ADAL" clId="{372CD547-8B6A-4DB5-B1A4-8FEBAB02C0A9}" dt="2022-09-22T06:19:51.731" v="13" actId="47"/>
        <pc:sldMkLst>
          <pc:docMk/>
          <pc:sldMk cId="1875706978" sldId="285"/>
        </pc:sldMkLst>
      </pc:sldChg>
      <pc:sldChg chg="addSp delSp modSp new mod">
        <pc:chgData name="Fabio Iotti" userId="5885f716-2091-4dc7-8245-95bea0381e73" providerId="ADAL" clId="{372CD547-8B6A-4DB5-B1A4-8FEBAB02C0A9}" dt="2022-09-22T07:55:07.823" v="5335" actId="478"/>
        <pc:sldMkLst>
          <pc:docMk/>
          <pc:sldMk cId="3453389317" sldId="286"/>
        </pc:sldMkLst>
        <pc:spChg chg="mod">
          <ac:chgData name="Fabio Iotti" userId="5885f716-2091-4dc7-8245-95bea0381e73" providerId="ADAL" clId="{372CD547-8B6A-4DB5-B1A4-8FEBAB02C0A9}" dt="2022-09-22T06:32:36.626" v="1056" actId="20577"/>
          <ac:spMkLst>
            <pc:docMk/>
            <pc:sldMk cId="3453389317" sldId="286"/>
            <ac:spMk id="2" creationId="{8584B397-EB7A-0534-2636-202DCA02C42E}"/>
          </ac:spMkLst>
        </pc:spChg>
        <pc:spChg chg="mod">
          <ac:chgData name="Fabio Iotti" userId="5885f716-2091-4dc7-8245-95bea0381e73" providerId="ADAL" clId="{372CD547-8B6A-4DB5-B1A4-8FEBAB02C0A9}" dt="2022-09-22T07:11:36.333" v="3224" actId="20577"/>
          <ac:spMkLst>
            <pc:docMk/>
            <pc:sldMk cId="3453389317" sldId="286"/>
            <ac:spMk id="3" creationId="{0E2B4E0C-4E38-8567-257E-F62C7153EE62}"/>
          </ac:spMkLst>
        </pc:spChg>
        <pc:spChg chg="add del mod">
          <ac:chgData name="Fabio Iotti" userId="5885f716-2091-4dc7-8245-95bea0381e73" providerId="ADAL" clId="{372CD547-8B6A-4DB5-B1A4-8FEBAB02C0A9}" dt="2022-09-22T07:55:07.823" v="5335" actId="478"/>
          <ac:spMkLst>
            <pc:docMk/>
            <pc:sldMk cId="3453389317" sldId="286"/>
            <ac:spMk id="4" creationId="{55015804-5B2E-3D3F-6B84-53E4BDB71109}"/>
          </ac:spMkLst>
        </pc:spChg>
        <pc:spChg chg="add mod">
          <ac:chgData name="Fabio Iotti" userId="5885f716-2091-4dc7-8245-95bea0381e73" providerId="ADAL" clId="{372CD547-8B6A-4DB5-B1A4-8FEBAB02C0A9}" dt="2022-09-22T07:30:25.140" v="4305"/>
          <ac:spMkLst>
            <pc:docMk/>
            <pc:sldMk cId="3453389317" sldId="286"/>
            <ac:spMk id="6" creationId="{2EA0A129-6B9B-FB49-718B-280149B1D3D7}"/>
          </ac:spMkLst>
        </pc:spChg>
        <pc:spChg chg="add mod">
          <ac:chgData name="Fabio Iotti" userId="5885f716-2091-4dc7-8245-95bea0381e73" providerId="ADAL" clId="{372CD547-8B6A-4DB5-B1A4-8FEBAB02C0A9}" dt="2022-09-22T07:11:41.082" v="3232" actId="20577"/>
          <ac:spMkLst>
            <pc:docMk/>
            <pc:sldMk cId="3453389317" sldId="286"/>
            <ac:spMk id="7" creationId="{109281B0-9E7B-663A-ECE0-EE1F69560451}"/>
          </ac:spMkLst>
        </pc:spChg>
        <pc:spChg chg="add mod">
          <ac:chgData name="Fabio Iotti" userId="5885f716-2091-4dc7-8245-95bea0381e73" providerId="ADAL" clId="{372CD547-8B6A-4DB5-B1A4-8FEBAB02C0A9}" dt="2022-09-22T07:11:42.675" v="3237" actId="20577"/>
          <ac:spMkLst>
            <pc:docMk/>
            <pc:sldMk cId="3453389317" sldId="286"/>
            <ac:spMk id="8" creationId="{32E5AFCE-A1A6-4EF1-511F-BAB4D793F9EA}"/>
          </ac:spMkLst>
        </pc:spChg>
      </pc:sldChg>
      <pc:sldChg chg="addSp delSp modSp new mod">
        <pc:chgData name="Fabio Iotti" userId="5885f716-2091-4dc7-8245-95bea0381e73" providerId="ADAL" clId="{372CD547-8B6A-4DB5-B1A4-8FEBAB02C0A9}" dt="2022-09-22T07:55:13.471" v="5337" actId="478"/>
        <pc:sldMkLst>
          <pc:docMk/>
          <pc:sldMk cId="2320985707" sldId="287"/>
        </pc:sldMkLst>
        <pc:spChg chg="mod">
          <ac:chgData name="Fabio Iotti" userId="5885f716-2091-4dc7-8245-95bea0381e73" providerId="ADAL" clId="{372CD547-8B6A-4DB5-B1A4-8FEBAB02C0A9}" dt="2022-09-22T07:30:43.923" v="4309" actId="20577"/>
          <ac:spMkLst>
            <pc:docMk/>
            <pc:sldMk cId="2320985707" sldId="287"/>
            <ac:spMk id="2" creationId="{681D7B8A-A88F-81E5-FE6C-80626359D5EA}"/>
          </ac:spMkLst>
        </pc:spChg>
        <pc:spChg chg="mod">
          <ac:chgData name="Fabio Iotti" userId="5885f716-2091-4dc7-8245-95bea0381e73" providerId="ADAL" clId="{372CD547-8B6A-4DB5-B1A4-8FEBAB02C0A9}" dt="2022-09-22T07:11:57.313" v="3266" actId="20577"/>
          <ac:spMkLst>
            <pc:docMk/>
            <pc:sldMk cId="2320985707" sldId="287"/>
            <ac:spMk id="3" creationId="{5993314F-701B-BEEC-17EC-CC28035A6A59}"/>
          </ac:spMkLst>
        </pc:spChg>
        <pc:spChg chg="add del mod">
          <ac:chgData name="Fabio Iotti" userId="5885f716-2091-4dc7-8245-95bea0381e73" providerId="ADAL" clId="{372CD547-8B6A-4DB5-B1A4-8FEBAB02C0A9}" dt="2022-09-22T07:55:13.471" v="5337" actId="478"/>
          <ac:spMkLst>
            <pc:docMk/>
            <pc:sldMk cId="2320985707" sldId="287"/>
            <ac:spMk id="4" creationId="{9CBD68D4-0B54-031A-32AB-2ABEA9794C9D}"/>
          </ac:spMkLst>
        </pc:spChg>
        <pc:spChg chg="add mod">
          <ac:chgData name="Fabio Iotti" userId="5885f716-2091-4dc7-8245-95bea0381e73" providerId="ADAL" clId="{372CD547-8B6A-4DB5-B1A4-8FEBAB02C0A9}" dt="2022-09-22T07:11:53.295" v="3256" actId="20577"/>
          <ac:spMkLst>
            <pc:docMk/>
            <pc:sldMk cId="2320985707" sldId="287"/>
            <ac:spMk id="5" creationId="{BE64942B-5C9B-10E9-E530-03470E4A79E4}"/>
          </ac:spMkLst>
        </pc:spChg>
      </pc:sldChg>
      <pc:sldChg chg="new del">
        <pc:chgData name="Fabio Iotti" userId="5885f716-2091-4dc7-8245-95bea0381e73" providerId="ADAL" clId="{372CD547-8B6A-4DB5-B1A4-8FEBAB02C0A9}" dt="2022-09-22T06:33:33.524" v="1058" actId="2696"/>
        <pc:sldMkLst>
          <pc:docMk/>
          <pc:sldMk cId="2825143524" sldId="287"/>
        </pc:sldMkLst>
      </pc:sldChg>
      <pc:sldChg chg="addSp delSp modSp new mod">
        <pc:chgData name="Fabio Iotti" userId="5885f716-2091-4dc7-8245-95bea0381e73" providerId="ADAL" clId="{372CD547-8B6A-4DB5-B1A4-8FEBAB02C0A9}" dt="2022-09-22T07:55:15.919" v="5338" actId="478"/>
        <pc:sldMkLst>
          <pc:docMk/>
          <pc:sldMk cId="761527164" sldId="288"/>
        </pc:sldMkLst>
        <pc:spChg chg="mod">
          <ac:chgData name="Fabio Iotti" userId="5885f716-2091-4dc7-8245-95bea0381e73" providerId="ADAL" clId="{372CD547-8B6A-4DB5-B1A4-8FEBAB02C0A9}" dt="2022-09-22T07:30:46.719" v="4311" actId="20577"/>
          <ac:spMkLst>
            <pc:docMk/>
            <pc:sldMk cId="761527164" sldId="288"/>
            <ac:spMk id="2" creationId="{D9B5826B-062A-5D82-4F91-7C1A7A0FBA0F}"/>
          </ac:spMkLst>
        </pc:spChg>
        <pc:spChg chg="mod">
          <ac:chgData name="Fabio Iotti" userId="5885f716-2091-4dc7-8245-95bea0381e73" providerId="ADAL" clId="{372CD547-8B6A-4DB5-B1A4-8FEBAB02C0A9}" dt="2022-09-22T07:12:33.981" v="3300" actId="404"/>
          <ac:spMkLst>
            <pc:docMk/>
            <pc:sldMk cId="761527164" sldId="288"/>
            <ac:spMk id="3" creationId="{A4DF4F74-9B7D-0956-F697-96FA163111C6}"/>
          </ac:spMkLst>
        </pc:spChg>
        <pc:spChg chg="add del mod">
          <ac:chgData name="Fabio Iotti" userId="5885f716-2091-4dc7-8245-95bea0381e73" providerId="ADAL" clId="{372CD547-8B6A-4DB5-B1A4-8FEBAB02C0A9}" dt="2022-09-22T07:06:26.433" v="2915" actId="478"/>
          <ac:spMkLst>
            <pc:docMk/>
            <pc:sldMk cId="761527164" sldId="288"/>
            <ac:spMk id="4" creationId="{E85D74AF-4D9A-1A25-0DB4-AA2E76BA3E16}"/>
          </ac:spMkLst>
        </pc:spChg>
        <pc:spChg chg="add mod">
          <ac:chgData name="Fabio Iotti" userId="5885f716-2091-4dc7-8245-95bea0381e73" providerId="ADAL" clId="{372CD547-8B6A-4DB5-B1A4-8FEBAB02C0A9}" dt="2022-09-22T07:12:02.123" v="3271" actId="20577"/>
          <ac:spMkLst>
            <pc:docMk/>
            <pc:sldMk cId="761527164" sldId="288"/>
            <ac:spMk id="5" creationId="{A048E8BF-11A3-0954-97AF-3E46631289D7}"/>
          </ac:spMkLst>
        </pc:spChg>
        <pc:spChg chg="add del mod">
          <ac:chgData name="Fabio Iotti" userId="5885f716-2091-4dc7-8245-95bea0381e73" providerId="ADAL" clId="{372CD547-8B6A-4DB5-B1A4-8FEBAB02C0A9}" dt="2022-09-22T07:06:32.691" v="2918" actId="478"/>
          <ac:spMkLst>
            <pc:docMk/>
            <pc:sldMk cId="761527164" sldId="288"/>
            <ac:spMk id="6" creationId="{2CCBFA59-4AA2-E873-A3FF-EDF05EDEFBB1}"/>
          </ac:spMkLst>
        </pc:spChg>
        <pc:spChg chg="add del mod">
          <ac:chgData name="Fabio Iotti" userId="5885f716-2091-4dc7-8245-95bea0381e73" providerId="ADAL" clId="{372CD547-8B6A-4DB5-B1A4-8FEBAB02C0A9}" dt="2022-09-22T07:06:50.473" v="2924" actId="478"/>
          <ac:spMkLst>
            <pc:docMk/>
            <pc:sldMk cId="761527164" sldId="288"/>
            <ac:spMk id="7" creationId="{688C0F2D-3725-5EE2-4A1E-5F2E3EC84A5F}"/>
          </ac:spMkLst>
        </pc:spChg>
        <pc:spChg chg="add mod">
          <ac:chgData name="Fabio Iotti" userId="5885f716-2091-4dc7-8245-95bea0381e73" providerId="ADAL" clId="{372CD547-8B6A-4DB5-B1A4-8FEBAB02C0A9}" dt="2022-09-22T07:12:07.589" v="3277" actId="14100"/>
          <ac:spMkLst>
            <pc:docMk/>
            <pc:sldMk cId="761527164" sldId="288"/>
            <ac:spMk id="8" creationId="{63C025E7-9DE7-8BEF-1ADC-F0FC72AFE854}"/>
          </ac:spMkLst>
        </pc:spChg>
        <pc:spChg chg="add mod">
          <ac:chgData name="Fabio Iotti" userId="5885f716-2091-4dc7-8245-95bea0381e73" providerId="ADAL" clId="{372CD547-8B6A-4DB5-B1A4-8FEBAB02C0A9}" dt="2022-09-22T07:12:12.843" v="3283" actId="20577"/>
          <ac:spMkLst>
            <pc:docMk/>
            <pc:sldMk cId="761527164" sldId="288"/>
            <ac:spMk id="9" creationId="{027BDA72-4B22-18BA-EE05-AD0CB2857A52}"/>
          </ac:spMkLst>
        </pc:spChg>
        <pc:spChg chg="add del mod">
          <ac:chgData name="Fabio Iotti" userId="5885f716-2091-4dc7-8245-95bea0381e73" providerId="ADAL" clId="{372CD547-8B6A-4DB5-B1A4-8FEBAB02C0A9}" dt="2022-09-22T07:55:15.919" v="5338" actId="478"/>
          <ac:spMkLst>
            <pc:docMk/>
            <pc:sldMk cId="761527164" sldId="288"/>
            <ac:spMk id="10" creationId="{F463E60D-61B4-6FD8-39A9-023D25B9FE7D}"/>
          </ac:spMkLst>
        </pc:spChg>
      </pc:sldChg>
      <pc:sldChg chg="addSp delSp modSp new mod">
        <pc:chgData name="Fabio Iotti" userId="5885f716-2091-4dc7-8245-95bea0381e73" providerId="ADAL" clId="{372CD547-8B6A-4DB5-B1A4-8FEBAB02C0A9}" dt="2022-09-22T07:55:58.864" v="5343" actId="478"/>
        <pc:sldMkLst>
          <pc:docMk/>
          <pc:sldMk cId="206408391" sldId="289"/>
        </pc:sldMkLst>
        <pc:spChg chg="mod">
          <ac:chgData name="Fabio Iotti" userId="5885f716-2091-4dc7-8245-95bea0381e73" providerId="ADAL" clId="{372CD547-8B6A-4DB5-B1A4-8FEBAB02C0A9}" dt="2022-09-22T07:30:49.517" v="4313" actId="20577"/>
          <ac:spMkLst>
            <pc:docMk/>
            <pc:sldMk cId="206408391" sldId="289"/>
            <ac:spMk id="2" creationId="{D0082A39-AB95-99E3-DAED-DD9222C3A04C}"/>
          </ac:spMkLst>
        </pc:spChg>
        <pc:spChg chg="mod">
          <ac:chgData name="Fabio Iotti" userId="5885f716-2091-4dc7-8245-95bea0381e73" providerId="ADAL" clId="{372CD547-8B6A-4DB5-B1A4-8FEBAB02C0A9}" dt="2022-09-22T07:24:31.938" v="3749" actId="20577"/>
          <ac:spMkLst>
            <pc:docMk/>
            <pc:sldMk cId="206408391" sldId="289"/>
            <ac:spMk id="3" creationId="{F360AD23-8C15-47E2-4481-E3AD523C6045}"/>
          </ac:spMkLst>
        </pc:spChg>
        <pc:spChg chg="add del mod">
          <ac:chgData name="Fabio Iotti" userId="5885f716-2091-4dc7-8245-95bea0381e73" providerId="ADAL" clId="{372CD547-8B6A-4DB5-B1A4-8FEBAB02C0A9}" dt="2022-09-22T07:55:58.864" v="5343" actId="478"/>
          <ac:spMkLst>
            <pc:docMk/>
            <pc:sldMk cId="206408391" sldId="289"/>
            <ac:spMk id="4" creationId="{34E7CD4D-9CAD-F4BF-F490-2ECAA69F1089}"/>
          </ac:spMkLst>
        </pc:spChg>
        <pc:spChg chg="add mod">
          <ac:chgData name="Fabio Iotti" userId="5885f716-2091-4dc7-8245-95bea0381e73" providerId="ADAL" clId="{372CD547-8B6A-4DB5-B1A4-8FEBAB02C0A9}" dt="2022-09-22T07:36:50.341" v="4900" actId="20577"/>
          <ac:spMkLst>
            <pc:docMk/>
            <pc:sldMk cId="206408391" sldId="289"/>
            <ac:spMk id="5" creationId="{8678C945-0B17-4BD4-B0D7-005B6E60E715}"/>
          </ac:spMkLst>
        </pc:spChg>
        <pc:spChg chg="add mod">
          <ac:chgData name="Fabio Iotti" userId="5885f716-2091-4dc7-8245-95bea0381e73" providerId="ADAL" clId="{372CD547-8B6A-4DB5-B1A4-8FEBAB02C0A9}" dt="2022-09-22T07:25:39.018" v="3897" actId="1036"/>
          <ac:spMkLst>
            <pc:docMk/>
            <pc:sldMk cId="206408391" sldId="289"/>
            <ac:spMk id="6" creationId="{1A2FC018-941E-1647-073E-F3D325112456}"/>
          </ac:spMkLst>
        </pc:spChg>
        <pc:spChg chg="add mod">
          <ac:chgData name="Fabio Iotti" userId="5885f716-2091-4dc7-8245-95bea0381e73" providerId="ADAL" clId="{372CD547-8B6A-4DB5-B1A4-8FEBAB02C0A9}" dt="2022-09-22T07:20:49.335" v="3545" actId="571"/>
          <ac:spMkLst>
            <pc:docMk/>
            <pc:sldMk cId="206408391" sldId="289"/>
            <ac:spMk id="7" creationId="{F6686937-F8A5-8A39-8240-58B719F26FB7}"/>
          </ac:spMkLst>
        </pc:spChg>
        <pc:spChg chg="add mod">
          <ac:chgData name="Fabio Iotti" userId="5885f716-2091-4dc7-8245-95bea0381e73" providerId="ADAL" clId="{372CD547-8B6A-4DB5-B1A4-8FEBAB02C0A9}" dt="2022-09-22T07:20:49.335" v="3545" actId="571"/>
          <ac:spMkLst>
            <pc:docMk/>
            <pc:sldMk cId="206408391" sldId="289"/>
            <ac:spMk id="8" creationId="{28451459-ECC0-24E3-35FD-451600600B46}"/>
          </ac:spMkLst>
        </pc:spChg>
        <pc:spChg chg="add del mod">
          <ac:chgData name="Fabio Iotti" userId="5885f716-2091-4dc7-8245-95bea0381e73" providerId="ADAL" clId="{372CD547-8B6A-4DB5-B1A4-8FEBAB02C0A9}" dt="2022-09-22T07:21:47.203" v="3635"/>
          <ac:spMkLst>
            <pc:docMk/>
            <pc:sldMk cId="206408391" sldId="289"/>
            <ac:spMk id="9" creationId="{10DE5DB7-60C1-3CA4-BC10-D807A3DB455B}"/>
          </ac:spMkLst>
        </pc:spChg>
        <pc:spChg chg="add mod">
          <ac:chgData name="Fabio Iotti" userId="5885f716-2091-4dc7-8245-95bea0381e73" providerId="ADAL" clId="{372CD547-8B6A-4DB5-B1A4-8FEBAB02C0A9}" dt="2022-09-22T07:36:48.087" v="4899" actId="20577"/>
          <ac:spMkLst>
            <pc:docMk/>
            <pc:sldMk cId="206408391" sldId="289"/>
            <ac:spMk id="10" creationId="{F46FEF8C-EEF0-DDE6-7530-1D991D8D9D9B}"/>
          </ac:spMkLst>
        </pc:spChg>
        <pc:spChg chg="add mod">
          <ac:chgData name="Fabio Iotti" userId="5885f716-2091-4dc7-8245-95bea0381e73" providerId="ADAL" clId="{372CD547-8B6A-4DB5-B1A4-8FEBAB02C0A9}" dt="2022-09-22T07:36:39.566" v="4898" actId="20577"/>
          <ac:spMkLst>
            <pc:docMk/>
            <pc:sldMk cId="206408391" sldId="289"/>
            <ac:spMk id="11" creationId="{B6CB13F4-C238-7104-5B5E-70A53C0155EE}"/>
          </ac:spMkLst>
        </pc:spChg>
      </pc:sldChg>
      <pc:sldChg chg="addSp delSp modSp new mod">
        <pc:chgData name="Fabio Iotti" userId="5885f716-2091-4dc7-8245-95bea0381e73" providerId="ADAL" clId="{372CD547-8B6A-4DB5-B1A4-8FEBAB02C0A9}" dt="2022-09-22T07:55:56.703" v="5342" actId="478"/>
        <pc:sldMkLst>
          <pc:docMk/>
          <pc:sldMk cId="2320350730" sldId="290"/>
        </pc:sldMkLst>
        <pc:spChg chg="mod">
          <ac:chgData name="Fabio Iotti" userId="5885f716-2091-4dc7-8245-95bea0381e73" providerId="ADAL" clId="{372CD547-8B6A-4DB5-B1A4-8FEBAB02C0A9}" dt="2022-09-22T07:30:53.223" v="4315" actId="20577"/>
          <ac:spMkLst>
            <pc:docMk/>
            <pc:sldMk cId="2320350730" sldId="290"/>
            <ac:spMk id="2" creationId="{2E5CC8BA-90C0-BF45-297E-92F0747DB981}"/>
          </ac:spMkLst>
        </pc:spChg>
        <pc:spChg chg="mod">
          <ac:chgData name="Fabio Iotti" userId="5885f716-2091-4dc7-8245-95bea0381e73" providerId="ADAL" clId="{372CD547-8B6A-4DB5-B1A4-8FEBAB02C0A9}" dt="2022-09-22T07:32:35.769" v="4473" actId="20577"/>
          <ac:spMkLst>
            <pc:docMk/>
            <pc:sldMk cId="2320350730" sldId="290"/>
            <ac:spMk id="3" creationId="{8214F601-EE80-6A45-C542-CC76BE29412C}"/>
          </ac:spMkLst>
        </pc:spChg>
        <pc:spChg chg="add del mod">
          <ac:chgData name="Fabio Iotti" userId="5885f716-2091-4dc7-8245-95bea0381e73" providerId="ADAL" clId="{372CD547-8B6A-4DB5-B1A4-8FEBAB02C0A9}" dt="2022-09-22T07:55:56.703" v="5342" actId="478"/>
          <ac:spMkLst>
            <pc:docMk/>
            <pc:sldMk cId="2320350730" sldId="290"/>
            <ac:spMk id="4" creationId="{93BDEC0A-92AF-AC56-70DD-8E03FB51BA1F}"/>
          </ac:spMkLst>
        </pc:spChg>
      </pc:sldChg>
      <pc:sldChg chg="addSp delSp modSp new mod ord">
        <pc:chgData name="Fabio Iotti" userId="5885f716-2091-4dc7-8245-95bea0381e73" providerId="ADAL" clId="{372CD547-8B6A-4DB5-B1A4-8FEBAB02C0A9}" dt="2022-09-22T07:55:10.823" v="5336" actId="478"/>
        <pc:sldMkLst>
          <pc:docMk/>
          <pc:sldMk cId="4203642032" sldId="291"/>
        </pc:sldMkLst>
        <pc:spChg chg="mod">
          <ac:chgData name="Fabio Iotti" userId="5885f716-2091-4dc7-8245-95bea0381e73" providerId="ADAL" clId="{372CD547-8B6A-4DB5-B1A4-8FEBAB02C0A9}" dt="2022-09-22T07:27:40.139" v="4032" actId="20577"/>
          <ac:spMkLst>
            <pc:docMk/>
            <pc:sldMk cId="4203642032" sldId="291"/>
            <ac:spMk id="2" creationId="{34407DC9-9F74-8E37-3C40-AE2666EA4F9D}"/>
          </ac:spMkLst>
        </pc:spChg>
        <pc:spChg chg="mod">
          <ac:chgData name="Fabio Iotti" userId="5885f716-2091-4dc7-8245-95bea0381e73" providerId="ADAL" clId="{372CD547-8B6A-4DB5-B1A4-8FEBAB02C0A9}" dt="2022-09-22T07:28:43.746" v="4191" actId="20577"/>
          <ac:spMkLst>
            <pc:docMk/>
            <pc:sldMk cId="4203642032" sldId="291"/>
            <ac:spMk id="3" creationId="{540825CF-731E-E1AF-00C3-0EEA22DA1A84}"/>
          </ac:spMkLst>
        </pc:spChg>
        <pc:spChg chg="add del mod">
          <ac:chgData name="Fabio Iotti" userId="5885f716-2091-4dc7-8245-95bea0381e73" providerId="ADAL" clId="{372CD547-8B6A-4DB5-B1A4-8FEBAB02C0A9}" dt="2022-09-22T07:55:10.823" v="5336" actId="478"/>
          <ac:spMkLst>
            <pc:docMk/>
            <pc:sldMk cId="4203642032" sldId="291"/>
            <ac:spMk id="4" creationId="{4E4F360F-179A-1885-3470-8D3035661D86}"/>
          </ac:spMkLst>
        </pc:spChg>
        <pc:spChg chg="add mod">
          <ac:chgData name="Fabio Iotti" userId="5885f716-2091-4dc7-8245-95bea0381e73" providerId="ADAL" clId="{372CD547-8B6A-4DB5-B1A4-8FEBAB02C0A9}" dt="2022-09-22T07:30:34.289" v="4307" actId="1076"/>
          <ac:spMkLst>
            <pc:docMk/>
            <pc:sldMk cId="4203642032" sldId="291"/>
            <ac:spMk id="5" creationId="{ACD71FEA-E3B9-E910-44F1-F6514AECD754}"/>
          </ac:spMkLst>
        </pc:spChg>
      </pc:sldChg>
      <pc:sldChg chg="addSp delSp modSp new mod">
        <pc:chgData name="Fabio Iotti" userId="5885f716-2091-4dc7-8245-95bea0381e73" providerId="ADAL" clId="{372CD547-8B6A-4DB5-B1A4-8FEBAB02C0A9}" dt="2022-09-22T07:55:54.504" v="5341" actId="478"/>
        <pc:sldMkLst>
          <pc:docMk/>
          <pc:sldMk cId="950236992" sldId="292"/>
        </pc:sldMkLst>
        <pc:spChg chg="mod">
          <ac:chgData name="Fabio Iotti" userId="5885f716-2091-4dc7-8245-95bea0381e73" providerId="ADAL" clId="{372CD547-8B6A-4DB5-B1A4-8FEBAB02C0A9}" dt="2022-09-22T07:32:05.117" v="4468" actId="20577"/>
          <ac:spMkLst>
            <pc:docMk/>
            <pc:sldMk cId="950236992" sldId="292"/>
            <ac:spMk id="2" creationId="{395F0DA5-F434-70BF-993D-3D588791344E}"/>
          </ac:spMkLst>
        </pc:spChg>
        <pc:spChg chg="mod">
          <ac:chgData name="Fabio Iotti" userId="5885f716-2091-4dc7-8245-95bea0381e73" providerId="ADAL" clId="{372CD547-8B6A-4DB5-B1A4-8FEBAB02C0A9}" dt="2022-09-22T07:34:19.232" v="4718" actId="20577"/>
          <ac:spMkLst>
            <pc:docMk/>
            <pc:sldMk cId="950236992" sldId="292"/>
            <ac:spMk id="3" creationId="{A525AB0F-D4BC-A7C8-4609-1B0EEF08A6BC}"/>
          </ac:spMkLst>
        </pc:spChg>
        <pc:spChg chg="add del mod">
          <ac:chgData name="Fabio Iotti" userId="5885f716-2091-4dc7-8245-95bea0381e73" providerId="ADAL" clId="{372CD547-8B6A-4DB5-B1A4-8FEBAB02C0A9}" dt="2022-09-22T07:55:54.504" v="5341" actId="478"/>
          <ac:spMkLst>
            <pc:docMk/>
            <pc:sldMk cId="950236992" sldId="292"/>
            <ac:spMk id="4" creationId="{14A77DD6-1C59-A384-5AAB-AE7C04A3DFD4}"/>
          </ac:spMkLst>
        </pc:spChg>
      </pc:sldChg>
      <pc:sldChg chg="addSp delSp modSp new mod">
        <pc:chgData name="Fabio Iotti" userId="5885f716-2091-4dc7-8245-95bea0381e73" providerId="ADAL" clId="{372CD547-8B6A-4DB5-B1A4-8FEBAB02C0A9}" dt="2022-09-22T07:55:52.055" v="5340" actId="478"/>
        <pc:sldMkLst>
          <pc:docMk/>
          <pc:sldMk cId="411727463" sldId="293"/>
        </pc:sldMkLst>
        <pc:spChg chg="mod">
          <ac:chgData name="Fabio Iotti" userId="5885f716-2091-4dc7-8245-95bea0381e73" providerId="ADAL" clId="{372CD547-8B6A-4DB5-B1A4-8FEBAB02C0A9}" dt="2022-09-22T07:35:47.019" v="4845" actId="20577"/>
          <ac:spMkLst>
            <pc:docMk/>
            <pc:sldMk cId="411727463" sldId="293"/>
            <ac:spMk id="2" creationId="{135AAA99-8A39-8A22-5369-F5A1EB93A474}"/>
          </ac:spMkLst>
        </pc:spChg>
        <pc:spChg chg="mod">
          <ac:chgData name="Fabio Iotti" userId="5885f716-2091-4dc7-8245-95bea0381e73" providerId="ADAL" clId="{372CD547-8B6A-4DB5-B1A4-8FEBAB02C0A9}" dt="2022-09-22T07:54:06.215" v="5332" actId="20577"/>
          <ac:spMkLst>
            <pc:docMk/>
            <pc:sldMk cId="411727463" sldId="293"/>
            <ac:spMk id="3" creationId="{1D2BA8F5-4FB2-5DAA-D3E5-9E05444235B9}"/>
          </ac:spMkLst>
        </pc:spChg>
        <pc:spChg chg="add del mod">
          <ac:chgData name="Fabio Iotti" userId="5885f716-2091-4dc7-8245-95bea0381e73" providerId="ADAL" clId="{372CD547-8B6A-4DB5-B1A4-8FEBAB02C0A9}" dt="2022-09-22T07:55:52.055" v="5340" actId="478"/>
          <ac:spMkLst>
            <pc:docMk/>
            <pc:sldMk cId="411727463" sldId="293"/>
            <ac:spMk id="4" creationId="{54EC1214-8352-C8CB-0460-253A7108B17C}"/>
          </ac:spMkLst>
        </pc:spChg>
        <pc:spChg chg="add mod">
          <ac:chgData name="Fabio Iotti" userId="5885f716-2091-4dc7-8245-95bea0381e73" providerId="ADAL" clId="{372CD547-8B6A-4DB5-B1A4-8FEBAB02C0A9}" dt="2022-09-22T07:40:01.087" v="4933" actId="1076"/>
          <ac:spMkLst>
            <pc:docMk/>
            <pc:sldMk cId="411727463" sldId="293"/>
            <ac:spMk id="5" creationId="{75331711-2314-890C-8DB8-52685CF645FA}"/>
          </ac:spMkLst>
        </pc:spChg>
        <pc:spChg chg="add mod">
          <ac:chgData name="Fabio Iotti" userId="5885f716-2091-4dc7-8245-95bea0381e73" providerId="ADAL" clId="{372CD547-8B6A-4DB5-B1A4-8FEBAB02C0A9}" dt="2022-09-22T07:40:07.769" v="4935" actId="1076"/>
          <ac:spMkLst>
            <pc:docMk/>
            <pc:sldMk cId="411727463" sldId="293"/>
            <ac:spMk id="7" creationId="{6461A8DE-F2D2-2557-67A5-DF7DA53F0399}"/>
          </ac:spMkLst>
        </pc:spChg>
      </pc:sldChg>
      <pc:sldChg chg="addSp delSp modSp new mod">
        <pc:chgData name="Fabio Iotti" userId="5885f716-2091-4dc7-8245-95bea0381e73" providerId="ADAL" clId="{372CD547-8B6A-4DB5-B1A4-8FEBAB02C0A9}" dt="2022-09-22T07:55:49.806" v="5339" actId="478"/>
        <pc:sldMkLst>
          <pc:docMk/>
          <pc:sldMk cId="2835482869" sldId="294"/>
        </pc:sldMkLst>
        <pc:spChg chg="mod">
          <ac:chgData name="Fabio Iotti" userId="5885f716-2091-4dc7-8245-95bea0381e73" providerId="ADAL" clId="{372CD547-8B6A-4DB5-B1A4-8FEBAB02C0A9}" dt="2022-09-22T07:40:35.359" v="4959" actId="20577"/>
          <ac:spMkLst>
            <pc:docMk/>
            <pc:sldMk cId="2835482869" sldId="294"/>
            <ac:spMk id="2" creationId="{8BFBC254-1D81-A6BB-82EF-D92C276BB183}"/>
          </ac:spMkLst>
        </pc:spChg>
        <pc:spChg chg="mod">
          <ac:chgData name="Fabio Iotti" userId="5885f716-2091-4dc7-8245-95bea0381e73" providerId="ADAL" clId="{372CD547-8B6A-4DB5-B1A4-8FEBAB02C0A9}" dt="2022-09-22T07:48:22.863" v="5298" actId="790"/>
          <ac:spMkLst>
            <pc:docMk/>
            <pc:sldMk cId="2835482869" sldId="294"/>
            <ac:spMk id="3" creationId="{E02B877A-F004-D497-A35C-F2402842B008}"/>
          </ac:spMkLst>
        </pc:spChg>
        <pc:spChg chg="add del mod">
          <ac:chgData name="Fabio Iotti" userId="5885f716-2091-4dc7-8245-95bea0381e73" providerId="ADAL" clId="{372CD547-8B6A-4DB5-B1A4-8FEBAB02C0A9}" dt="2022-09-22T07:55:49.806" v="5339" actId="478"/>
          <ac:spMkLst>
            <pc:docMk/>
            <pc:sldMk cId="2835482869" sldId="294"/>
            <ac:spMk id="4" creationId="{ACF4C6D2-C354-B744-D522-74545519A7CA}"/>
          </ac:spMkLst>
        </pc:spChg>
        <pc:spChg chg="add mod">
          <ac:chgData name="Fabio Iotti" userId="5885f716-2091-4dc7-8245-95bea0381e73" providerId="ADAL" clId="{372CD547-8B6A-4DB5-B1A4-8FEBAB02C0A9}" dt="2022-09-22T07:49:18.259" v="5328" actId="1076"/>
          <ac:spMkLst>
            <pc:docMk/>
            <pc:sldMk cId="2835482869" sldId="294"/>
            <ac:spMk id="5" creationId="{33FB5571-BF01-3938-07BE-19794D6D181B}"/>
          </ac:spMkLst>
        </pc:spChg>
        <pc:spChg chg="add mod">
          <ac:chgData name="Fabio Iotti" userId="5885f716-2091-4dc7-8245-95bea0381e73" providerId="ADAL" clId="{372CD547-8B6A-4DB5-B1A4-8FEBAB02C0A9}" dt="2022-09-22T07:48:50.100" v="5312" actId="1076"/>
          <ac:spMkLst>
            <pc:docMk/>
            <pc:sldMk cId="2835482869" sldId="294"/>
            <ac:spMk id="6" creationId="{989F27A8-2575-F729-F35B-357F1F81162C}"/>
          </ac:spMkLst>
        </pc:spChg>
        <pc:spChg chg="add mod">
          <ac:chgData name="Fabio Iotti" userId="5885f716-2091-4dc7-8245-95bea0381e73" providerId="ADAL" clId="{372CD547-8B6A-4DB5-B1A4-8FEBAB02C0A9}" dt="2022-09-22T07:49:18.259" v="5328" actId="1076"/>
          <ac:spMkLst>
            <pc:docMk/>
            <pc:sldMk cId="2835482869" sldId="294"/>
            <ac:spMk id="7" creationId="{D728D836-47E9-2260-42C4-9C6997E39103}"/>
          </ac:spMkLst>
        </pc:spChg>
        <pc:spChg chg="add mod">
          <ac:chgData name="Fabio Iotti" userId="5885f716-2091-4dc7-8245-95bea0381e73" providerId="ADAL" clId="{372CD547-8B6A-4DB5-B1A4-8FEBAB02C0A9}" dt="2022-09-22T07:49:18.259" v="5328" actId="1076"/>
          <ac:spMkLst>
            <pc:docMk/>
            <pc:sldMk cId="2835482869" sldId="294"/>
            <ac:spMk id="8" creationId="{B957B708-C0A8-B8A1-1262-6E7B10E9B1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68B0-C8A3-42B9-BCDB-139D0FC647FC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0FB3-7765-472F-9B41-A59D4A3EB8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62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4DCBBF-A740-7747-BCD9-D28E5A648456}"/>
              </a:ext>
            </a:extLst>
          </p:cNvPr>
          <p:cNvSpPr/>
          <p:nvPr userDrawn="1"/>
        </p:nvSpPr>
        <p:spPr>
          <a:xfrm>
            <a:off x="192657" y="198408"/>
            <a:ext cx="11806688" cy="6461184"/>
          </a:xfrm>
          <a:prstGeom prst="rect">
            <a:avLst/>
          </a:prstGeom>
          <a:gradFill flip="none" rotWithShape="1">
            <a:gsLst>
              <a:gs pos="0">
                <a:srgbClr val="0772B7"/>
              </a:gs>
              <a:gs pos="100000">
                <a:srgbClr val="0991E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AEEEE-78E9-66D2-7760-5676ABE5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F282-2C4E-5BEC-ECF2-9A756B80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F049-5D2F-4979-7804-F0980F70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D21FA8-5D15-4A98-AF9E-1317115D14BF}" type="datetimeFigureOut">
              <a:rPr lang="it-IT" smtClean="0"/>
              <a:pPr/>
              <a:t>26/09/2022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1E04-09DB-076D-4623-E6E0D16B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1D72-7F9C-D734-680D-8AD27675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7385EF-1212-4F80-912D-F756A79D17D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75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725-E671-18BA-B705-9D763A6D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3A24D-28B9-505E-92A6-C8C86449F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5E4B-1A5A-A94A-8A75-721C919D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D316-F812-6D32-AEC3-67DD5FBC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A4FD-8F4C-5815-E67E-7EFE0C0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0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E0DB8-4159-0C6E-ED06-8C62389DB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19D85-2B4D-2ED9-5A5F-819DCAE00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9E20-31CD-75C1-E3FE-0DA58FA0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DEBE-13C2-42A5-56F0-CB016739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CDFB-7DFA-CF52-5409-0B5178A0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1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E14E-5A0F-E6E1-5D38-C2A51D7F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Click to </a:t>
            </a:r>
            <a:r>
              <a:rPr lang="it-IT" noProof="0" err="1"/>
              <a:t>edit</a:t>
            </a:r>
            <a:r>
              <a:rPr lang="it-IT" noProof="0"/>
              <a:t> Master </a:t>
            </a:r>
            <a:r>
              <a:rPr lang="it-IT" noProof="0" err="1"/>
              <a:t>title</a:t>
            </a:r>
            <a:r>
              <a:rPr lang="it-IT" noProof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0E75-2F6F-C3D1-35A8-ADB77546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7ED4-229E-5D48-EE80-508511D0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5309A-CA9F-CED8-9FB2-3B68E72F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C3F0-FCD1-8A00-6E1E-E8CF2DAE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4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2909-2591-D15F-0E36-9DBDDB7E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6DABD-EAD2-0C21-3CFE-F55B4553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937C-5EE9-EB56-BCC0-A53687DF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D580-EE8C-75C8-5BEC-8A0363B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9BF6-0B5D-4EAD-25EF-D36D1E4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10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34F5-6B52-9DDB-4D15-EA408B73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70B4-A957-97CC-A8D4-BB79BBFD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EAF1F-3EA5-F8E9-97B1-A9E456B04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73A4-2CEF-0E14-8733-4F2B4B4E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F323E-2807-E754-1F2E-900D892E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F907-95ED-3A56-7DE6-7CA0BC69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9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ED5D-22FB-1ED7-2E3B-35DCEAAD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09A0-775C-B178-B665-47437F66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8745-5DB2-5762-9FA8-B94B6A41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0FA88-6BE5-37E0-76BC-313C14269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D9FFE-B353-1DA4-9CBE-1FBC2BCBE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C79BA-D39B-581F-CFAF-CA55D6DE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6EDA8-9F40-8DB3-85E4-B47FE3D9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20F70-FCC3-FD86-AA09-BC35EFD2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7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FC40-DDAE-1350-B39A-C5846EC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E5F9D-FE3D-9D06-B895-B446EBA0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87597-BC52-891D-3E7E-B9CD011A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8AC20-4B6E-6D3E-CAA1-AA05C726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8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622EB-03F1-3FE8-A7BE-6849661F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1A6A4-BD19-18B2-AB80-13D4E1B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C64F-A9C1-2777-1094-18ABED75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0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1463-7E28-3965-0053-8DDB938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4D90-F920-3B25-D079-FE531949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7CFAC-FFB9-5AD6-6A99-D302E372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F640-58FB-C046-8616-C6C2A1DC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8E641-7F9A-2FEC-8B13-2E5F822F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BF88-28D6-42D1-7AF8-254A0E77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82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2FEB-A343-8576-F2E6-55A7290F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B453D-EB2C-AD7C-F390-3726A31E2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552F-0466-6831-91CD-85152310D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E2ED-3210-90AA-A7BB-20C7D6C8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A8-5D15-4A98-AF9E-1317115D14BF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95CCD-B29C-E577-0B71-FAB81998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2237-4135-9BA9-D26F-8D6A51F8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85EF-1212-4F80-912D-F756A79D17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0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47DA7-0885-CC39-FDAE-DE242E88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Click to </a:t>
            </a:r>
            <a:r>
              <a:rPr lang="it-IT" noProof="0" err="1"/>
              <a:t>edit</a:t>
            </a:r>
            <a:r>
              <a:rPr lang="it-IT" noProof="0"/>
              <a:t> Master </a:t>
            </a:r>
            <a:r>
              <a:rPr lang="it-IT" noProof="0" err="1"/>
              <a:t>title</a:t>
            </a:r>
            <a:r>
              <a:rPr lang="it-IT" noProof="0"/>
              <a:t>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8D4A-21E3-0F2B-AF87-F8350FAB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Click to </a:t>
            </a:r>
            <a:r>
              <a:rPr lang="it-IT" noProof="0" err="1"/>
              <a:t>edit</a:t>
            </a:r>
            <a:r>
              <a:rPr lang="it-IT" noProof="0"/>
              <a:t> Master text styles</a:t>
            </a:r>
          </a:p>
          <a:p>
            <a:pPr lvl="1"/>
            <a:r>
              <a:rPr lang="it-IT" noProof="0"/>
              <a:t>Second </a:t>
            </a:r>
            <a:r>
              <a:rPr lang="it-IT" noProof="0" err="1"/>
              <a:t>level</a:t>
            </a:r>
            <a:endParaRPr lang="it-IT" noProof="0"/>
          </a:p>
          <a:p>
            <a:pPr lvl="2"/>
            <a:r>
              <a:rPr lang="it-IT" noProof="0"/>
              <a:t>Third </a:t>
            </a:r>
            <a:r>
              <a:rPr lang="it-IT" noProof="0" err="1"/>
              <a:t>level</a:t>
            </a:r>
            <a:endParaRPr lang="it-IT" noProof="0"/>
          </a:p>
          <a:p>
            <a:pPr lvl="3"/>
            <a:r>
              <a:rPr lang="it-IT" noProof="0" err="1"/>
              <a:t>Fourth</a:t>
            </a:r>
            <a:r>
              <a:rPr lang="it-IT" noProof="0"/>
              <a:t> </a:t>
            </a:r>
            <a:r>
              <a:rPr lang="it-IT" noProof="0" err="1"/>
              <a:t>level</a:t>
            </a:r>
            <a:endParaRPr lang="it-IT" noProof="0"/>
          </a:p>
          <a:p>
            <a:pPr lvl="4"/>
            <a:r>
              <a:rPr lang="it-IT" noProof="0"/>
              <a:t>Fifth </a:t>
            </a:r>
            <a:r>
              <a:rPr lang="it-IT" noProof="0" err="1"/>
              <a:t>level</a:t>
            </a:r>
            <a:endParaRPr lang="it-IT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F439-5F8C-7C45-0BB5-C6288F5B6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A9955"/>
                </a:solidFill>
              </a:defRPr>
            </a:lvl1pPr>
          </a:lstStyle>
          <a:p>
            <a:fld id="{C2D21FA8-5D15-4A98-AF9E-1317115D14BF}" type="datetimeFigureOut">
              <a:rPr lang="it-IT" smtClean="0"/>
              <a:pPr/>
              <a:t>26/09/2022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50B1-0EEC-AFE5-23E6-95B58593B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A9955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457E-980A-7357-8EE0-BC92B3400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A9955"/>
                </a:solidFill>
              </a:defRPr>
            </a:lvl1pPr>
          </a:lstStyle>
          <a:p>
            <a:fld id="{467385EF-1212-4F80-912D-F756A79D17D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96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4D4D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CDCF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CDCF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CDCF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CDCF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CDCF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so-bdx/8-rubrica" TargetMode="External"/><Relationship Id="rId2" Type="http://schemas.openxmlformats.org/officeDocument/2006/relationships/hyperlink" Target="https://github.com/corso-bdx/8-entity-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A9A7D4-5767-55ED-C65F-EEE84F08C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  <a:br>
              <a:rPr lang="it-IT" dirty="0"/>
            </a:br>
            <a:r>
              <a:rPr lang="en-001" dirty="0"/>
              <a:t>Entity Framework</a:t>
            </a:r>
            <a:endParaRPr lang="it-I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314CCC-1370-1ADF-B656-46E81CA8F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9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B24-85DD-8443-645B-9EC0E31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4ED1-3B9D-25B3-B980-7471FC92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Vogliamo creare un database per un sito di e-commerce</a:t>
            </a:r>
          </a:p>
          <a:p>
            <a:r>
              <a:rPr lang="it-IT" dirty="0"/>
              <a:t>L’applicazione deve registrare utenti</a:t>
            </a:r>
          </a:p>
          <a:p>
            <a:r>
              <a:rPr lang="it-IT" dirty="0"/>
              <a:t>Sul database sono presenti dei prodotti</a:t>
            </a:r>
          </a:p>
          <a:p>
            <a:r>
              <a:rPr lang="it-IT" dirty="0"/>
              <a:t>Ogni prodotto ha una quantità disponibile a magazzino</a:t>
            </a:r>
          </a:p>
          <a:p>
            <a:r>
              <a:rPr lang="it-IT" dirty="0"/>
              <a:t>Gli utenti devono potere acquistare prodotti (possono acquistare un solo prodotto per volta, ma possono acquistare più pezzi)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84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C9CD-E2C4-9645-CF40-5BB0017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3A02-CDF2-7465-666C-040A5CC9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Creare un nuovo database </a:t>
            </a:r>
            <a:r>
              <a:rPr lang="it-IT" sz="2400" dirty="0">
                <a:solidFill>
                  <a:srgbClr val="D4D4D4"/>
                </a:solidFill>
              </a:rPr>
              <a:t>ECOMMERCE</a:t>
            </a:r>
          </a:p>
          <a:p>
            <a:r>
              <a:rPr lang="it-IT" sz="2400" dirty="0"/>
              <a:t>Aggiungere tabella </a:t>
            </a:r>
            <a:r>
              <a:rPr lang="it-IT" sz="2400" dirty="0">
                <a:solidFill>
                  <a:srgbClr val="D4D4D4"/>
                </a:solidFill>
              </a:rPr>
              <a:t>Utenti</a:t>
            </a:r>
            <a:r>
              <a:rPr lang="it-IT" sz="2400" dirty="0"/>
              <a:t> con colonne </a:t>
            </a:r>
            <a:r>
              <a:rPr lang="it-IT" sz="2400" u="sng" dirty="0">
                <a:solidFill>
                  <a:srgbClr val="D4D4D4"/>
                </a:solidFill>
              </a:rPr>
              <a:t>Id</a:t>
            </a:r>
            <a:r>
              <a:rPr lang="it-IT" sz="2400" dirty="0"/>
              <a:t>, </a:t>
            </a:r>
            <a:r>
              <a:rPr lang="it-IT" sz="2400" dirty="0">
                <a:solidFill>
                  <a:srgbClr val="D4D4D4"/>
                </a:solidFill>
              </a:rPr>
              <a:t>Username</a:t>
            </a:r>
            <a:r>
              <a:rPr lang="it-IT" sz="2400" dirty="0"/>
              <a:t>, </a:t>
            </a:r>
            <a:r>
              <a:rPr lang="it-IT" sz="2400" dirty="0">
                <a:solidFill>
                  <a:srgbClr val="D4D4D4"/>
                </a:solidFill>
              </a:rPr>
              <a:t>Nome</a:t>
            </a:r>
            <a:r>
              <a:rPr lang="it-IT" sz="2400" dirty="0"/>
              <a:t>, </a:t>
            </a:r>
            <a:r>
              <a:rPr lang="it-IT" sz="2400" dirty="0">
                <a:solidFill>
                  <a:srgbClr val="D4D4D4"/>
                </a:solidFill>
              </a:rPr>
              <a:t>Cognome</a:t>
            </a:r>
            <a:r>
              <a:rPr lang="it-IT" sz="2400" dirty="0"/>
              <a:t> (scegliere tipi opportuni per le colonne)</a:t>
            </a:r>
          </a:p>
          <a:p>
            <a:r>
              <a:rPr lang="it-IT" sz="2400" dirty="0"/>
              <a:t>Aggiungere tabella </a:t>
            </a:r>
            <a:r>
              <a:rPr lang="it-IT" sz="2400" dirty="0">
                <a:solidFill>
                  <a:srgbClr val="D4D4D4"/>
                </a:solidFill>
              </a:rPr>
              <a:t>Prodotti</a:t>
            </a:r>
            <a:r>
              <a:rPr lang="it-IT" sz="2400" dirty="0"/>
              <a:t> con colonne </a:t>
            </a:r>
            <a:r>
              <a:rPr lang="it-IT" sz="2400" u="sng" dirty="0">
                <a:solidFill>
                  <a:srgbClr val="D4D4D4"/>
                </a:solidFill>
              </a:rPr>
              <a:t>Id</a:t>
            </a:r>
            <a:r>
              <a:rPr lang="it-IT" sz="2400" dirty="0"/>
              <a:t>, </a:t>
            </a:r>
            <a:r>
              <a:rPr lang="it-IT" sz="2400" dirty="0">
                <a:solidFill>
                  <a:srgbClr val="D4D4D4"/>
                </a:solidFill>
              </a:rPr>
              <a:t>Nome</a:t>
            </a:r>
            <a:r>
              <a:rPr lang="it-IT" sz="2400" dirty="0"/>
              <a:t>, </a:t>
            </a:r>
            <a:r>
              <a:rPr lang="it-IT" sz="2400" dirty="0">
                <a:solidFill>
                  <a:srgbClr val="D4D4D4"/>
                </a:solidFill>
              </a:rPr>
              <a:t>Quantità</a:t>
            </a:r>
          </a:p>
          <a:p>
            <a:r>
              <a:rPr lang="it-IT" sz="2400" dirty="0"/>
              <a:t>Aggiungere tabella </a:t>
            </a:r>
            <a:r>
              <a:rPr lang="it-IT" sz="2400" dirty="0">
                <a:solidFill>
                  <a:srgbClr val="D4D4D4"/>
                </a:solidFill>
              </a:rPr>
              <a:t>Acquisti</a:t>
            </a:r>
            <a:r>
              <a:rPr lang="it-IT" sz="2400" dirty="0"/>
              <a:t> con colonne </a:t>
            </a:r>
            <a:r>
              <a:rPr lang="it-IT" sz="2400" u="sng" dirty="0">
                <a:solidFill>
                  <a:srgbClr val="D4D4D4"/>
                </a:solidFill>
              </a:rPr>
              <a:t>Id</a:t>
            </a:r>
            <a:r>
              <a:rPr lang="it-IT" sz="2400" dirty="0"/>
              <a:t>, </a:t>
            </a:r>
            <a:r>
              <a:rPr lang="it-IT" sz="2400" i="1" noProof="1">
                <a:solidFill>
                  <a:srgbClr val="D4D4D4"/>
                </a:solidFill>
              </a:rPr>
              <a:t>IdUtente</a:t>
            </a:r>
            <a:r>
              <a:rPr lang="it-IT" sz="2400" dirty="0"/>
              <a:t>, </a:t>
            </a:r>
            <a:r>
              <a:rPr lang="it-IT" sz="2400" i="1" noProof="1">
                <a:solidFill>
                  <a:srgbClr val="D4D4D4"/>
                </a:solidFill>
              </a:rPr>
              <a:t>IdProdotto</a:t>
            </a:r>
            <a:r>
              <a:rPr lang="it-IT" sz="2400" dirty="0"/>
              <a:t>, </a:t>
            </a:r>
            <a:r>
              <a:rPr lang="it-IT" sz="2400" dirty="0">
                <a:solidFill>
                  <a:srgbClr val="D4D4D4"/>
                </a:solidFill>
              </a:rPr>
              <a:t>Quantità</a:t>
            </a:r>
            <a:r>
              <a:rPr lang="it-IT" sz="2400" dirty="0"/>
              <a:t> </a:t>
            </a:r>
          </a:p>
          <a:p>
            <a:r>
              <a:rPr lang="it-IT" sz="2400" dirty="0"/>
              <a:t>Definire le relazioni tra le tabelle</a:t>
            </a:r>
          </a:p>
          <a:p>
            <a:r>
              <a:rPr lang="it-IT" sz="2400" dirty="0"/>
              <a:t>Ricordarsi di aggiungere chiave primaria (click destro sulla colonna) e selezionare una colonna </a:t>
            </a:r>
            <a:r>
              <a:rPr lang="it-IT" sz="2400" noProof="1"/>
              <a:t>identity</a:t>
            </a:r>
            <a:r>
              <a:rPr lang="it-IT" sz="2400" dirty="0"/>
              <a:t> (dalla </a:t>
            </a:r>
            <a:r>
              <a:rPr lang="it-IT" sz="2400" noProof="1"/>
              <a:t>sidebar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427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09-B529-8DCA-322A-E24B3FAE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2003-FD44-5214-E5A9-C6058E83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Creare un nuovo progetto app a console C#</a:t>
            </a:r>
            <a:r>
              <a:rPr lang="en-001" dirty="0"/>
              <a:t> .NET</a:t>
            </a:r>
            <a:r>
              <a:rPr lang="it-IT" dirty="0"/>
              <a:t> </a:t>
            </a:r>
            <a:r>
              <a:rPr lang="it-IT" dirty="0">
                <a:solidFill>
                  <a:srgbClr val="D4D4D4"/>
                </a:solidFill>
              </a:rPr>
              <a:t>ECommerce.</a:t>
            </a:r>
            <a:r>
              <a:rPr lang="it-IT" noProof="1">
                <a:solidFill>
                  <a:srgbClr val="D4D4D4"/>
                </a:solidFill>
              </a:rPr>
              <a:t>exe</a:t>
            </a:r>
          </a:p>
          <a:p>
            <a:r>
              <a:rPr lang="it-IT" dirty="0"/>
              <a:t>Creare un nuovo progetto libreria di classi </a:t>
            </a:r>
            <a:r>
              <a:rPr lang="it-IT" dirty="0">
                <a:solidFill>
                  <a:srgbClr val="D4D4D4"/>
                </a:solidFill>
              </a:rPr>
              <a:t>Modelli</a:t>
            </a:r>
            <a:r>
              <a:rPr lang="it-IT" dirty="0"/>
              <a:t> nella stessa </a:t>
            </a:r>
            <a:r>
              <a:rPr lang="en-001" dirty="0"/>
              <a:t>solution</a:t>
            </a:r>
            <a:r>
              <a:rPr lang="it-IT" dirty="0"/>
              <a:t> di Visual Studio</a:t>
            </a:r>
          </a:p>
          <a:p>
            <a:r>
              <a:rPr lang="it-IT" dirty="0"/>
              <a:t>Aggiungere pacchetto </a:t>
            </a:r>
            <a:r>
              <a:rPr lang="it-IT" noProof="1"/>
              <a:t>NuGet</a:t>
            </a:r>
            <a:r>
              <a:rPr lang="en-001" dirty="0"/>
              <a:t> </a:t>
            </a:r>
            <a:r>
              <a:rPr lang="en-001" dirty="0">
                <a:solidFill>
                  <a:srgbClr val="D4D4D4"/>
                </a:solidFill>
              </a:rPr>
              <a:t>Microsoft.</a:t>
            </a:r>
            <a:r>
              <a:rPr lang="it-IT" noProof="1">
                <a:solidFill>
                  <a:srgbClr val="D4D4D4"/>
                </a:solidFill>
              </a:rPr>
              <a:t>EntityFrameworkCore</a:t>
            </a:r>
            <a:r>
              <a:rPr lang="it-IT" dirty="0">
                <a:solidFill>
                  <a:srgbClr val="D4D4D4"/>
                </a:solidFill>
              </a:rPr>
              <a:t> </a:t>
            </a:r>
            <a:r>
              <a:rPr lang="it-IT" dirty="0"/>
              <a:t>alla libreria di classi</a:t>
            </a:r>
          </a:p>
          <a:p>
            <a:r>
              <a:rPr lang="it-IT" dirty="0"/>
              <a:t>Aggiungere pacchetto </a:t>
            </a:r>
            <a:r>
              <a:rPr lang="it-IT" noProof="1"/>
              <a:t>NuGet</a:t>
            </a:r>
            <a:r>
              <a:rPr lang="it-IT" dirty="0"/>
              <a:t> </a:t>
            </a:r>
            <a:r>
              <a:rPr lang="en-001" dirty="0">
                <a:solidFill>
                  <a:srgbClr val="D4D4D4"/>
                </a:solidFill>
              </a:rPr>
              <a:t>Microsoft.</a:t>
            </a:r>
            <a:r>
              <a:rPr lang="it-IT" noProof="1">
                <a:solidFill>
                  <a:srgbClr val="D4D4D4"/>
                </a:solidFill>
              </a:rPr>
              <a:t>EntityFrameworkCore</a:t>
            </a:r>
            <a:r>
              <a:rPr lang="it-IT" dirty="0">
                <a:solidFill>
                  <a:srgbClr val="D4D4D4"/>
                </a:solidFill>
              </a:rPr>
              <a:t>.</a:t>
            </a:r>
            <a:r>
              <a:rPr lang="en-001" noProof="1">
                <a:solidFill>
                  <a:srgbClr val="D4D4D4"/>
                </a:solidFill>
              </a:rPr>
              <a:t>SqlServer</a:t>
            </a:r>
            <a:r>
              <a:rPr lang="it-IT" dirty="0"/>
              <a:t> all’app a console</a:t>
            </a:r>
            <a:endParaRPr lang="en-001" dirty="0"/>
          </a:p>
          <a:p>
            <a:endParaRPr lang="en-001" dirty="0"/>
          </a:p>
          <a:p>
            <a:endParaRPr lang="it-IT" dirty="0"/>
          </a:p>
          <a:p>
            <a:endParaRPr lang="it-IT" dirty="0"/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0313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D8B0-CCD0-E69E-E386-52E10EBC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D21B-79EC-DDAB-4370-A97F64F8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Aggiungere classi model</a:t>
            </a:r>
          </a:p>
          <a:p>
            <a:r>
              <a:rPr lang="it-IT" dirty="0"/>
              <a:t>Configurare </a:t>
            </a:r>
            <a:r>
              <a:rPr lang="it-IT" noProof="1">
                <a:solidFill>
                  <a:srgbClr val="D4D4D4"/>
                </a:solidFill>
              </a:rPr>
              <a:t>DbContext</a:t>
            </a:r>
            <a:r>
              <a:rPr lang="it-IT" dirty="0"/>
              <a:t> (fare riferimento agli esercizi che abbiamo visto assieme*)</a:t>
            </a:r>
          </a:p>
          <a:p>
            <a:r>
              <a:rPr lang="it-IT" dirty="0"/>
              <a:t>Configurare relazioni da </a:t>
            </a:r>
            <a:r>
              <a:rPr lang="it-IT" noProof="1">
                <a:solidFill>
                  <a:srgbClr val="D4D4D4"/>
                </a:solidFill>
              </a:rPr>
              <a:t>OnModelCreating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7A469-ABE7-3FEA-9D63-75B644D53577}"/>
              </a:ext>
            </a:extLst>
          </p:cNvPr>
          <p:cNvSpPr txBox="1"/>
          <p:nvPr/>
        </p:nvSpPr>
        <p:spPr>
          <a:xfrm>
            <a:off x="6096000" y="5934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noProof="1">
                <a:solidFill>
                  <a:srgbClr val="9CDCFE"/>
                </a:solidFill>
              </a:rPr>
              <a:t>*esercizi che abbiamo visto assieme:</a:t>
            </a:r>
            <a:br>
              <a:rPr lang="it-IT" noProof="1">
                <a:solidFill>
                  <a:srgbClr val="9CDCF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it-IT" noProof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https://github.com/corso-bdx/8-entity-framework</a:t>
            </a:r>
            <a:br>
              <a:rPr lang="it-IT" noProof="1">
                <a:solidFill>
                  <a:srgbClr val="0563C1"/>
                </a:solidFill>
              </a:rPr>
            </a:br>
            <a:r>
              <a:rPr lang="it-IT" noProof="1">
                <a:solidFill>
                  <a:srgbClr val="0563C1"/>
                </a:solidFill>
                <a:hlinkClick r:id="rId3"/>
              </a:rPr>
              <a:t>https://github.com/corso-bdx/8-rubrica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16069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75B1-95DB-8BFC-AC39-EA8991C6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D42B-D1BF-2853-48D2-BF867E37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Aggiungi utente (username, nome, cognome)</a:t>
            </a:r>
          </a:p>
          <a:p>
            <a:r>
              <a:rPr lang="it-IT" dirty="0"/>
              <a:t>Aggiungi prodotto (nome, quantità)</a:t>
            </a:r>
          </a:p>
          <a:p>
            <a:r>
              <a:rPr lang="it-IT" dirty="0"/>
              <a:t>Cerca prodotto (query sul nome, usare </a:t>
            </a:r>
            <a:r>
              <a:rPr lang="it-IT" noProof="1">
                <a:solidFill>
                  <a:srgbClr val="D4D4D4"/>
                </a:solidFill>
              </a:rPr>
              <a:t>Contains</a:t>
            </a:r>
            <a:r>
              <a:rPr lang="it-IT" dirty="0"/>
              <a:t>, con query vuota possiamo leggere la lista completa di tutti i prodotti)</a:t>
            </a:r>
          </a:p>
          <a:p>
            <a:r>
              <a:rPr lang="it-IT" dirty="0"/>
              <a:t>Acquista (id utente, id prodotto, quantità)</a:t>
            </a:r>
          </a:p>
          <a:p>
            <a:r>
              <a:rPr lang="it-IT" dirty="0"/>
              <a:t>Usare direttamente le classi model e non fare validazioni (non è necessario usare DTO)</a:t>
            </a:r>
          </a:p>
        </p:txBody>
      </p:sp>
    </p:spTree>
    <p:extLst>
      <p:ext uri="{BB962C8B-B14F-4D97-AF65-F5344CB8AC3E}">
        <p14:creationId xmlns:p14="http://schemas.microsoft.com/office/powerpoint/2010/main" val="121918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77FD-1D8C-A10E-AC86-BE7516BB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F4BD-BCF6-BEE1-87BB-5AF64676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Aggiungere interfaccia a linea di comando per eseguire tutte le operazioni esposte dai repository</a:t>
            </a:r>
          </a:p>
        </p:txBody>
      </p:sp>
    </p:spTree>
    <p:extLst>
      <p:ext uri="{BB962C8B-B14F-4D97-AF65-F5344CB8AC3E}">
        <p14:creationId xmlns:p14="http://schemas.microsoft.com/office/powerpoint/2010/main" val="181504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95AE-296F-D822-CE90-7AE0AC62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5784-2B06-0194-22C5-46522BD8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Modificare la query di ricerca degli articoli per non restituire gli articoli esauriti a magazzino</a:t>
            </a:r>
          </a:p>
          <a:p>
            <a:r>
              <a:rPr lang="it-IT" dirty="0"/>
              <a:t>Al momento dell’acquisto, verificare che il prodotto non sia esaurito ed aggiornare la quantità (è necessario utilizzare una transazione?)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816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75234C-C4C0-EE07-531F-D60A8FE26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Buon divertimento!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0D164C-BCC1-9675-B708-11DF775C5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04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8421b23-e68d-4a1b-9afc-1fec48234384">
      <Terms xmlns="http://schemas.microsoft.com/office/infopath/2007/PartnerControls"/>
    </lcf76f155ced4ddcb4097134ff3c332f>
    <TaxCatchAll xmlns="8e47e48c-cdf8-48e9-8941-cf676a424f47" xsi:nil="true"/>
    <Note xmlns="c8421b23-e68d-4a1b-9afc-1fec482343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164F52D87D841AF7D9E15B479BFBB" ma:contentTypeVersion="16" ma:contentTypeDescription="Creare un nuovo documento." ma:contentTypeScope="" ma:versionID="15c8ff8b020dfdbb9d6e1a0e79eed6a9">
  <xsd:schema xmlns:xsd="http://www.w3.org/2001/XMLSchema" xmlns:xs="http://www.w3.org/2001/XMLSchema" xmlns:p="http://schemas.microsoft.com/office/2006/metadata/properties" xmlns:ns2="c8421b23-e68d-4a1b-9afc-1fec48234384" xmlns:ns3="8e47e48c-cdf8-48e9-8941-cf676a424f47" targetNamespace="http://schemas.microsoft.com/office/2006/metadata/properties" ma:root="true" ma:fieldsID="9a45ab8deb6890ecb7bd228350d7c6ec" ns2:_="" ns3:_="">
    <xsd:import namespace="c8421b23-e68d-4a1b-9afc-1fec48234384"/>
    <xsd:import namespace="8e47e48c-cdf8-48e9-8941-cf676a424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Not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21b23-e68d-4a1b-9afc-1fec482343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d8c508bc-c68b-4faf-b538-24070e0812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Note" ma:index="22" nillable="true" ma:displayName="Note" ma:format="Dropdown" ma:internalName="Not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7e48c-cdf8-48e9-8941-cf676a424f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1359fb0-e276-4f4a-adff-12e352f403fd}" ma:internalName="TaxCatchAll" ma:showField="CatchAllData" ma:web="8e47e48c-cdf8-48e9-8941-cf676a424f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F1672E-CBCF-40F5-8627-A6F94B068AE2}">
  <ds:schemaRefs>
    <ds:schemaRef ds:uri="http://purl.org/dc/terms/"/>
    <ds:schemaRef ds:uri="c8421b23-e68d-4a1b-9afc-1fec48234384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8e47e48c-cdf8-48e9-8941-cf676a424f4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F5E930-10A3-4230-A5AF-6374969EF4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0A14C0-C9D2-4E7D-9180-CE3EB08844F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Segoe UI</vt:lpstr>
      <vt:lpstr>Arial</vt:lpstr>
      <vt:lpstr>Calibri</vt:lpstr>
      <vt:lpstr>Office Theme</vt:lpstr>
      <vt:lpstr>Esercitazione Entity Framework</vt:lpstr>
      <vt:lpstr>Esercizio</vt:lpstr>
      <vt:lpstr>Database</vt:lpstr>
      <vt:lpstr>Setup</vt:lpstr>
      <vt:lpstr>Model</vt:lpstr>
      <vt:lpstr>Repository</vt:lpstr>
      <vt:lpstr>CLI</vt:lpstr>
      <vt:lpstr>Bonus</vt:lpstr>
      <vt:lpstr>Buon divertimento!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C# .NET</dc:title>
  <dc:creator>Fabio Iotti</dc:creator>
  <cp:lastModifiedBy>Fabio Iotti</cp:lastModifiedBy>
  <cp:revision>1</cp:revision>
  <dcterms:created xsi:type="dcterms:W3CDTF">2022-09-13T06:40:07Z</dcterms:created>
  <dcterms:modified xsi:type="dcterms:W3CDTF">2022-09-26T07:40:50Z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0x01010039A164F52D87D841AF7D9E15B479BFBB</vt:lpwstr>
  </property>
  <property fmtid="{D5CDD505-2E9C-101B-9397-08002B2CF9AE}" pid="3" name="MediaServiceImageTags">
    <vt:lpwstr/>
  </property>
</Properties>
</file>