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68.xml.rels" ContentType="application/vnd.openxmlformats-package.relationships+xml"/>
  <Override PartName="/ppt/notesSlides/_rels/notesSlide77.xml.rels" ContentType="application/vnd.openxmlformats-package.relationships+xml"/>
  <Override PartName="/ppt/notesSlides/_rels/notesSlide76.xml.rels" ContentType="application/vnd.openxmlformats-package.relationships+xml"/>
  <Override PartName="/ppt/notesSlides/_rels/notesSlide75.xml.rels" ContentType="application/vnd.openxmlformats-package.relationships+xml"/>
  <Override PartName="/ppt/notesSlides/_rels/notesSlide69.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70.xml.rels" ContentType="application/vnd.openxmlformats-package.relationships+xml"/>
  <Override PartName="/ppt/notesSlides/_rels/notesSlide55.xml.rels" ContentType="application/vnd.openxmlformats-package.relationships+xml"/>
  <Override PartName="/ppt/notesSlides/_rels/notesSlide97.xml.rels" ContentType="application/vnd.openxmlformats-package.relationships+xml"/>
  <Override PartName="/ppt/notesSlides/_rels/notesSlide96.xml.rels" ContentType="application/vnd.openxmlformats-package.relationships+xml"/>
  <Override PartName="/ppt/notesSlides/_rels/notesSlide61.xml.rels" ContentType="application/vnd.openxmlformats-package.relationships+xml"/>
  <Override PartName="/ppt/notesSlides/_rels/notesSlide46.xml.rels" ContentType="application/vnd.openxmlformats-package.relationships+xml"/>
  <Override PartName="/ppt/notesSlides/_rels/notesSlide140.xml.rels" ContentType="application/vnd.openxmlformats-package.relationships+xml"/>
  <Override PartName="/ppt/notesSlides/_rels/notesSlide125.xml.rels" ContentType="application/vnd.openxmlformats-package.relationships+xml"/>
  <Override PartName="/ppt/notesSlides/_rels/notesSlide45.xml.rels" ContentType="application/vnd.openxmlformats-package.relationships+xml"/>
  <Override PartName="/ppt/notesSlides/_rels/notesSlide92.xml.rels" ContentType="application/vnd.openxmlformats-package.relationships+xml"/>
  <Override PartName="/ppt/notesSlides/_rels/notesSlide38.xml.rels" ContentType="application/vnd.openxmlformats-package.relationships+xml"/>
  <Override PartName="/ppt/notesSlides/_rels/notesSlide87.xml.rels" ContentType="application/vnd.openxmlformats-package.relationships+xml"/>
  <Override PartName="/ppt/notesSlides/_rels/notesSlide144.xml.rels" ContentType="application/vnd.openxmlformats-package.relationships+xml"/>
  <Override PartName="/ppt/notesSlides/_rels/notesSlide37.xml.rels" ContentType="application/vnd.openxmlformats-package.relationships+xml"/>
  <Override PartName="/ppt/notesSlides/_rels/notesSlide86.xml.rels" ContentType="application/vnd.openxmlformats-package.relationships+xml"/>
  <Override PartName="/ppt/notesSlides/_rels/notesSlide135.xml.rels" ContentType="application/vnd.openxmlformats-package.relationships+xml"/>
  <Override PartName="/ppt/notesSlides/_rels/notesSlide41.xml.rels" ContentType="application/vnd.openxmlformats-package.relationships+xml"/>
  <Override PartName="/ppt/notesSlides/_rels/notesSlide169.xml.rels" ContentType="application/vnd.openxmlformats-package.relationships+xml"/>
  <Override PartName="/ppt/notesSlides/_rels/notesSlide90.xml.rels" ContentType="application/vnd.openxmlformats-package.relationships+xml"/>
  <Override PartName="/ppt/notesSlides/_rels/notesSlide13.xml.rels" ContentType="application/vnd.openxmlformats-package.relationships+xml"/>
  <Override PartName="/ppt/notesSlides/_rels/notesSlide47.xml.rels" ContentType="application/vnd.openxmlformats-package.relationships+xml"/>
  <Override PartName="/ppt/notesSlides/_rels/notesSlide62.xml.rels" ContentType="application/vnd.openxmlformats-package.relationships+xml"/>
  <Override PartName="/ppt/notesSlides/_rels/notesSlide126.xml.rels" ContentType="application/vnd.openxmlformats-package.relationships+xml"/>
  <Override PartName="/ppt/notesSlides/_rels/notesSlide141.xml.rels" ContentType="application/vnd.openxmlformats-package.relationships+xml"/>
  <Override PartName="/ppt/notesSlides/_rels/notesSlide10.xml.rels" ContentType="application/vnd.openxmlformats-package.relationships+xml"/>
  <Override PartName="/ppt/notesSlides/_rels/notesSlide59.xml.rels" ContentType="application/vnd.openxmlformats-package.relationships+xml"/>
  <Override PartName="/ppt/notesSlides/_rels/notesSlide74.xml.rels" ContentType="application/vnd.openxmlformats-package.relationships+xml"/>
  <Override PartName="/ppt/notesSlides/_rels/notesSlide138.xml.rels" ContentType="application/vnd.openxmlformats-package.relationships+xml"/>
  <Override PartName="/ppt/notesSlides/_rels/notesSlide153.xml.rels" ContentType="application/vnd.openxmlformats-package.relationships+xml"/>
  <Override PartName="/ppt/notesSlides/_rels/notesSlide9.xml.rels" ContentType="application/vnd.openxmlformats-package.relationships+xml"/>
  <Override PartName="/ppt/notesSlides/_rels/notesSlide85.xml.rels" ContentType="application/vnd.openxmlformats-package.relationships+xml"/>
  <Override PartName="/ppt/notesSlides/_rels/notesSlide167.xml.rels" ContentType="application/vnd.openxmlformats-package.relationships+xml"/>
  <Override PartName="/ppt/notesSlides/_rels/notesSlide73.xml.rels" ContentType="application/vnd.openxmlformats-package.relationships+xml"/>
  <Override PartName="/ppt/notesSlides/_rels/notesSlide103.xml.rels" ContentType="application/vnd.openxmlformats-package.relationships+xml"/>
  <Override PartName="/ppt/notesSlides/_rels/notesSlide7.xml.rels" ContentType="application/vnd.openxmlformats-package.relationships+xml"/>
  <Override PartName="/ppt/notesSlides/_rels/notesSlide134.xml.rels" ContentType="application/vnd.openxmlformats-package.relationships+xml"/>
  <Override PartName="/ppt/notesSlides/_rels/notesSlide40.xml.rels" ContentType="application/vnd.openxmlformats-package.relationships+xml"/>
  <Override PartName="/ppt/notesSlides/_rels/notesSlide119.xml.rels" ContentType="application/vnd.openxmlformats-package.relationships+xml"/>
  <Override PartName="/ppt/notesSlides/_rels/notesSlide44.xml.rels" ContentType="application/vnd.openxmlformats-package.relationships+xml"/>
  <Override PartName="/ppt/notesSlides/_rels/notesSlide29.xml.rels" ContentType="application/vnd.openxmlformats-package.relationships+xml"/>
  <Override PartName="/ppt/notesSlides/_rels/notesSlide93.xml.rels" ContentType="application/vnd.openxmlformats-package.relationships+xml"/>
  <Override PartName="/ppt/notesSlides/_rels/notesSlide78.xml.rels" ContentType="application/vnd.openxmlformats-package.relationships+xml"/>
  <Override PartName="/ppt/notesSlides/_rels/notesSlide108.xml.rels" ContentType="application/vnd.openxmlformats-package.relationships+xml"/>
  <Override PartName="/ppt/notesSlides/_rels/notesSlide172.xml.rels" ContentType="application/vnd.openxmlformats-package.relationships+xml"/>
  <Override PartName="/ppt/notesSlides/_rels/notesSlide157.xml.rels" ContentType="application/vnd.openxmlformats-package.relationships+xml"/>
  <Override PartName="/ppt/notesSlides/_rels/notesSlide2.xml.rels" ContentType="application/vnd.openxmlformats-package.relationships+xml"/>
  <Override PartName="/ppt/notesSlides/_rels/notesSlide84.xml.rels" ContentType="application/vnd.openxmlformats-package.relationships+xml"/>
  <Override PartName="/ppt/notesSlides/_rels/notesSlide114.xml.rels" ContentType="application/vnd.openxmlformats-package.relationships+xml"/>
  <Override PartName="/ppt/notesSlides/_rels/notesSlide163.xml.rels" ContentType="application/vnd.openxmlformats-package.relationships+xml"/>
  <Override PartName="/ppt/notesSlides/_rels/notesSlide143.xml.rels" ContentType="application/vnd.openxmlformats-package.relationships+xml"/>
  <Override PartName="/ppt/notesSlides/_rels/notesSlide18.xml.rels" ContentType="application/vnd.openxmlformats-package.relationships+xml"/>
  <Override PartName="/ppt/notesSlides/_rels/notesSlide39.xml.rels" ContentType="application/vnd.openxmlformats-package.relationships+xml"/>
  <Override PartName="/ppt/notesSlides/_rels/notesSlide88.xml.rels" ContentType="application/vnd.openxmlformats-package.relationships+xml"/>
  <Override PartName="/ppt/notesSlides/_rels/notesSlide20.xml.rels" ContentType="application/vnd.openxmlformats-package.relationships+xml"/>
  <Override PartName="/ppt/notesSlides/_rels/notesSlide115.xml.rels" ContentType="application/vnd.openxmlformats-package.relationships+xml"/>
  <Override PartName="/ppt/notesSlides/_rels/notesSlide21.xml.rels" ContentType="application/vnd.openxmlformats-package.relationships+xml"/>
  <Override PartName="/ppt/notesSlides/_rels/notesSlide100.xml.rels" ContentType="application/vnd.openxmlformats-package.relationships+xml"/>
  <Override PartName="/ppt/notesSlides/_rels/notesSlide146.xml.rels" ContentType="application/vnd.openxmlformats-package.relationships+xml"/>
  <Override PartName="/ppt/notesSlides/_rels/notesSlide52.xml.rels" ContentType="application/vnd.openxmlformats-package.relationships+xml"/>
  <Override PartName="/ppt/notesSlides/_rels/notesSlide131.xml.rels" ContentType="application/vnd.openxmlformats-package.relationships+xml"/>
  <Override PartName="/ppt/notesSlides/_rels/notesSlide36.xml.rels" ContentType="application/vnd.openxmlformats-package.relationships+xml"/>
  <Override PartName="/ppt/notesSlides/_rels/notesSlide51.xml.rels" ContentType="application/vnd.openxmlformats-package.relationships+xml"/>
  <Override PartName="/ppt/notesSlides/_rels/notesSlide116.xml.rels" ContentType="application/vnd.openxmlformats-package.relationships+xml"/>
  <Override PartName="/ppt/notesSlides/_rels/notesSlide22.xml.rels" ContentType="application/vnd.openxmlformats-package.relationships+xml"/>
  <Override PartName="/ppt/notesSlides/_rels/notesSlide165.xml.rels" ContentType="application/vnd.openxmlformats-package.relationships+xml"/>
  <Override PartName="/ppt/notesSlides/_rels/notesSlide71.xml.rels" ContentType="application/vnd.openxmlformats-package.relationships+xml"/>
  <Override PartName="/ppt/notesSlides/_rels/notesSlide101.xml.rels" ContentType="application/vnd.openxmlformats-package.relationships+xml"/>
  <Override PartName="/ppt/notesSlides/_rels/notesSlide150.xml.rels" ContentType="application/vnd.openxmlformats-package.relationships+xml"/>
  <Override PartName="/ppt/notesSlides/_rels/notesSlide24.xml.rels" ContentType="application/vnd.openxmlformats-package.relationships+xml"/>
  <Override PartName="/ppt/notesSlides/_rels/notesSlide3.xml.rels" ContentType="application/vnd.openxmlformats-package.relationships+xml"/>
  <Override PartName="/ppt/notesSlides/_rels/notesSlide64.xml.rels" ContentType="application/vnd.openxmlformats-package.relationships+xml"/>
  <Override PartName="/ppt/notesSlides/_rels/notesSlide49.xml.rels" ContentType="application/vnd.openxmlformats-package.relationships+xml"/>
  <Override PartName="/ppt/notesSlides/_rels/notesSlide98.xml.rels" ContentType="application/vnd.openxmlformats-package.relationships+xml"/>
  <Override PartName="/ppt/notesSlides/_rels/notesSlide91.xml.rels" ContentType="application/vnd.openxmlformats-package.relationships+xml"/>
  <Override PartName="/ppt/notesSlides/_rels/notesSlide14.xml.rels" ContentType="application/vnd.openxmlformats-package.relationships+xml"/>
  <Override PartName="/ppt/notesSlides/_rels/notesSlide48.xml.rels" ContentType="application/vnd.openxmlformats-package.relationships+xml"/>
  <Override PartName="/ppt/notesSlides/_rels/notesSlide63.xml.rels" ContentType="application/vnd.openxmlformats-package.relationships+xml"/>
  <Override PartName="/ppt/notesSlides/_rels/notesSlide1.xml.rels" ContentType="application/vnd.openxmlformats-package.relationships+xml"/>
  <Override PartName="/ppt/notesSlides/_rels/notesSlide128.xml.rels" ContentType="application/vnd.openxmlformats-package.relationships+xml"/>
  <Override PartName="/ppt/notesSlides/_rels/notesSlide34.xml.rels" ContentType="application/vnd.openxmlformats-package.relationships+xml"/>
  <Override PartName="/ppt/notesSlides/_rels/notesSlide113.xml.rels" ContentType="application/vnd.openxmlformats-package.relationships+xml"/>
  <Override PartName="/ppt/notesSlides/_rels/notesSlide162.xml.rels" ContentType="application/vnd.openxmlformats-package.relationships+xml"/>
  <Override PartName="/ppt/notesSlides/_rels/notesSlide23.xml.rels" ContentType="application/vnd.openxmlformats-package.relationships+xml"/>
  <Override PartName="/ppt/notesSlides/_rels/notesSlide166.xml.rels" ContentType="application/vnd.openxmlformats-package.relationships+xml"/>
  <Override PartName="/ppt/notesSlides/_rels/notesSlide72.xml.rels" ContentType="application/vnd.openxmlformats-package.relationships+xml"/>
  <Override PartName="/ppt/notesSlides/_rels/notesSlide102.xml.rels" ContentType="application/vnd.openxmlformats-package.relationships+xml"/>
  <Override PartName="/ppt/notesSlides/_rels/notesSlide25.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_rels/notesSlide31.xml.rels" ContentType="application/vnd.openxmlformats-package.relationships+xml"/>
  <Override PartName="/ppt/notesSlides/_rels/notesSlide110.xml.rels" ContentType="application/vnd.openxmlformats-package.relationships+xml"/>
  <Override PartName="/ppt/notesSlides/_rels/notesSlide26.xml.rels" ContentType="application/vnd.openxmlformats-package.relationships+xml"/>
  <Override PartName="/ppt/notesSlides/_rels/notesSlide5.xml.rels" ContentType="application/vnd.openxmlformats-package.relationships+xml"/>
  <Override PartName="/ppt/notesSlides/_rels/notesSlide42.xml.rels" ContentType="application/vnd.openxmlformats-package.relationships+xml"/>
  <Override PartName="/ppt/notesSlides/_rels/notesSlide27.xml.rels" ContentType="application/vnd.openxmlformats-package.relationships+xml"/>
  <Override PartName="/ppt/notesSlides/_rels/notesSlide121.xml.rels" ContentType="application/vnd.openxmlformats-package.relationships+xml"/>
  <Override PartName="/ppt/notesSlides/_rels/notesSlide106.xml.rels" ContentType="application/vnd.openxmlformats-package.relationships+xml"/>
  <Override PartName="/ppt/notesSlides/_rels/notesSlide170.xml.rels" ContentType="application/vnd.openxmlformats-package.relationships+xml"/>
  <Override PartName="/ppt/notesSlides/_rels/notesSlide155.xml.rels" ContentType="application/vnd.openxmlformats-package.relationships+xml"/>
  <Override PartName="/ppt/notesSlides/_rels/notesSlide17.xml.rels" ContentType="application/vnd.openxmlformats-package.relationships+xml"/>
  <Override PartName="/ppt/notesSlides/_rels/notesSlide32.xml.rels" ContentType="application/vnd.openxmlformats-package.relationships+xml"/>
  <Override PartName="/ppt/notesSlides/_rels/notesSlide66.xml.rels" ContentType="application/vnd.openxmlformats-package.relationships+xml"/>
  <Override PartName="/ppt/notesSlides/_rels/notesSlide81.xml.rels" ContentType="application/vnd.openxmlformats-package.relationships+xml"/>
  <Override PartName="/ppt/notesSlides/_rels/notesSlide145.xml.rels" ContentType="application/vnd.openxmlformats-package.relationships+xml"/>
  <Override PartName="/ppt/notesSlides/_rels/notesSlide160.xml.rels" ContentType="application/vnd.openxmlformats-package.relationships+xml"/>
  <Override PartName="/ppt/notesSlides/_rels/notesSlide127.xml.rels" ContentType="application/vnd.openxmlformats-package.relationships+xml"/>
  <Override PartName="/ppt/notesSlides/_rels/notesSlide33.xml.rels" ContentType="application/vnd.openxmlformats-package.relationships+xml"/>
  <Override PartName="/ppt/notesSlides/_rels/notesSlide112.xml.rels" ContentType="application/vnd.openxmlformats-package.relationships+xml"/>
  <Override PartName="/ppt/notesSlides/_rels/notesSlide161.xml.rels" ContentType="application/vnd.openxmlformats-package.relationships+xml"/>
  <Override PartName="/ppt/notesSlides/_rels/notesSlide6.xml.rels" ContentType="application/vnd.openxmlformats-package.relationships+xml"/>
  <Override PartName="/ppt/notesSlides/_rels/notesSlide43.xml.rels" ContentType="application/vnd.openxmlformats-package.relationships+xml"/>
  <Override PartName="/ppt/notesSlides/_rels/notesSlide28.xml.rels" ContentType="application/vnd.openxmlformats-package.relationships+xml"/>
  <Override PartName="/ppt/notesSlides/_rels/notesSlide122.xml.rels" ContentType="application/vnd.openxmlformats-package.relationships+xml"/>
  <Override PartName="/ppt/notesSlides/_rels/notesSlide107.xml.rels" ContentType="application/vnd.openxmlformats-package.relationships+xml"/>
  <Override PartName="/ppt/notesSlides/_rels/notesSlide171.xml.rels" ContentType="application/vnd.openxmlformats-package.relationships+xml"/>
  <Override PartName="/ppt/notesSlides/_rels/notesSlide156.xml.rels" ContentType="application/vnd.openxmlformats-package.relationships+xml"/>
  <Override PartName="/ppt/notesSlides/_rels/notesSlide147.xml.rels" ContentType="application/vnd.openxmlformats-package.relationships+xml"/>
  <Override PartName="/ppt/notesSlides/_rels/notesSlide53.xml.rels" ContentType="application/vnd.openxmlformats-package.relationships+xml"/>
  <Override PartName="/ppt/notesSlides/_rels/notesSlide117.xml.rels" ContentType="application/vnd.openxmlformats-package.relationships+xml"/>
  <Override PartName="/ppt/notesSlides/_rels/notesSlide132.xml.rels" ContentType="application/vnd.openxmlformats-package.relationships+xml"/>
  <Override PartName="/ppt/notesSlides/_rels/notesSlide148.xml.rels" ContentType="application/vnd.openxmlformats-package.relationships+xml"/>
  <Override PartName="/ppt/notesSlides/_rels/notesSlide54.xml.rels" ContentType="application/vnd.openxmlformats-package.relationships+xml"/>
  <Override PartName="/ppt/notesSlides/_rels/notesSlide118.xml.rels" ContentType="application/vnd.openxmlformats-package.relationships+xml"/>
  <Override PartName="/ppt/notesSlides/_rels/notesSlide133.xml.rels" ContentType="application/vnd.openxmlformats-package.relationships+xml"/>
  <Override PartName="/ppt/notesSlides/_rels/notesSlide94.xml.rels" ContentType="application/vnd.openxmlformats-package.relationships+xml"/>
  <Override PartName="/ppt/notesSlides/_rels/notesSlide79.xml.rels" ContentType="application/vnd.openxmlformats-package.relationships+xml"/>
  <Override PartName="/ppt/notesSlides/_rels/notesSlide15.xml.rels" ContentType="application/vnd.openxmlformats-package.relationships+xml"/>
  <Override PartName="/ppt/notesSlides/_rels/notesSlide30.xml.rels" ContentType="application/vnd.openxmlformats-package.relationships+xml"/>
  <Override PartName="/ppt/notesSlides/_rels/notesSlide109.xml.rels" ContentType="application/vnd.openxmlformats-package.relationships+xml"/>
  <Override PartName="/ppt/notesSlides/_rels/notesSlide173.xml.rels" ContentType="application/vnd.openxmlformats-package.relationships+xml"/>
  <Override PartName="/ppt/notesSlides/_rels/notesSlide158.xml.rels" ContentType="application/vnd.openxmlformats-package.relationships+xml"/>
  <Override PartName="/ppt/notesSlides/_rels/notesSlide67.xml.rels" ContentType="application/vnd.openxmlformats-package.relationships+xml"/>
  <Override PartName="/ppt/notesSlides/_rels/notesSlide82.xml.rels" ContentType="application/vnd.openxmlformats-package.relationships+xml"/>
  <Override PartName="/ppt/notesSlides/_rels/notesSlide68.xml.rels" ContentType="application/vnd.openxmlformats-package.relationships+xml"/>
  <Override PartName="/ppt/notesSlides/_rels/notesSlide83.xml.rels" ContentType="application/vnd.openxmlformats-package.relationships+xml"/>
  <Override PartName="/ppt/notesSlides/_rels/notesSlide89.xml.rels" ContentType="application/vnd.openxmlformats-package.relationships+xml"/>
  <Override PartName="/ppt/notesSlides/_rels/notesSlide95.xml.rels" ContentType="application/vnd.openxmlformats-package.relationships+xml"/>
  <Override PartName="/ppt/notesSlides/_rels/notesSlide99.xml.rels" ContentType="application/vnd.openxmlformats-package.relationships+xml"/>
  <Override PartName="/ppt/notesSlides/_rels/notesSlide35.xml.rels" ContentType="application/vnd.openxmlformats-package.relationships+xml"/>
  <Override PartName="/ppt/notesSlides/_rels/notesSlide50.xml.rels" ContentType="application/vnd.openxmlformats-package.relationships+xml"/>
  <Override PartName="/ppt/notesSlides/_rels/notesSlide129.xml.rels" ContentType="application/vnd.openxmlformats-package.relationships+xml"/>
  <Override PartName="/ppt/notesSlides/_rels/notesSlide104.xml.rels" ContentType="application/vnd.openxmlformats-package.relationships+xml"/>
  <Override PartName="/ppt/notesSlides/_rels/notesSlide120.xml.rels" ContentType="application/vnd.openxmlformats-package.relationships+xml"/>
  <Override PartName="/ppt/notesSlides/_rels/notesSlide105.xml.rels" ContentType="application/vnd.openxmlformats-package.relationships+xml"/>
  <Override PartName="/ppt/notesSlides/_rels/notesSlide111.xml.rels" ContentType="application/vnd.openxmlformats-package.relationships+xml"/>
  <Override PartName="/ppt/notesSlides/_rels/notesSlide123.xml.rels" ContentType="application/vnd.openxmlformats-package.relationships+xml"/>
  <Override PartName="/ppt/notesSlides/_rels/notesSlide124.xml.rels" ContentType="application/vnd.openxmlformats-package.relationships+xml"/>
  <Override PartName="/ppt/notesSlides/_rels/notesSlide8.xml.rels" ContentType="application/vnd.openxmlformats-package.relationships+xml"/>
  <Override PartName="/ppt/notesSlides/_rels/notesSlide130.xml.rels" ContentType="application/vnd.openxmlformats-package.relationships+xml"/>
  <Override PartName="/ppt/notesSlides/_rels/notesSlide151.xml.rels" ContentType="application/vnd.openxmlformats-package.relationships+xml"/>
  <Override PartName="/ppt/notesSlides/_rels/notesSlide136.xml.rels" ContentType="application/vnd.openxmlformats-package.relationships+xml"/>
  <Override PartName="/ppt/notesSlides/_rels/notesSlide152.xml.rels" ContentType="application/vnd.openxmlformats-package.relationships+xml"/>
  <Override PartName="/ppt/notesSlides/_rels/notesSlide137.xml.rels" ContentType="application/vnd.openxmlformats-package.relationships+xml"/>
  <Override PartName="/ppt/notesSlides/_rels/notesSlide154.xml.rels" ContentType="application/vnd.openxmlformats-package.relationships+xml"/>
  <Override PartName="/ppt/notesSlides/_rels/notesSlide60.xml.rels" ContentType="application/vnd.openxmlformats-package.relationships+xml"/>
  <Override PartName="/ppt/notesSlides/_rels/notesSlide139.xml.rels" ContentType="application/vnd.openxmlformats-package.relationships+xml"/>
  <Override PartName="/ppt/notesSlides/_rels/notesSlide142.xml.rels" ContentType="application/vnd.openxmlformats-package.relationships+xml"/>
  <Override PartName="/ppt/notesSlides/_rels/notesSlide164.xml.rels" ContentType="application/vnd.openxmlformats-package.relationships+xml"/>
  <Override PartName="/ppt/notesSlides/_rels/notesSlide149.xml.rels" ContentType="application/vnd.openxmlformats-package.relationships+xml"/>
  <Override PartName="/ppt/notesSlides/_rels/notesSlide65.xml.rels" ContentType="application/vnd.openxmlformats-package.relationships+xml"/>
  <Override PartName="/ppt/notesSlides/_rels/notesSlide80.xml.rels" ContentType="application/vnd.openxmlformats-package.relationships+xml"/>
  <Override PartName="/ppt/notesSlides/_rels/notesSlide159.xml.rels" ContentType="application/vnd.openxmlformats-package.relationships+xml"/>
  <Override PartName="/ppt/notesSlides/notesSlide172.xml" ContentType="application/vnd.openxmlformats-officedocument.presentationml.notesSlide+xml"/>
  <Override PartName="/ppt/notesSlides/notesSlide69.xml" ContentType="application/vnd.openxmlformats-officedocument.presentationml.notesSlide+xml"/>
  <Override PartName="/ppt/notesSlides/notesSlide100.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19.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173.xml" ContentType="application/vnd.openxmlformats-officedocument.presentationml.notesSlide+xml"/>
  <Override PartName="/ppt/notesSlides/notesSlide50.xml" ContentType="application/vnd.openxmlformats-officedocument.presentationml.notesSlide+xml"/>
  <Override PartName="/ppt/notesSlides/notesSlide167.xml" ContentType="application/vnd.openxmlformats-officedocument.presentationml.notesSlide+xml"/>
  <Override PartName="/ppt/notesSlides/notesSlide44.xml" ContentType="application/vnd.openxmlformats-officedocument.presentationml.notesSlide+xml"/>
  <Override PartName="/ppt/notesSlides/notesSlide90.xml" ContentType="application/vnd.openxmlformats-officedocument.presentationml.notesSlide+xml"/>
  <Override PartName="/ppt/notesSlides/notesSlide72.xml" ContentType="application/vnd.openxmlformats-officedocument.presentationml.notesSlide+xml"/>
  <Override PartName="/ppt/notesSlides/notesSlide37.xml" ContentType="application/vnd.openxmlformats-officedocument.presentationml.notesSlide+xml"/>
  <Override PartName="/ppt/notesSlides/notesSlide83.xml" ContentType="application/vnd.openxmlformats-officedocument.presentationml.notesSlide+xml"/>
  <Override PartName="/ppt/notesSlides/notesSlide74.xml" ContentType="application/vnd.openxmlformats-officedocument.presentationml.notesSlide+xml"/>
  <Override PartName="/ppt/notesSlides/notesSlide28.xml" ContentType="application/vnd.openxmlformats-officedocument.presentationml.notesSlide+xml"/>
  <Override PartName="/ppt/notesSlides/notesSlide39.xml" ContentType="application/vnd.openxmlformats-officedocument.presentationml.notesSlide+xml"/>
  <Override PartName="/ppt/notesSlides/notesSlide85.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27.xml" ContentType="application/vnd.openxmlformats-officedocument.presentationml.notesSlide+xml"/>
  <Override PartName="/ppt/notesSlides/notesSlide38.xml" ContentType="application/vnd.openxmlformats-officedocument.presentationml.notesSlide+xml"/>
  <Override PartName="/ppt/notesSlides/notesSlide84.xml" ContentType="application/vnd.openxmlformats-officedocument.presentationml.notesSlide+xml"/>
  <Override PartName="/ppt/notesSlides/notesSlide26.xml" ContentType="application/vnd.openxmlformats-officedocument.presentationml.notesSlide+xml"/>
  <Override PartName="/ppt/notesSlides/notesSlide149.xml" ContentType="application/vnd.openxmlformats-officedocument.presentationml.notesSlide+xml"/>
  <Override PartName="/ppt/notesSlides/notesSlide75.xml" ContentType="application/vnd.openxmlformats-officedocument.presentationml.notesSlide+xml"/>
  <Override PartName="/ppt/notesSlides/notesSlide29.xml" ContentType="application/vnd.openxmlformats-officedocument.presentationml.notesSlide+xml"/>
  <Override PartName="/ppt/notesSlides/notesSlide61.xml" ContentType="application/vnd.openxmlformats-officedocument.presentationml.notesSlide+xml"/>
  <Override PartName="/ppt/notesSlides/notesSlide76.xml" ContentType="application/vnd.openxmlformats-officedocument.presentationml.notesSlide+xml"/>
  <Override PartName="/ppt/notesSlides/notesSlide62.xml" ContentType="application/vnd.openxmlformats-officedocument.presentationml.notesSlide+xml"/>
  <Override PartName="/ppt/notesSlides/notesSlide77.xml" ContentType="application/vnd.openxmlformats-officedocument.presentationml.notesSlide+xml"/>
  <Override PartName="/ppt/notesSlides/notesSlide17.xml" ContentType="application/vnd.openxmlformats-officedocument.presentationml.notesSlide+xml"/>
  <Override PartName="/ppt/notesSlides/notesSlide63.xml" ContentType="application/vnd.openxmlformats-officedocument.presentationml.notesSlide+xml"/>
  <Override PartName="/ppt/notesSlides/notesSlide78.xml" ContentType="application/vnd.openxmlformats-officedocument.presentationml.notesSlide+xml"/>
  <Override PartName="/ppt/notesSlides/notesSlide18.xml" ContentType="application/vnd.openxmlformats-officedocument.presentationml.notesSlide+xml"/>
  <Override PartName="/ppt/notesSlides/notesSlide64.xml" ContentType="application/vnd.openxmlformats-officedocument.presentationml.notesSlide+xml"/>
  <Override PartName="/ppt/notesSlides/notesSlide55.xml" ContentType="application/vnd.openxmlformats-officedocument.presentationml.notesSlide+xml"/>
  <Override PartName="/ppt/notesSlides/notesSlide43.xml" ContentType="application/vnd.openxmlformats-officedocument.presentationml.notesSlide+xml"/>
  <Override PartName="/ppt/notesSlides/notesSlide166.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80.xml" ContentType="application/vnd.openxmlformats-officedocument.presentationml.notesSlide+xml"/>
  <Override PartName="/ppt/notesSlides/notesSlide70.xml" ContentType="application/vnd.openxmlformats-officedocument.presentationml.notesSlide+xml"/>
  <Override PartName="/ppt/notesSlides/notesSlide81.xml" ContentType="application/vnd.openxmlformats-officedocument.presentationml.notesSlide+xml"/>
  <Override PartName="/ppt/notesSlides/notesSlide71.xml" ContentType="application/vnd.openxmlformats-officedocument.presentationml.notesSlide+xml"/>
  <Override PartName="/ppt/notesSlides/notesSlide14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47.xml" ContentType="application/vnd.openxmlformats-officedocument.presentationml.notesSlide+xml"/>
  <Override PartName="/ppt/notesSlides/notesSlide82.xml" ContentType="application/vnd.openxmlformats-officedocument.presentationml.notesSlide+xml"/>
  <Override PartName="/ppt/notesSlides/notesSlide171.xml" ContentType="application/vnd.openxmlformats-officedocument.presentationml.notesSlide+xml"/>
  <Override PartName="/ppt/notesSlides/notesSlide9.xml" ContentType="application/vnd.openxmlformats-officedocument.presentationml.notesSlide+xml"/>
  <Override PartName="/ppt/notesSlides/notesSlide170.xml" ContentType="application/vnd.openxmlformats-officedocument.presentationml.notesSlide+xml"/>
  <Override PartName="/ppt/notesSlides/notesSlide8.xml" ContentType="application/vnd.openxmlformats-officedocument.presentationml.notesSlide+xml"/>
  <Override PartName="/ppt/notesSlides/notesSlide109.xml" ContentType="application/vnd.openxmlformats-officedocument.presentationml.notesSlide+xml"/>
  <Override PartName="/ppt/notesSlides/notesSlide7.xml" ContentType="application/vnd.openxmlformats-officedocument.presentationml.notesSlide+xml"/>
  <Override PartName="/ppt/notesSlides/notesSlide108.xml" ContentType="application/vnd.openxmlformats-officedocument.presentationml.notesSlide+xml"/>
  <Override PartName="/ppt/notesSlides/notesSlide169.xml" ContentType="application/vnd.openxmlformats-officedocument.presentationml.notesSlide+xml"/>
  <Override PartName="/ppt/notesSlides/notesSlide46.xml" ContentType="application/vnd.openxmlformats-officedocument.presentationml.notesSlide+xml"/>
  <Override PartName="/ppt/notesSlides/notesSlide92.xml" ContentType="application/vnd.openxmlformats-officedocument.presentationml.notesSlide+xml"/>
  <Override PartName="/ppt/notesSlides/notesSlide34.xml" ContentType="application/vnd.openxmlformats-officedocument.presentationml.notesSlide+xml"/>
  <Override PartName="/ppt/notesSlides/notesSlide157.xml" ContentType="application/vnd.openxmlformats-officedocument.presentationml.notesSlide+xml"/>
  <Override PartName="/ppt/notesSlides/notesSlide2.xml" ContentType="application/vnd.openxmlformats-officedocument.presentationml.notesSlide+xml"/>
  <Override PartName="/ppt/notesSlides/notesSlide103.xml" ContentType="application/vnd.openxmlformats-officedocument.presentationml.notesSlide+xml"/>
  <Override PartName="/ppt/notesSlides/notesSlide168.xml" ContentType="application/vnd.openxmlformats-officedocument.presentationml.notesSlide+xml"/>
  <Override PartName="/ppt/notesSlides/notesSlide45.xml" ContentType="application/vnd.openxmlformats-officedocument.presentationml.notesSlide+xml"/>
  <Override PartName="/ppt/notesSlides/notesSlide91.xml" ContentType="application/vnd.openxmlformats-officedocument.presentationml.notesSlide+xml"/>
  <Override PartName="/ppt/notesSlides/notesSlide33.xml" ContentType="application/vnd.openxmlformats-officedocument.presentationml.notesSlide+xml"/>
  <Override PartName="/ppt/notesSlides/notesSlide156.xml" ContentType="application/vnd.openxmlformats-officedocument.presentationml.notesSlide+xml"/>
  <Override PartName="/ppt/notesSlides/notesSlide1.xml" ContentType="application/vnd.openxmlformats-officedocument.presentationml.notesSlide+xml"/>
  <Override PartName="/ppt/notesSlides/notesSlide102.xml" ContentType="application/vnd.openxmlformats-officedocument.presentationml.notesSlide+xml"/>
  <Override PartName="/ppt/notesSlides/notesSlide47.xml" ContentType="application/vnd.openxmlformats-officedocument.presentationml.notesSlide+xml"/>
  <Override PartName="/ppt/notesSlides/notesSlide93.xml" ContentType="application/vnd.openxmlformats-officedocument.presentationml.notesSlide+xml"/>
  <Override PartName="/ppt/notesSlides/notesSlide35.xml" ContentType="application/vnd.openxmlformats-officedocument.presentationml.notesSlide+xml"/>
  <Override PartName="/ppt/notesSlides/notesSlide158.xml" ContentType="application/vnd.openxmlformats-officedocument.presentationml.notesSlide+xml"/>
  <Override PartName="/ppt/notesSlides/notesSlide3.xml" ContentType="application/vnd.openxmlformats-officedocument.presentationml.notesSlide+xml"/>
  <Override PartName="/ppt/notesSlides/notesSlide104.xml" ContentType="application/vnd.openxmlformats-officedocument.presentationml.notesSlide+xml"/>
  <Override PartName="/ppt/notesSlides/notesSlide48.xml" ContentType="application/vnd.openxmlformats-officedocument.presentationml.notesSlide+xml"/>
  <Override PartName="/ppt/notesSlides/notesSlide94.xml" ContentType="application/vnd.openxmlformats-officedocument.presentationml.notesSlide+xml"/>
  <Override PartName="/ppt/notesSlides/notesSlide146.xml" ContentType="application/vnd.openxmlformats-officedocument.presentationml.notesSlide+xml"/>
  <Override PartName="/ppt/notesSlides/notesSlide23.xml" ContentType="application/vnd.openxmlformats-officedocument.presentationml.notesSlide+xml"/>
  <Override PartName="/ppt/notesSlides/notesSlide36.xml" ContentType="application/vnd.openxmlformats-officedocument.presentationml.notesSlide+xml"/>
  <Override PartName="/ppt/notesSlides/notesSlide159.xml" ContentType="application/vnd.openxmlformats-officedocument.presentationml.notesSlide+xml"/>
  <Override PartName="/ppt/notesSlides/notesSlide4.xml" ContentType="application/vnd.openxmlformats-officedocument.presentationml.notesSlide+xml"/>
  <Override PartName="/ppt/notesSlides/notesSlide105.xml" ContentType="application/vnd.openxmlformats-officedocument.presentationml.notesSlide+xml"/>
  <Override PartName="/ppt/notesSlides/notesSlide49.xml" ContentType="application/vnd.openxmlformats-officedocument.presentationml.notesSlide+xml"/>
  <Override PartName="/ppt/notesSlides/notesSlide95.xml" ContentType="application/vnd.openxmlformats-officedocument.presentationml.notesSlide+xml"/>
  <Override PartName="/ppt/notesSlides/notesSlide5.xml" ContentType="application/vnd.openxmlformats-officedocument.presentationml.notesSlide+xml"/>
  <Override PartName="/ppt/notesSlides/notesSlide106.xml" ContentType="application/vnd.openxmlformats-officedocument.presentationml.notesSlide+xml"/>
  <Override PartName="/ppt/notesSlides/notesSlide6.xml" ContentType="application/vnd.openxmlformats-officedocument.presentationml.notesSlide+xml"/>
  <Override PartName="/ppt/notesSlides/notesSlide107.xml" ContentType="application/vnd.openxmlformats-officedocument.presentationml.notesSlide+xml"/>
  <Override PartName="/ppt/notesSlides/notesSlide79.xml" ContentType="application/vnd.openxmlformats-officedocument.presentationml.notesSlide+xml"/>
  <Override PartName="/ppt/notesSlides/notesSlide110.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120.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30.xml" ContentType="application/vnd.openxmlformats-officedocument.presentationml.notesSlide+xml"/>
  <Override PartName="/ppt/notesSlides/notesSlide101.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0.xml" ContentType="application/vnd.openxmlformats-officedocument.presentationml.notesSlide+xml"/>
  <Override PartName="/ppt/notesSlides/notesSlide133.xml" ContentType="application/vnd.openxmlformats-officedocument.presentationml.notesSlide+xml"/>
  <Override PartName="/ppt/notesSlides/notesSlide11.xml" ContentType="application/vnd.openxmlformats-officedocument.presentationml.notesSlide+xml"/>
  <Override PartName="/ppt/notesSlides/notesSlide134.xml" ContentType="application/vnd.openxmlformats-officedocument.presentationml.notesSlide+xml"/>
  <Override PartName="/ppt/notesSlides/notesSlide12.xml" ContentType="application/vnd.openxmlformats-officedocument.presentationml.notesSlide+xml"/>
  <Override PartName="/ppt/notesSlides/notesSlide135.xml" ContentType="application/vnd.openxmlformats-officedocument.presentationml.notesSlide+xml"/>
  <Override PartName="/ppt/notesSlides/notesSlide13.xml" ContentType="application/vnd.openxmlformats-officedocument.presentationml.notesSlide+xml"/>
  <Override PartName="/ppt/notesSlides/notesSlide136.xml" ContentType="application/vnd.openxmlformats-officedocument.presentationml.notesSlide+xml"/>
  <Override PartName="/ppt/notesSlides/notesSlide14.xml" ContentType="application/vnd.openxmlformats-officedocument.presentationml.notesSlide+xml"/>
  <Override PartName="/ppt/notesSlides/notesSlide137.xml" ContentType="application/vnd.openxmlformats-officedocument.presentationml.notesSlide+xml"/>
  <Override PartName="/ppt/notesSlides/notesSlide15.xml" ContentType="application/vnd.openxmlformats-officedocument.presentationml.notesSlide+xml"/>
  <Override PartName="/ppt/notesSlides/notesSlide138.xml" ContentType="application/vnd.openxmlformats-officedocument.presentationml.notesSlide+xml"/>
  <Override PartName="/ppt/notesSlides/notesSlide16.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20.xml" ContentType="application/vnd.openxmlformats-officedocument.presentationml.notesSlide+xml"/>
  <Override PartName="/ppt/notesSlides/notesSlide143.xml" ContentType="application/vnd.openxmlformats-officedocument.presentationml.notesSlide+xml"/>
  <Override PartName="/ppt/notesSlides/notesSlide21.xml" ContentType="application/vnd.openxmlformats-officedocument.presentationml.notesSlide+xml"/>
  <Override PartName="/ppt/notesSlides/notesSlide144.xml" ContentType="application/vnd.openxmlformats-officedocument.presentationml.notesSlide+xml"/>
  <Override PartName="/ppt/notesSlides/notesSlide22.xml" ContentType="application/vnd.openxmlformats-officedocument.presentationml.notesSlide+xml"/>
  <Override PartName="/ppt/notesSlides/notesSlide14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30.xml" ContentType="application/vnd.openxmlformats-officedocument.presentationml.notesSlide+xml"/>
  <Override PartName="/ppt/notesSlides/notesSlide153.xml" ContentType="application/vnd.openxmlformats-officedocument.presentationml.notesSlide+xml"/>
  <Override PartName="/ppt/notesSlides/notesSlide31.xml" ContentType="application/vnd.openxmlformats-officedocument.presentationml.notesSlide+xml"/>
  <Override PartName="/ppt/notesSlides/notesSlide154.xml" ContentType="application/vnd.openxmlformats-officedocument.presentationml.notesSlide+xml"/>
  <Override PartName="/ppt/notesSlides/notesSlide32.xml" ContentType="application/vnd.openxmlformats-officedocument.presentationml.notesSlide+xml"/>
  <Override PartName="/ppt/notesSlides/notesSlide155.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40.xml" ContentType="application/vnd.openxmlformats-officedocument.presentationml.notesSlide+xml"/>
  <Override PartName="/ppt/notesSlides/notesSlide163.xml" ContentType="application/vnd.openxmlformats-officedocument.presentationml.notesSlide+xml"/>
  <Override PartName="/ppt/notesSlides/notesSlide41.xml" ContentType="application/vnd.openxmlformats-officedocument.presentationml.notesSlide+xml"/>
  <Override PartName="/ppt/notesSlides/notesSlide164.xml" ContentType="application/vnd.openxmlformats-officedocument.presentationml.notesSlide+xml"/>
  <Override PartName="/ppt/notesSlides/notesSlide42.xml" ContentType="application/vnd.openxmlformats-officedocument.presentationml.notesSlide+xml"/>
  <Override PartName="/ppt/notesSlides/notesSlide165.xml" ContentType="application/vnd.openxmlformats-officedocument.presentationml.notesSlide+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slide169.xml" ContentType="application/vnd.openxmlformats-officedocument.presentationml.slide+xml"/>
  <Override PartName="/ppt/slides/slide168.xml" ContentType="application/vnd.openxmlformats-officedocument.presentationml.slide+xml"/>
  <Override PartName="/ppt/slides/slide167.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78.xml" ContentType="application/vnd.openxmlformats-officedocument.presentationml.slide+xml"/>
  <Override PartName="/ppt/slides/slide53.xml" ContentType="application/vnd.openxmlformats-officedocument.presentationml.slide+xml"/>
  <Override PartName="/ppt/slides/slide77.xml" ContentType="application/vnd.openxmlformats-officedocument.presentationml.slide+xml"/>
  <Override PartName="/ppt/slides/slide52.xml" ContentType="application/vnd.openxmlformats-officedocument.presentationml.slide+xml"/>
  <Override PartName="/ppt/slides/slide76.xml" ContentType="application/vnd.openxmlformats-officedocument.presentationml.slide+xml"/>
  <Override PartName="/ppt/slides/slide51.xml" ContentType="application/vnd.openxmlformats-officedocument.presentationml.slide+xml"/>
  <Override PartName="/ppt/slides/slide75.xml" ContentType="application/vnd.openxmlformats-officedocument.presentationml.slide+xml"/>
  <Override PartName="/ppt/slides/slide50.xml" ContentType="application/vnd.openxmlformats-officedocument.presentationml.slide+xml"/>
  <Override PartName="/ppt/slides/slide173.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172.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171.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170.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13.xml" ContentType="application/vnd.openxmlformats-officedocument.presentationml.slide+xml"/>
  <Override PartName="/ppt/slides/slide111.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10.xml" ContentType="application/vnd.openxmlformats-officedocument.presentationml.slide+xml"/>
  <Override PartName="/ppt/slides/slide6.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16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16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162.xml" ContentType="application/vnd.openxmlformats-officedocument.presentationml.slide+xml"/>
  <Override PartName="/ppt/slides/slide58.xml" ContentType="application/vnd.openxmlformats-officedocument.presentationml.slide+xml"/>
  <Override PartName="/ppt/slides/slide100.xml" ContentType="application/vnd.openxmlformats-officedocument.presentationml.slide+xml"/>
  <Override PartName="/ppt/slides/slide33.xml" ContentType="application/vnd.openxmlformats-officedocument.presentationml.slide+xml"/>
  <Override PartName="/ppt/slides/slide101.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3.xml.rels" ContentType="application/vnd.openxmlformats-package.relationships+xml"/>
  <Override PartName="/ppt/slides/_rels/slide68.xml.rels" ContentType="application/vnd.openxmlformats-package.relationships+xml"/>
  <Override PartName="/ppt/slides/_rels/slide1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104.xml.rels" ContentType="application/vnd.openxmlformats-package.relationships+xml"/>
  <Override PartName="/ppt/slides/_rels/slide7.xml.rels" ContentType="application/vnd.openxmlformats-package.relationships+xml"/>
  <Override PartName="/ppt/slides/_rels/slide69.xml.rels" ContentType="application/vnd.openxmlformats-package.relationships+xml"/>
  <Override PartName="/ppt/slides/_rels/slide6.xml.rels" ContentType="application/vnd.openxmlformats-package.relationships+xml"/>
  <Override PartName="/ppt/slides/_rels/slide64.xml.rels" ContentType="application/vnd.openxmlformats-package.relationships+xml"/>
  <Override PartName="/ppt/slides/_rels/slide49.xml.rels" ContentType="application/vnd.openxmlformats-package.relationships+xml"/>
  <Override PartName="/ppt/slides/_rels/slide124.xml.rels" ContentType="application/vnd.openxmlformats-package.relationships+xml"/>
  <Override PartName="/ppt/slides/_rels/slide168.xml.rels" ContentType="application/vnd.openxmlformats-package.relationships+xml"/>
  <Override PartName="/ppt/slides/_rels/slide72.xml.rels" ContentType="application/vnd.openxmlformats-package.relationships+xml"/>
  <Override PartName="/ppt/slides/_rels/slide167.xml.rels" ContentType="application/vnd.openxmlformats-package.relationships+xml"/>
  <Override PartName="/ppt/slides/_rels/slide71.xml.rels" ContentType="application/vnd.openxmlformats-package.relationships+xml"/>
  <Override PartName="/ppt/slides/_rels/slide91.xml.rels" ContentType="application/vnd.openxmlformats-package.relationships+xml"/>
  <Override PartName="/ppt/slides/_rels/slide90.xml.rels" ContentType="application/vnd.openxmlformats-package.relationships+xml"/>
  <Override PartName="/ppt/slides/_rels/slide39.xml.rels" ContentType="application/vnd.openxmlformats-package.relationships+xml"/>
  <Override PartName="/ppt/slides/_rels/slide88.xml.rels" ContentType="application/vnd.openxmlformats-package.relationships+xml"/>
  <Override PartName="/ppt/slides/_rels/slide98.xml.rels" ContentType="application/vnd.openxmlformats-package.relationships+xml"/>
  <Override PartName="/ppt/slides/_rels/slide115.xml.rels" ContentType="application/vnd.openxmlformats-package.relationships+xml"/>
  <Override PartName="/ppt/slides/_rels/slide38.xml.rels" ContentType="application/vnd.openxmlformats-package.relationships+xml"/>
  <Override PartName="/ppt/slides/_rels/slide87.xml.rels" ContentType="application/vnd.openxmlformats-package.relationships+xml"/>
  <Override PartName="/ppt/slides/_rels/slide97.xml.rels" ContentType="application/vnd.openxmlformats-package.relationships+xml"/>
  <Override PartName="/ppt/slides/_rels/slide114.xml.rels" ContentType="application/vnd.openxmlformats-package.relationships+xml"/>
  <Override PartName="/ppt/slides/_rels/slide162.xml.rels" ContentType="application/vnd.openxmlformats-package.relationships+xml"/>
  <Override PartName="/ppt/slides/_rels/slide140.xml.rels" ContentType="application/vnd.openxmlformats-package.relationships+xml"/>
  <Override PartName="/ppt/slides/_rels/slide125.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6.xml.rels" ContentType="application/vnd.openxmlformats-package.relationships+xml"/>
  <Override PartName="/ppt/slides/_rels/slide86.xml.rels" ContentType="application/vnd.openxmlformats-package.relationships+xml"/>
  <Override PartName="/ppt/slides/_rels/slide103.xml.rels" ContentType="application/vnd.openxmlformats-package.relationships+xml"/>
  <Override PartName="/ppt/slides/_rels/slide110.xml.rels" ContentType="application/vnd.openxmlformats-package.relationships+xml"/>
  <Override PartName="/ppt/slides/_rels/slide9.xml.rels" ContentType="application/vnd.openxmlformats-package.relationships+xml"/>
  <Override PartName="/ppt/slides/_rels/slide52.xml.rels" ContentType="application/vnd.openxmlformats-package.relationships+xml"/>
  <Override PartName="/ppt/slides/_rels/slide163.xml.rels" ContentType="application/vnd.openxmlformats-package.relationships+xml"/>
  <Override PartName="/ppt/slides/_rels/slide1.xml.rels" ContentType="application/vnd.openxmlformats-package.relationships+xml"/>
  <Override PartName="/ppt/slides/_rels/slide63.xml.rels" ContentType="application/vnd.openxmlformats-package.relationships+xml"/>
  <Override PartName="/ppt/slides/_rels/slide48.xml.rels" ContentType="application/vnd.openxmlformats-package.relationships+xml"/>
  <Override PartName="/ppt/slides/_rels/slide159.xml.rels" ContentType="application/vnd.openxmlformats-package.relationships+xml"/>
  <Override PartName="/ppt/slides/_rels/slide169.xml.rels" ContentType="application/vnd.openxmlformats-package.relationships+xml"/>
  <Override PartName="/ppt/slides/_rels/slide58.xml.rels" ContentType="application/vnd.openxmlformats-package.relationships+xml"/>
  <Override PartName="/ppt/slides/_rels/slide73.xml.rels" ContentType="application/vnd.openxmlformats-package.relationships+xml"/>
  <Override PartName="/ppt/slides/_rels/slide83.xml.rels" ContentType="application/vnd.openxmlformats-package.relationships+xml"/>
  <Override PartName="/ppt/slides/_rels/slide100.xml.rels" ContentType="application/vnd.openxmlformats-package.relationships+xml"/>
  <Override PartName="/ppt/slides/_rels/slide45.xml.rels" ContentType="application/vnd.openxmlformats-package.relationships+xml"/>
  <Override PartName="/ppt/slides/_rels/slide142.xml.rels" ContentType="application/vnd.openxmlformats-package.relationships+xml"/>
  <Override PartName="/ppt/slides/_rels/slide4.xml.rels" ContentType="application/vnd.openxmlformats-package.relationships+xml"/>
  <Override PartName="/ppt/slides/_rels/slide111.xml.rels" ContentType="application/vnd.openxmlformats-package.relationships+xml"/>
  <Override PartName="/ppt/slides/_rels/slide59.xml.rels" ContentType="application/vnd.openxmlformats-package.relationships+xml"/>
  <Override PartName="/ppt/slides/_rels/slide74.xml.rels" ContentType="application/vnd.openxmlformats-package.relationships+xml"/>
  <Override PartName="/ppt/slides/_rels/slide25.xml.rels" ContentType="application/vnd.openxmlformats-package.relationships+xml"/>
  <Override PartName="/ppt/slides/_rels/slide84.xml.rels" ContentType="application/vnd.openxmlformats-package.relationships+xml"/>
  <Override PartName="/ppt/slides/_rels/slide101.xml.rels" ContentType="application/vnd.openxmlformats-package.relationships+xml"/>
  <Override PartName="/ppt/slides/_rels/slide150.xml.rels" ContentType="application/vnd.openxmlformats-package.relationships+xml"/>
  <Override PartName="/ppt/slides/_rels/slide5.xml.rels" ContentType="application/vnd.openxmlformats-package.relationships+xml"/>
  <Override PartName="/ppt/slides/_rels/slide112.xml.rels" ContentType="application/vnd.openxmlformats-package.relationships+xml"/>
  <Override PartName="/ppt/slides/_rels/slide161.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85.xml.rels" ContentType="application/vnd.openxmlformats-package.relationships+xml"/>
  <Override PartName="/ppt/slides/_rels/slide102.xml.rels" ContentType="application/vnd.openxmlformats-package.relationships+xml"/>
  <Override PartName="/ppt/slides/_rels/slide113.xml.rels" ContentType="application/vnd.openxmlformats-package.relationships+xml"/>
  <Override PartName="/ppt/slides/_rels/slide96.xml.rels" ContentType="application/vnd.openxmlformats-package.relationships+xml"/>
  <Override PartName="/ppt/slides/_rels/slide123.xml.rels" ContentType="application/vnd.openxmlformats-package.relationships+xml"/>
  <Override PartName="/ppt/slides/_rels/slide92.xml.rels" ContentType="application/vnd.openxmlformats-package.relationships+xml"/>
  <Override PartName="/ppt/slides/_rels/slide77.xml.rels" ContentType="application/vnd.openxmlformats-package.relationships+xml"/>
  <Override PartName="/ppt/slides/_rels/slide93.xml.rels" ContentType="application/vnd.openxmlformats-package.relationships+xml"/>
  <Override PartName="/ppt/slides/_rels/slide78.xml.rels" ContentType="application/vnd.openxmlformats-package.relationships+xml"/>
  <Override PartName="/ppt/slides/_rels/slide44.xml.rels" ContentType="application/vnd.openxmlformats-package.relationships+xml"/>
  <Override PartName="/ppt/slides/_rels/slide29.xml.rels" ContentType="application/vnd.openxmlformats-package.relationships+xml"/>
  <Override PartName="/ppt/slides/_rels/slide65.xml.rels" ContentType="application/vnd.openxmlformats-package.relationships+xml"/>
  <Override PartName="/ppt/slides/_rels/slide80.xml.rels" ContentType="application/vnd.openxmlformats-package.relationships+xml"/>
  <Override PartName="/ppt/slides/_rels/slide66.xml.rels" ContentType="application/vnd.openxmlformats-package.relationships+xml"/>
  <Override PartName="/ppt/slides/_rels/slide81.xml.rels" ContentType="application/vnd.openxmlformats-package.relationships+xml"/>
  <Override PartName="/ppt/slides/_rels/slide94.xml.rels" ContentType="application/vnd.openxmlformats-package.relationships+xml"/>
  <Override PartName="/ppt/slides/_rels/slide79.xml.rels" ContentType="application/vnd.openxmlformats-package.relationships+xml"/>
  <Override PartName="/ppt/slides/_rels/slide67.xml.rels" ContentType="application/vnd.openxmlformats-package.relationships+xml"/>
  <Override PartName="/ppt/slides/_rels/slide82.xml.rels" ContentType="application/vnd.openxmlformats-package.relationships+xml"/>
  <Override PartName="/ppt/slides/_rels/slide130.xml.rels" ContentType="application/vnd.openxmlformats-package.relationships+xml"/>
  <Override PartName="/ppt/slides/_rels/slide89.xml.rels" ContentType="application/vnd.openxmlformats-package.relationships+xml"/>
  <Override PartName="/ppt/slides/_rels/slide54.xml.rels" ContentType="application/vnd.openxmlformats-package.relationships+xml"/>
  <Override PartName="/ppt/slides/_rels/slide3.xml.rels" ContentType="application/vnd.openxmlformats-package.relationships+xml"/>
  <Override PartName="/ppt/slides/_rels/slide165.xml.rels" ContentType="application/vnd.openxmlformats-package.relationships+xml"/>
  <Override PartName="/ppt/slides/_rels/slide95.xml.rels" ContentType="application/vnd.openxmlformats-package.relationships+xml"/>
  <Override PartName="/ppt/slides/_rels/slide143.xml.rels" ContentType="application/vnd.openxmlformats-package.relationships+xml"/>
  <Override PartName="/ppt/slides/_rels/slide116.xml.rels" ContentType="application/vnd.openxmlformats-package.relationships+xml"/>
  <Override PartName="/ppt/slides/_rels/slide99.xml.rels" ContentType="application/vnd.openxmlformats-package.relationships+xml"/>
  <Override PartName="/ppt/slides/_rels/slide170.xml.rels" ContentType="application/vnd.openxmlformats-package.relationships+xml"/>
  <Override PartName="/ppt/slides/_rels/slide155.xml.rels" ContentType="application/vnd.openxmlformats-package.relationships+xml"/>
  <Override PartName="/ppt/slides/_rels/slide171.xml.rels" ContentType="application/vnd.openxmlformats-package.relationships+xml"/>
  <Override PartName="/ppt/slides/_rels/slide60.xml.rels" ContentType="application/vnd.openxmlformats-package.relationships+xml"/>
  <Override PartName="/ppt/slides/_rels/slide156.xml.rels" ContentType="application/vnd.openxmlformats-package.relationships+xml"/>
  <Override PartName="/ppt/slides/_rels/slide12.xml.rels" ContentType="application/vnd.openxmlformats-package.relationships+xml"/>
  <Override PartName="/ppt/slides/_rels/slide108.xml.rels" ContentType="application/vnd.openxmlformats-package.relationships+xml"/>
  <Override PartName="/ppt/slides/_rels/slide172.xml.rels" ContentType="application/vnd.openxmlformats-package.relationships+xml"/>
  <Override PartName="/ppt/slides/_rels/slide61.xml.rels" ContentType="application/vnd.openxmlformats-package.relationships+xml"/>
  <Override PartName="/ppt/slides/_rels/slide46.xml.rels" ContentType="application/vnd.openxmlformats-package.relationships+xml"/>
  <Override PartName="/ppt/slides/_rels/slide157.xml.rels" ContentType="application/vnd.openxmlformats-package.relationships+xml"/>
  <Override PartName="/ppt/slides/_rels/slide13.xml.rels" ContentType="application/vnd.openxmlformats-package.relationships+xml"/>
  <Override PartName="/ppt/slides/_rels/slide109.xml.rels" ContentType="application/vnd.openxmlformats-package.relationships+xml"/>
  <Override PartName="/ppt/slides/_rels/slide62.xml.rels" ContentType="application/vnd.openxmlformats-package.relationships+xml"/>
  <Override PartName="/ppt/slides/_rels/slide47.xml.rels" ContentType="application/vnd.openxmlformats-package.relationships+xml"/>
  <Override PartName="/ppt/slides/_rels/slide158.xml.rels" ContentType="application/vnd.openxmlformats-package.relationships+xml"/>
  <Override PartName="/ppt/slides/_rels/slide105.xml.rels" ContentType="application/vnd.openxmlformats-package.relationships+xml"/>
  <Override PartName="/ppt/slides/_rels/slide120.xml.rels" ContentType="application/vnd.openxmlformats-package.relationships+xml"/>
  <Override PartName="/ppt/slides/_rels/slide10.xml.rels" ContentType="application/vnd.openxmlformats-package.relationships+xml"/>
  <Override PartName="/ppt/slides/_rels/slide106.xml.rels" ContentType="application/vnd.openxmlformats-package.relationships+xml"/>
  <Override PartName="/ppt/slides/_rels/slide121.xml.rels" ContentType="application/vnd.openxmlformats-package.relationships+xml"/>
  <Override PartName="/ppt/slides/_rels/slide11.xml.rels" ContentType="application/vnd.openxmlformats-package.relationships+xml"/>
  <Override PartName="/ppt/slides/_rels/slide107.xml.rels" ContentType="application/vnd.openxmlformats-package.relationships+xml"/>
  <Override PartName="/ppt/slides/_rels/slide122.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127.xml.rels" ContentType="application/vnd.openxmlformats-package.relationships+xml"/>
  <Override PartName="/ppt/slides/_rels/slide17.xml.rels" ContentType="application/vnd.openxmlformats-package.relationships+xml"/>
  <Override PartName="/ppt/slides/_rels/slide32.xml.rels" ContentType="application/vnd.openxmlformats-package.relationships+xml"/>
  <Override PartName="/ppt/slides/_rels/slide128.xml.rels" ContentType="application/vnd.openxmlformats-package.relationships+xml"/>
  <Override PartName="/ppt/slides/_rels/slide18.xml.rels" ContentType="application/vnd.openxmlformats-package.relationships+xml"/>
  <Override PartName="/ppt/slides/_rels/slide129.xml.rels" ContentType="application/vnd.openxmlformats-package.relationships+xml"/>
  <Override PartName="/ppt/slides/_rels/slide20.xml.rels" ContentType="application/vnd.openxmlformats-package.relationships+xml"/>
  <Override PartName="/ppt/slides/_rels/slide131.xml.rels" ContentType="application/vnd.openxmlformats-package.relationships+xml"/>
  <Override PartName="/ppt/slides/_rels/slide117.xml.rels" ContentType="application/vnd.openxmlformats-package.relationships+xml"/>
  <Override PartName="/ppt/slides/_rels/slide21.xml.rels" ContentType="application/vnd.openxmlformats-package.relationships+xml"/>
  <Override PartName="/ppt/slides/_rels/slide132.xml.rels" ContentType="application/vnd.openxmlformats-package.relationships+xml"/>
  <Override PartName="/ppt/slides/_rels/slide22.xml.rels" ContentType="application/vnd.openxmlformats-package.relationships+xml"/>
  <Override PartName="/ppt/slides/_rels/slide118.xml.rels" ContentType="application/vnd.openxmlformats-package.relationships+xml"/>
  <Override PartName="/ppt/slides/_rels/slide133.xml.rels" ContentType="application/vnd.openxmlformats-package.relationships+xml"/>
  <Override PartName="/ppt/slides/_rels/slide23.xml.rels" ContentType="application/vnd.openxmlformats-package.relationships+xml"/>
  <Override PartName="/ppt/slides/_rels/slide119.xml.rels" ContentType="application/vnd.openxmlformats-package.relationships+xml"/>
  <Override PartName="/ppt/slides/_rels/slide134.xml.rels" ContentType="application/vnd.openxmlformats-package.relationships+xml"/>
  <Override PartName="/ppt/slides/_rels/slide24.xml.rels" ContentType="application/vnd.openxmlformats-package.relationships+xml"/>
  <Override PartName="/ppt/slides/_rels/slide135.xml.rels" ContentType="application/vnd.openxmlformats-package.relationships+xml"/>
  <Override PartName="/ppt/slides/_rels/slide40.xml.rels" ContentType="application/vnd.openxmlformats-package.relationships+xml"/>
  <Override PartName="/ppt/slides/_rels/slide151.xml.rels" ContentType="application/vnd.openxmlformats-package.relationships+xml"/>
  <Override PartName="/ppt/slides/_rels/slide136.xml.rels" ContentType="application/vnd.openxmlformats-package.relationships+xml"/>
  <Override PartName="/ppt/slides/_rels/slide41.xml.rels" ContentType="application/vnd.openxmlformats-package.relationships+xml"/>
  <Override PartName="/ppt/slides/_rels/slide152.xml.rels" ContentType="application/vnd.openxmlformats-package.relationships+xml"/>
  <Override PartName="/ppt/slides/_rels/slide137.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26.xml.rels" ContentType="application/vnd.openxmlformats-package.relationships+xml"/>
  <Override PartName="/ppt/slides/_rels/slide141.xml.rels" ContentType="application/vnd.openxmlformats-package.relationships+xml"/>
  <Override PartName="/ppt/slides/_rels/slide33.xml.rels" ContentType="application/vnd.openxmlformats-package.relationships+xml"/>
  <Override PartName="/ppt/slides/_rels/slide144.xml.rels" ContentType="application/vnd.openxmlformats-package.relationships+xml"/>
  <Override PartName="/ppt/slides/_rels/slide50.xml.rels" ContentType="application/vnd.openxmlformats-package.relationships+xml"/>
  <Override PartName="/ppt/slides/_rels/slide35.xml.rels" ContentType="application/vnd.openxmlformats-package.relationships+xml"/>
  <Override PartName="/ppt/slides/_rels/slide146.xml.rels" ContentType="application/vnd.openxmlformats-package.relationships+xml"/>
  <Override PartName="/ppt/slides/_rels/slide51.xml.rels" ContentType="application/vnd.openxmlformats-package.relationships+xml"/>
  <Override PartName="/ppt/slides/_rels/slide36.xml.rels" ContentType="application/vnd.openxmlformats-package.relationships+xml"/>
  <Override PartName="/ppt/slides/_rels/slide147.xml.rels" ContentType="application/vnd.openxmlformats-package.relationships+xml"/>
  <Override PartName="/ppt/slides/_rels/slide37.xml.rels" ContentType="application/vnd.openxmlformats-package.relationships+xml"/>
  <Override PartName="/ppt/slides/_rels/slide148.xml.rels" ContentType="application/vnd.openxmlformats-package.relationships+xml"/>
  <Override PartName="/ppt/slides/_rels/slide53.xml.rels" ContentType="application/vnd.openxmlformats-package.relationships+xml"/>
  <Override PartName="/ppt/slides/_rels/slide164.xml.rels" ContentType="application/vnd.openxmlformats-package.relationships+xml"/>
  <Override PartName="/ppt/slides/_rels/slide2.xml.rels" ContentType="application/vnd.openxmlformats-package.relationships+xml"/>
  <Override PartName="/ppt/slides/_rels/slide149.xml.rels" ContentType="application/vnd.openxmlformats-package.relationships+xml"/>
  <Override PartName="/ppt/slides/_rels/slide42.xml.rels" ContentType="application/vnd.openxmlformats-package.relationships+xml"/>
  <Override PartName="/ppt/slides/_rels/slide27.xml.rels" ContentType="application/vnd.openxmlformats-package.relationships+xml"/>
  <Override PartName="/ppt/slides/_rels/slide138.xml.rels" ContentType="application/vnd.openxmlformats-package.relationships+xml"/>
  <Override PartName="/ppt/slides/_rels/slide153.xml.rels" ContentType="application/vnd.openxmlformats-package.relationships+xml"/>
  <Override PartName="/ppt/slides/_rels/slide43.xml.rels" ContentType="application/vnd.openxmlformats-package.relationships+xml"/>
  <Override PartName="/ppt/slides/_rels/slide28.xml.rels" ContentType="application/vnd.openxmlformats-package.relationships+xml"/>
  <Override PartName="/ppt/slides/_rels/slide139.xml.rels" ContentType="application/vnd.openxmlformats-package.relationships+xml"/>
  <Override PartName="/ppt/slides/_rels/slide154.xml.rels" ContentType="application/vnd.openxmlformats-package.relationships+xml"/>
  <Override PartName="/ppt/slides/_rels/slide34.xml.rels" ContentType="application/vnd.openxmlformats-package.relationships+xml"/>
  <Override PartName="/ppt/slides/_rels/slide145.xml.rels" ContentType="application/vnd.openxmlformats-package.relationships+xml"/>
  <Override PartName="/ppt/slides/_rels/slide160.xml.rels" ContentType="application/vnd.openxmlformats-package.relationships+xml"/>
  <Override PartName="/ppt/slides/_rels/slide55.xml.rels" ContentType="application/vnd.openxmlformats-package.relationships+xml"/>
  <Override PartName="/ppt/slides/_rels/slide70.xml.rels" ContentType="application/vnd.openxmlformats-package.relationships+xml"/>
  <Override PartName="/ppt/slides/_rels/slide166.xml.rels" ContentType="application/vnd.openxmlformats-package.relationships+xml"/>
  <Override PartName="/ppt/slides/slide109.xml" ContentType="application/vnd.openxmlformats-officedocument.presentationml.slide+xml"/>
  <Override PartName="/ppt/slides/slide108.xml" ContentType="application/vnd.openxmlformats-officedocument.presentationml.slide+xml"/>
  <Override PartName="/ppt/slides/slide120.xml" ContentType="application/vnd.openxmlformats-officedocument.presentationml.slide+xml"/>
  <Override PartName="/ppt/slides/slide16.xml" ContentType="application/vnd.openxmlformats-officedocument.presentationml.slide+xml"/>
  <Override PartName="/ppt/slides/slide46.xml" ContentType="application/vnd.openxmlformats-officedocument.presentationml.slide+xml"/>
  <Override PartName="/ppt/slides/slide150.xml" ContentType="application/vnd.openxmlformats-officedocument.presentationml.slide+xml"/>
  <Override PartName="/ppt/slides/slide47.xml" ContentType="application/vnd.openxmlformats-officedocument.presentationml.slide+xml"/>
  <Override PartName="/ppt/slides/slide151.xml" ContentType="application/vnd.openxmlformats-officedocument.presentationml.slide+xml"/>
  <Override PartName="/ppt/slides/slide48.xml" ContentType="application/vnd.openxmlformats-officedocument.presentationml.slide+xml"/>
  <Override PartName="/ppt/slides/slide152.xml" ContentType="application/vnd.openxmlformats-officedocument.presentationml.slide+xml"/>
  <Override PartName="/ppt/slides/slide79.xml" ContentType="application/vnd.openxmlformats-officedocument.presentationml.slide+xml"/>
  <Override PartName="/ppt/slides/slide17.xml" ContentType="application/vnd.openxmlformats-officedocument.presentationml.slide+xml"/>
  <Override PartName="/ppt/slides/slide121.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26.xml" ContentType="application/vnd.openxmlformats-officedocument.presentationml.slide+xml"/>
  <Override PartName="/ppt/slides/slide130.xml" ContentType="application/vnd.openxmlformats-officedocument.presentationml.slide+xml"/>
  <Override PartName="/ppt/slides/slide89.xml" ContentType="application/vnd.openxmlformats-officedocument.presentationml.slide+xml"/>
  <Override PartName="/ppt/slides/slide27.xml" ContentType="application/vnd.openxmlformats-officedocument.presentationml.slide+xml"/>
  <Override PartName="/ppt/slides/slide131.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1.xml" ContentType="application/vnd.openxmlformats-officedocument.presentationml.slide+xml"/>
  <Override PartName="/ppt/slides/slide95.xml" ContentType="application/vnd.openxmlformats-officedocument.presentationml.slide+xml"/>
  <Override PartName="/ppt/slides/slide2.xml" ContentType="application/vnd.openxmlformats-officedocument.presentationml.slide+xml"/>
  <Override PartName="/ppt/slides/slide96.xml" ContentType="application/vnd.openxmlformats-officedocument.presentationml.slide+xml"/>
  <Override PartName="/ppt/slides/slide3.xml" ContentType="application/vnd.openxmlformats-officedocument.presentationml.slide+xml"/>
  <Override PartName="/ppt/slides/slide97.xml" ContentType="application/vnd.openxmlformats-officedocument.presentationml.slide+xml"/>
  <Override PartName="/ppt/slides/slide4.xml" ContentType="application/vnd.openxmlformats-officedocument.presentationml.slide+xml"/>
  <Override PartName="/ppt/slides/slide98.xml" ContentType="application/vnd.openxmlformats-officedocument.presentationml.slide+xml"/>
  <Override PartName="/ppt/slides/slide36.xml" ContentType="application/vnd.openxmlformats-officedocument.presentationml.slide+xml"/>
  <Override PartName="/ppt/slides/slide140.xml" ContentType="application/vnd.openxmlformats-officedocument.presentationml.slide+xml"/>
  <Override PartName="/ppt/slides/slide5.xml" ContentType="application/vnd.openxmlformats-officedocument.presentationml.slide+xml"/>
  <Override PartName="/ppt/slides/slide99.xml" ContentType="application/vnd.openxmlformats-officedocument.presentationml.slide+xml"/>
  <Override PartName="/ppt/slides/slide37.xml" ContentType="application/vnd.openxmlformats-officedocument.presentationml.slide+xml"/>
  <Override PartName="/ppt/slides/slide14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8.xml" ContentType="application/vnd.openxmlformats-officedocument.presentationml.slide+xml"/>
  <Override PartName="/ppt/slides/slide112.xml" ContentType="application/vnd.openxmlformats-officedocument.presentationml.slide+xml"/>
  <Override PartName="/ppt/slides/slide9.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8.xml" ContentType="application/vnd.openxmlformats-officedocument.presentationml.slide+xml"/>
  <Override PartName="/ppt/slides/slide122.xml" ContentType="application/vnd.openxmlformats-officedocument.presentationml.slide+xml"/>
  <Override PartName="/ppt/slides/slide19.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28.xml" ContentType="application/vnd.openxmlformats-officedocument.presentationml.slide+xml"/>
  <Override PartName="/ppt/slides/slide132.xml" ContentType="application/vnd.openxmlformats-officedocument.presentationml.slide+xml"/>
  <Override PartName="/ppt/slides/slide29.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38.xml" ContentType="application/vnd.openxmlformats-officedocument.presentationml.slide+xml"/>
  <Override PartName="/ppt/slides/slide142.xml" ContentType="application/vnd.openxmlformats-officedocument.presentationml.slide+xml"/>
  <Override PartName="/ppt/slides/slide39.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49.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59.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5" r:id="rId163"/>
    <p:sldId id="416" r:id="rId164"/>
    <p:sldId id="417" r:id="rId165"/>
    <p:sldId id="418" r:id="rId166"/>
    <p:sldId id="419" r:id="rId167"/>
    <p:sldId id="420" r:id="rId168"/>
    <p:sldId id="421" r:id="rId169"/>
    <p:sldId id="422" r:id="rId170"/>
    <p:sldId id="423" r:id="rId171"/>
    <p:sldId id="424" r:id="rId172"/>
    <p:sldId id="425" r:id="rId173"/>
    <p:sldId id="426" r:id="rId174"/>
    <p:sldId id="427" r:id="rId175"/>
    <p:sldId id="428" r:id="rId17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slide" Target="slides/slide143.xml"/><Relationship Id="rId147" Type="http://schemas.openxmlformats.org/officeDocument/2006/relationships/slide" Target="slides/slide144.xml"/><Relationship Id="rId148" Type="http://schemas.openxmlformats.org/officeDocument/2006/relationships/slide" Target="slides/slide145.xml"/><Relationship Id="rId149" Type="http://schemas.openxmlformats.org/officeDocument/2006/relationships/slide" Target="slides/slide146.xml"/><Relationship Id="rId150" Type="http://schemas.openxmlformats.org/officeDocument/2006/relationships/slide" Target="slides/slide147.xml"/><Relationship Id="rId151" Type="http://schemas.openxmlformats.org/officeDocument/2006/relationships/slide" Target="slides/slide148.xml"/><Relationship Id="rId152" Type="http://schemas.openxmlformats.org/officeDocument/2006/relationships/slide" Target="slides/slide149.xml"/><Relationship Id="rId153" Type="http://schemas.openxmlformats.org/officeDocument/2006/relationships/slide" Target="slides/slide150.xml"/><Relationship Id="rId154" Type="http://schemas.openxmlformats.org/officeDocument/2006/relationships/slide" Target="slides/slide151.xml"/><Relationship Id="rId155" Type="http://schemas.openxmlformats.org/officeDocument/2006/relationships/slide" Target="slides/slide152.xml"/><Relationship Id="rId156" Type="http://schemas.openxmlformats.org/officeDocument/2006/relationships/slide" Target="slides/slide153.xml"/><Relationship Id="rId157" Type="http://schemas.openxmlformats.org/officeDocument/2006/relationships/slide" Target="slides/slide154.xml"/><Relationship Id="rId158" Type="http://schemas.openxmlformats.org/officeDocument/2006/relationships/slide" Target="slides/slide155.xml"/><Relationship Id="rId159" Type="http://schemas.openxmlformats.org/officeDocument/2006/relationships/slide" Target="slides/slide156.xml"/><Relationship Id="rId160" Type="http://schemas.openxmlformats.org/officeDocument/2006/relationships/slide" Target="slides/slide157.xml"/><Relationship Id="rId161" Type="http://schemas.openxmlformats.org/officeDocument/2006/relationships/slide" Target="slides/slide158.xml"/><Relationship Id="rId162" Type="http://schemas.openxmlformats.org/officeDocument/2006/relationships/slide" Target="slides/slide159.xml"/><Relationship Id="rId163" Type="http://schemas.openxmlformats.org/officeDocument/2006/relationships/slide" Target="slides/slide160.xml"/><Relationship Id="rId164" Type="http://schemas.openxmlformats.org/officeDocument/2006/relationships/slide" Target="slides/slide161.xml"/><Relationship Id="rId165" Type="http://schemas.openxmlformats.org/officeDocument/2006/relationships/slide" Target="slides/slide162.xml"/><Relationship Id="rId166" Type="http://schemas.openxmlformats.org/officeDocument/2006/relationships/slide" Target="slides/slide163.xml"/><Relationship Id="rId167" Type="http://schemas.openxmlformats.org/officeDocument/2006/relationships/slide" Target="slides/slide164.xml"/><Relationship Id="rId168" Type="http://schemas.openxmlformats.org/officeDocument/2006/relationships/slide" Target="slides/slide165.xml"/><Relationship Id="rId169" Type="http://schemas.openxmlformats.org/officeDocument/2006/relationships/slide" Target="slides/slide166.xml"/><Relationship Id="rId170" Type="http://schemas.openxmlformats.org/officeDocument/2006/relationships/slide" Target="slides/slide167.xml"/><Relationship Id="rId171" Type="http://schemas.openxmlformats.org/officeDocument/2006/relationships/slide" Target="slides/slide168.xml"/><Relationship Id="rId172" Type="http://schemas.openxmlformats.org/officeDocument/2006/relationships/slide" Target="slides/slide169.xml"/><Relationship Id="rId173" Type="http://schemas.openxmlformats.org/officeDocument/2006/relationships/slide" Target="slides/slide170.xml"/><Relationship Id="rId174" Type="http://schemas.openxmlformats.org/officeDocument/2006/relationships/slide" Target="slides/slide171.xml"/><Relationship Id="rId175" Type="http://schemas.openxmlformats.org/officeDocument/2006/relationships/slide" Target="slides/slide172.xml"/><Relationship Id="rId176" Type="http://schemas.openxmlformats.org/officeDocument/2006/relationships/slide" Target="slides/slide173.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sldImg"/>
          </p:nvPr>
        </p:nvSpPr>
        <p:spPr>
          <a:xfrm>
            <a:off x="216000" y="812520"/>
            <a:ext cx="7127280" cy="4008960"/>
          </a:xfrm>
          <a:prstGeom prst="rect">
            <a:avLst/>
          </a:prstGeom>
        </p:spPr>
        <p:txBody>
          <a:bodyPr lIns="0" rIns="0" tIns="0" bIns="0" anchor="ctr"/>
          <a:p>
            <a:pPr algn="ctr"/>
            <a:r>
              <a:rPr b="0" lang="it-IT" sz="4400" spc="-1" strike="noStrike">
                <a:latin typeface="Arial"/>
              </a:rPr>
              <a:t>Fai clic per spostare la diapositiva</a:t>
            </a:r>
            <a:endParaRPr b="0" lang="it-IT" sz="4400" spc="-1" strike="noStrike">
              <a:latin typeface="Arial"/>
            </a:endParaRPr>
          </a:p>
        </p:txBody>
      </p:sp>
      <p:sp>
        <p:nvSpPr>
          <p:cNvPr id="45" name="PlaceHolder 2"/>
          <p:cNvSpPr>
            <a:spLocks noGrp="1"/>
          </p:cNvSpPr>
          <p:nvPr>
            <p:ph type="body"/>
          </p:nvPr>
        </p:nvSpPr>
        <p:spPr>
          <a:xfrm>
            <a:off x="756000" y="5078520"/>
            <a:ext cx="6047640" cy="4811040"/>
          </a:xfrm>
          <a:prstGeom prst="rect">
            <a:avLst/>
          </a:prstGeom>
        </p:spPr>
        <p:txBody>
          <a:bodyPr lIns="0" rIns="0" tIns="0" bIns="0"/>
          <a:p>
            <a:r>
              <a:rPr b="0" lang="it-IT" sz="2000" spc="-1" strike="noStrike">
                <a:latin typeface="Arial"/>
              </a:rPr>
              <a:t>Fai clic per modificare il formato delle note</a:t>
            </a:r>
            <a:endParaRPr b="0" lang="it-IT" sz="2000" spc="-1" strike="noStrike">
              <a:latin typeface="Arial"/>
            </a:endParaRPr>
          </a:p>
        </p:txBody>
      </p:sp>
      <p:sp>
        <p:nvSpPr>
          <p:cNvPr id="46" name="PlaceHolder 3"/>
          <p:cNvSpPr>
            <a:spLocks noGrp="1"/>
          </p:cNvSpPr>
          <p:nvPr>
            <p:ph type="hdr"/>
          </p:nvPr>
        </p:nvSpPr>
        <p:spPr>
          <a:xfrm>
            <a:off x="0" y="0"/>
            <a:ext cx="3280680" cy="534240"/>
          </a:xfrm>
          <a:prstGeom prst="rect">
            <a:avLst/>
          </a:prstGeom>
        </p:spPr>
        <p:txBody>
          <a:bodyPr lIns="0" rIns="0" tIns="0" bIns="0"/>
          <a:p>
            <a:r>
              <a:rPr b="0" lang="it-IT" sz="1400" spc="-1" strike="noStrike">
                <a:latin typeface="Times New Roman"/>
              </a:rPr>
              <a:t> </a:t>
            </a:r>
            <a:endParaRPr b="0" lang="it-IT" sz="1400" spc="-1" strike="noStrike">
              <a:latin typeface="Times New Roman"/>
            </a:endParaRPr>
          </a:p>
        </p:txBody>
      </p:sp>
      <p:sp>
        <p:nvSpPr>
          <p:cNvPr id="47" name="PlaceHolder 4"/>
          <p:cNvSpPr>
            <a:spLocks noGrp="1"/>
          </p:cNvSpPr>
          <p:nvPr>
            <p:ph type="dt"/>
          </p:nvPr>
        </p:nvSpPr>
        <p:spPr>
          <a:xfrm>
            <a:off x="4278960" y="0"/>
            <a:ext cx="3280680" cy="534240"/>
          </a:xfrm>
          <a:prstGeom prst="rect">
            <a:avLst/>
          </a:prstGeom>
        </p:spPr>
        <p:txBody>
          <a:bodyPr lIns="0" rIns="0" tIns="0" bIns="0"/>
          <a:p>
            <a:pPr algn="r"/>
            <a:r>
              <a:rPr b="0" lang="it-IT" sz="1400" spc="-1" strike="noStrike">
                <a:latin typeface="Times New Roman"/>
              </a:rPr>
              <a:t> </a:t>
            </a:r>
            <a:endParaRPr b="0" lang="it-IT" sz="1400" spc="-1" strike="noStrike">
              <a:latin typeface="Times New Roman"/>
            </a:endParaRPr>
          </a:p>
        </p:txBody>
      </p:sp>
      <p:sp>
        <p:nvSpPr>
          <p:cNvPr id="48" name="PlaceHolder 5"/>
          <p:cNvSpPr>
            <a:spLocks noGrp="1"/>
          </p:cNvSpPr>
          <p:nvPr>
            <p:ph type="ftr"/>
          </p:nvPr>
        </p:nvSpPr>
        <p:spPr>
          <a:xfrm>
            <a:off x="0" y="10157400"/>
            <a:ext cx="3280680" cy="534240"/>
          </a:xfrm>
          <a:prstGeom prst="rect">
            <a:avLst/>
          </a:prstGeom>
        </p:spPr>
        <p:txBody>
          <a:bodyPr lIns="0" rIns="0" tIns="0" bIns="0" anchor="b"/>
          <a:p>
            <a:r>
              <a:rPr b="0" lang="it-IT" sz="1400" spc="-1" strike="noStrike">
                <a:latin typeface="Times New Roman"/>
              </a:rPr>
              <a:t> </a:t>
            </a:r>
            <a:endParaRPr b="0" lang="it-IT" sz="1400" spc="-1" strike="noStrike">
              <a:latin typeface="Times New Roman"/>
            </a:endParaRPr>
          </a:p>
        </p:txBody>
      </p:sp>
      <p:sp>
        <p:nvSpPr>
          <p:cNvPr id="49" name="PlaceHolder 6"/>
          <p:cNvSpPr>
            <a:spLocks noGrp="1"/>
          </p:cNvSpPr>
          <p:nvPr>
            <p:ph type="sldNum"/>
          </p:nvPr>
        </p:nvSpPr>
        <p:spPr>
          <a:xfrm>
            <a:off x="4278960" y="10157400"/>
            <a:ext cx="3280680" cy="534240"/>
          </a:xfrm>
          <a:prstGeom prst="rect">
            <a:avLst/>
          </a:prstGeom>
        </p:spPr>
        <p:txBody>
          <a:bodyPr lIns="0" rIns="0" tIns="0" bIns="0" anchor="b"/>
          <a:p>
            <a:pPr algn="r"/>
            <a:fld id="{33DABCC8-9117-4783-A71D-9ADD25DA8D2D}" type="slidenum">
              <a:rPr b="0" lang="it-IT" sz="1400" spc="-1" strike="noStrike">
                <a:latin typeface="Times New Roman"/>
              </a:rPr>
              <a:t>1</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119.xml.rels><?xml version="1.0" encoding="UTF-8"?>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20.xml.rels><?xml version="1.0" encoding="UTF-8"?>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
</Relationships>
</file>

<file path=ppt/notesSlides/_rels/notesSlide121.xml.rels><?xml version="1.0" encoding="UTF-8"?>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
</Relationships>
</file>

<file path=ppt/notesSlides/_rels/notesSlide122.xml.rels><?xml version="1.0" encoding="UTF-8"?>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
</Relationships>
</file>

<file path=ppt/notesSlides/_rels/notesSlide123.xml.rels><?xml version="1.0" encoding="UTF-8"?>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
</Relationships>
</file>

<file path=ppt/notesSlides/_rels/notesSlide124.xml.rels><?xml version="1.0" encoding="UTF-8"?>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
</Relationships>
</file>

<file path=ppt/notesSlides/_rels/notesSlide125.xml.rels><?xml version="1.0" encoding="UTF-8"?>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
</Relationships>
</file>

<file path=ppt/notesSlides/_rels/notesSlide126.xml.rels><?xml version="1.0" encoding="UTF-8"?>
<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
</Relationships>
</file>

<file path=ppt/notesSlides/_rels/notesSlide127.xml.rels><?xml version="1.0" encoding="UTF-8"?>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
</Relationships>
</file>

<file path=ppt/notesSlides/_rels/notesSlide128.xml.rels><?xml version="1.0" encoding="UTF-8"?>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
</Relationships>
</file>

<file path=ppt/notesSlides/_rels/notesSlide129.xml.rels><?xml version="1.0" encoding="UTF-8"?>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30.xml.rels><?xml version="1.0" encoding="UTF-8"?>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
</Relationships>
</file>

<file path=ppt/notesSlides/_rels/notesSlide131.xml.rels><?xml version="1.0" encoding="UTF-8"?>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
</Relationships>
</file>

<file path=ppt/notesSlides/_rels/notesSlide132.xml.rels><?xml version="1.0" encoding="UTF-8"?>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
</Relationships>
</file>

<file path=ppt/notesSlides/_rels/notesSlide133.xml.rels><?xml version="1.0" encoding="UTF-8"?>
<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
</Relationships>
</file>

<file path=ppt/notesSlides/_rels/notesSlide134.xml.rels><?xml version="1.0" encoding="UTF-8"?>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
</Relationships>
</file>

<file path=ppt/notesSlides/_rels/notesSlide135.xml.rels><?xml version="1.0" encoding="UTF-8"?>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
</Relationships>
</file>

<file path=ppt/notesSlides/_rels/notesSlide136.xml.rels><?xml version="1.0" encoding="UTF-8"?>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
</Relationships>
</file>

<file path=ppt/notesSlides/_rels/notesSlide137.xml.rels><?xml version="1.0" encoding="UTF-8"?>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
</Relationships>
</file>

<file path=ppt/notesSlides/_rels/notesSlide138.xml.rels><?xml version="1.0" encoding="UTF-8"?>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
</Relationships>
</file>

<file path=ppt/notesSlides/_rels/notesSlide139.xml.rels><?xml version="1.0" encoding="UTF-8"?>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40.xml.rels><?xml version="1.0" encoding="UTF-8"?>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
</Relationships>
</file>

<file path=ppt/notesSlides/_rels/notesSlide141.xml.rels><?xml version="1.0" encoding="UTF-8"?>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
</Relationships>
</file>

<file path=ppt/notesSlides/_rels/notesSlide142.xml.rels><?xml version="1.0" encoding="UTF-8"?>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
</Relationships>
</file>

<file path=ppt/notesSlides/_rels/notesSlide143.xml.rels><?xml version="1.0" encoding="UTF-8"?>
<Relationships xmlns="http://schemas.openxmlformats.org/package/2006/relationships"><Relationship Id="rId1" Type="http://schemas.openxmlformats.org/officeDocument/2006/relationships/slide" Target="../slides/slide143.xml"/><Relationship Id="rId2" Type="http://schemas.openxmlformats.org/officeDocument/2006/relationships/notesMaster" Target="../notesMasters/notesMaster1.xml"/>
</Relationships>
</file>

<file path=ppt/notesSlides/_rels/notesSlide144.xml.rels><?xml version="1.0" encoding="UTF-8"?>
<Relationships xmlns="http://schemas.openxmlformats.org/package/2006/relationships"><Relationship Id="rId1" Type="http://schemas.openxmlformats.org/officeDocument/2006/relationships/slide" Target="../slides/slide144.xml"/><Relationship Id="rId2" Type="http://schemas.openxmlformats.org/officeDocument/2006/relationships/notesMaster" Target="../notesMasters/notesMaster1.xml"/>
</Relationships>
</file>

<file path=ppt/notesSlides/_rels/notesSlide145.xml.rels><?xml version="1.0" encoding="UTF-8"?>
<Relationships xmlns="http://schemas.openxmlformats.org/package/2006/relationships"><Relationship Id="rId1" Type="http://schemas.openxmlformats.org/officeDocument/2006/relationships/slide" Target="../slides/slide145.xml"/><Relationship Id="rId2" Type="http://schemas.openxmlformats.org/officeDocument/2006/relationships/notesMaster" Target="../notesMasters/notesMaster1.xml"/>
</Relationships>
</file>

<file path=ppt/notesSlides/_rels/notesSlide146.xml.rels><?xml version="1.0" encoding="UTF-8"?>
<Relationships xmlns="http://schemas.openxmlformats.org/package/2006/relationships"><Relationship Id="rId1" Type="http://schemas.openxmlformats.org/officeDocument/2006/relationships/slide" Target="../slides/slide146.xml"/><Relationship Id="rId2" Type="http://schemas.openxmlformats.org/officeDocument/2006/relationships/notesMaster" Target="../notesMasters/notesMaster1.xml"/>
</Relationships>
</file>

<file path=ppt/notesSlides/_rels/notesSlide147.xml.rels><?xml version="1.0" encoding="UTF-8"?>
<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
</Relationships>
</file>

<file path=ppt/notesSlides/_rels/notesSlide148.xml.rels><?xml version="1.0" encoding="UTF-8"?>
<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
</Relationships>
</file>

<file path=ppt/notesSlides/_rels/notesSlide149.xml.rels><?xml version="1.0" encoding="UTF-8"?>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50.xml.rels><?xml version="1.0" encoding="UTF-8"?>
<Relationships xmlns="http://schemas.openxmlformats.org/package/2006/relationships"><Relationship Id="rId1" Type="http://schemas.openxmlformats.org/officeDocument/2006/relationships/slide" Target="../slides/slide150.xml"/><Relationship Id="rId2" Type="http://schemas.openxmlformats.org/officeDocument/2006/relationships/notesMaster" Target="../notesMasters/notesMaster1.xml"/>
</Relationships>
</file>

<file path=ppt/notesSlides/_rels/notesSlide151.xml.rels><?xml version="1.0" encoding="UTF-8"?>
<Relationships xmlns="http://schemas.openxmlformats.org/package/2006/relationships"><Relationship Id="rId1" Type="http://schemas.openxmlformats.org/officeDocument/2006/relationships/slide" Target="../slides/slide151.xml"/><Relationship Id="rId2" Type="http://schemas.openxmlformats.org/officeDocument/2006/relationships/notesMaster" Target="../notesMasters/notesMaster1.xml"/>
</Relationships>
</file>

<file path=ppt/notesSlides/_rels/notesSlide152.xml.rels><?xml version="1.0" encoding="UTF-8"?>
<Relationships xmlns="http://schemas.openxmlformats.org/package/2006/relationships"><Relationship Id="rId1" Type="http://schemas.openxmlformats.org/officeDocument/2006/relationships/slide" Target="../slides/slide152.xml"/><Relationship Id="rId2" Type="http://schemas.openxmlformats.org/officeDocument/2006/relationships/notesMaster" Target="../notesMasters/notesMaster1.xml"/>
</Relationships>
</file>

<file path=ppt/notesSlides/_rels/notesSlide153.xml.rels><?xml version="1.0" encoding="UTF-8"?>
<Relationships xmlns="http://schemas.openxmlformats.org/package/2006/relationships"><Relationship Id="rId1" Type="http://schemas.openxmlformats.org/officeDocument/2006/relationships/slide" Target="../slides/slide153.xml"/><Relationship Id="rId2" Type="http://schemas.openxmlformats.org/officeDocument/2006/relationships/notesMaster" Target="../notesMasters/notesMaster1.xml"/>
</Relationships>
</file>

<file path=ppt/notesSlides/_rels/notesSlide154.xml.rels><?xml version="1.0" encoding="UTF-8"?>
<Relationships xmlns="http://schemas.openxmlformats.org/package/2006/relationships"><Relationship Id="rId1" Type="http://schemas.openxmlformats.org/officeDocument/2006/relationships/slide" Target="../slides/slide154.xml"/><Relationship Id="rId2" Type="http://schemas.openxmlformats.org/officeDocument/2006/relationships/notesMaster" Target="../notesMasters/notesMaster1.xml"/>
</Relationships>
</file>

<file path=ppt/notesSlides/_rels/notesSlide155.xml.rels><?xml version="1.0" encoding="UTF-8"?>
<Relationships xmlns="http://schemas.openxmlformats.org/package/2006/relationships"><Relationship Id="rId1" Type="http://schemas.openxmlformats.org/officeDocument/2006/relationships/slide" Target="../slides/slide155.xml"/><Relationship Id="rId2" Type="http://schemas.openxmlformats.org/officeDocument/2006/relationships/notesMaster" Target="../notesMasters/notesMaster1.xml"/>
</Relationships>
</file>

<file path=ppt/notesSlides/_rels/notesSlide156.xml.rels><?xml version="1.0" encoding="UTF-8"?>
<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
</Relationships>
</file>

<file path=ppt/notesSlides/_rels/notesSlide157.xml.rels><?xml version="1.0" encoding="UTF-8"?>
<Relationships xmlns="http://schemas.openxmlformats.org/package/2006/relationships"><Relationship Id="rId1" Type="http://schemas.openxmlformats.org/officeDocument/2006/relationships/slide" Target="../slides/slide157.xml"/><Relationship Id="rId2" Type="http://schemas.openxmlformats.org/officeDocument/2006/relationships/notesMaster" Target="../notesMasters/notesMaster1.xml"/>
</Relationships>
</file>

<file path=ppt/notesSlides/_rels/notesSlide158.xml.rels><?xml version="1.0" encoding="UTF-8"?>
<Relationships xmlns="http://schemas.openxmlformats.org/package/2006/relationships"><Relationship Id="rId1" Type="http://schemas.openxmlformats.org/officeDocument/2006/relationships/slide" Target="../slides/slide158.xml"/><Relationship Id="rId2" Type="http://schemas.openxmlformats.org/officeDocument/2006/relationships/notesMaster" Target="../notesMasters/notesMaster1.xml"/>
</Relationships>
</file>

<file path=ppt/notesSlides/_rels/notesSlide159.xml.rels><?xml version="1.0" encoding="UTF-8"?>
<Relationships xmlns="http://schemas.openxmlformats.org/package/2006/relationships"><Relationship Id="rId1" Type="http://schemas.openxmlformats.org/officeDocument/2006/relationships/slide" Target="../slides/slide159.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60.xml.rels><?xml version="1.0" encoding="UTF-8"?>
<Relationships xmlns="http://schemas.openxmlformats.org/package/2006/relationships"><Relationship Id="rId1" Type="http://schemas.openxmlformats.org/officeDocument/2006/relationships/slide" Target="../slides/slide160.xml"/><Relationship Id="rId2" Type="http://schemas.openxmlformats.org/officeDocument/2006/relationships/notesMaster" Target="../notesMasters/notesMaster1.xml"/>
</Relationships>
</file>

<file path=ppt/notesSlides/_rels/notesSlide161.xml.rels><?xml version="1.0" encoding="UTF-8"?>
<Relationships xmlns="http://schemas.openxmlformats.org/package/2006/relationships"><Relationship Id="rId1" Type="http://schemas.openxmlformats.org/officeDocument/2006/relationships/slide" Target="../slides/slide161.xml"/><Relationship Id="rId2" Type="http://schemas.openxmlformats.org/officeDocument/2006/relationships/notesMaster" Target="../notesMasters/notesMaster1.xml"/>
</Relationships>
</file>

<file path=ppt/notesSlides/_rels/notesSlide162.xml.rels><?xml version="1.0" encoding="UTF-8"?>
<Relationships xmlns="http://schemas.openxmlformats.org/package/2006/relationships"><Relationship Id="rId1" Type="http://schemas.openxmlformats.org/officeDocument/2006/relationships/slide" Target="../slides/slide162.xml"/><Relationship Id="rId2" Type="http://schemas.openxmlformats.org/officeDocument/2006/relationships/notesMaster" Target="../notesMasters/notesMaster1.xml"/>
</Relationships>
</file>

<file path=ppt/notesSlides/_rels/notesSlide163.xml.rels><?xml version="1.0" encoding="UTF-8"?>
<Relationships xmlns="http://schemas.openxmlformats.org/package/2006/relationships"><Relationship Id="rId1" Type="http://schemas.openxmlformats.org/officeDocument/2006/relationships/slide" Target="../slides/slide163.xml"/><Relationship Id="rId2" Type="http://schemas.openxmlformats.org/officeDocument/2006/relationships/notesMaster" Target="../notesMasters/notesMaster1.xml"/>
</Relationships>
</file>

<file path=ppt/notesSlides/_rels/notesSlide164.xml.rels><?xml version="1.0" encoding="UTF-8"?>
<Relationships xmlns="http://schemas.openxmlformats.org/package/2006/relationships"><Relationship Id="rId1" Type="http://schemas.openxmlformats.org/officeDocument/2006/relationships/slide" Target="../slides/slide164.xml"/><Relationship Id="rId2" Type="http://schemas.openxmlformats.org/officeDocument/2006/relationships/notesMaster" Target="../notesMasters/notesMaster1.xml"/>
</Relationships>
</file>

<file path=ppt/notesSlides/_rels/notesSlide165.xml.rels><?xml version="1.0" encoding="UTF-8"?>
<Relationships xmlns="http://schemas.openxmlformats.org/package/2006/relationships"><Relationship Id="rId1" Type="http://schemas.openxmlformats.org/officeDocument/2006/relationships/slide" Target="../slides/slide165.xml"/><Relationship Id="rId2" Type="http://schemas.openxmlformats.org/officeDocument/2006/relationships/notesMaster" Target="../notesMasters/notesMaster1.xml"/>
</Relationships>
</file>

<file path=ppt/notesSlides/_rels/notesSlide166.xml.rels><?xml version="1.0" encoding="UTF-8"?>
<Relationships xmlns="http://schemas.openxmlformats.org/package/2006/relationships"><Relationship Id="rId1" Type="http://schemas.openxmlformats.org/officeDocument/2006/relationships/slide" Target="../slides/slide166.xml"/><Relationship Id="rId2" Type="http://schemas.openxmlformats.org/officeDocument/2006/relationships/notesMaster" Target="../notesMasters/notesMaster1.xml"/>
</Relationships>
</file>

<file path=ppt/notesSlides/_rels/notesSlide167.xml.rels><?xml version="1.0" encoding="UTF-8"?>
<Relationships xmlns="http://schemas.openxmlformats.org/package/2006/relationships"><Relationship Id="rId1" Type="http://schemas.openxmlformats.org/officeDocument/2006/relationships/slide" Target="../slides/slide167.xml"/><Relationship Id="rId2" Type="http://schemas.openxmlformats.org/officeDocument/2006/relationships/notesMaster" Target="../notesMasters/notesMaster1.xml"/>
</Relationships>
</file>

<file path=ppt/notesSlides/_rels/notesSlide168.xml.rels><?xml version="1.0" encoding="UTF-8"?>
<Relationships xmlns="http://schemas.openxmlformats.org/package/2006/relationships"><Relationship Id="rId1" Type="http://schemas.openxmlformats.org/officeDocument/2006/relationships/slide" Target="../slides/slide168.xml"/><Relationship Id="rId2" Type="http://schemas.openxmlformats.org/officeDocument/2006/relationships/notesMaster" Target="../notesMasters/notesMaster1.xml"/>
</Relationships>
</file>

<file path=ppt/notesSlides/_rels/notesSlide169.xml.rels><?xml version="1.0" encoding="UTF-8"?>
<Relationships xmlns="http://schemas.openxmlformats.org/package/2006/relationships"><Relationship Id="rId1" Type="http://schemas.openxmlformats.org/officeDocument/2006/relationships/slide" Target="../slides/slide169.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70.xml.rels><?xml version="1.0" encoding="UTF-8"?>
<Relationships xmlns="http://schemas.openxmlformats.org/package/2006/relationships"><Relationship Id="rId1" Type="http://schemas.openxmlformats.org/officeDocument/2006/relationships/slide" Target="../slides/slide170.xml"/><Relationship Id="rId2" Type="http://schemas.openxmlformats.org/officeDocument/2006/relationships/notesMaster" Target="../notesMasters/notesMaster1.xml"/>
</Relationships>
</file>

<file path=ppt/notesSlides/_rels/notesSlide171.xml.rels><?xml version="1.0" encoding="UTF-8"?>
<Relationships xmlns="http://schemas.openxmlformats.org/package/2006/relationships"><Relationship Id="rId1" Type="http://schemas.openxmlformats.org/officeDocument/2006/relationships/slide" Target="../slides/slide171.xml"/><Relationship Id="rId2" Type="http://schemas.openxmlformats.org/officeDocument/2006/relationships/notesMaster" Target="../notesMasters/notesMaster1.xml"/>
</Relationships>
</file>

<file path=ppt/notesSlides/_rels/notesSlide172.xml.rels><?xml version="1.0" encoding="UTF-8"?>
<Relationships xmlns="http://schemas.openxmlformats.org/package/2006/relationships"><Relationship Id="rId1" Type="http://schemas.openxmlformats.org/officeDocument/2006/relationships/slide" Target="../slides/slide172.xml"/><Relationship Id="rId2" Type="http://schemas.openxmlformats.org/officeDocument/2006/relationships/notesMaster" Target="../notesMasters/notesMaster1.xml"/>
</Relationships>
</file>

<file path=ppt/notesSlides/_rels/notesSlide173.xml.rels><?xml version="1.0" encoding="UTF-8"?>
<Relationships xmlns="http://schemas.openxmlformats.org/package/2006/relationships"><Relationship Id="rId1" Type="http://schemas.openxmlformats.org/officeDocument/2006/relationships/slide" Target="../slides/slide173.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PlaceHolder 1"/>
          <p:cNvSpPr>
            <a:spLocks noGrp="1"/>
          </p:cNvSpPr>
          <p:nvPr>
            <p:ph type="sldImg"/>
          </p:nvPr>
        </p:nvSpPr>
        <p:spPr>
          <a:xfrm>
            <a:off x="1143000" y="685800"/>
            <a:ext cx="4570560" cy="3427560"/>
          </a:xfrm>
          <a:prstGeom prst="rect">
            <a:avLst/>
          </a:prstGeom>
        </p:spPr>
      </p:sp>
      <p:sp>
        <p:nvSpPr>
          <p:cNvPr id="65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5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CF10B11D-DDFF-4138-81FB-0C306D9ED1D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type="sldImg"/>
          </p:nvPr>
        </p:nvSpPr>
        <p:spPr>
          <a:xfrm>
            <a:off x="1143000" y="685800"/>
            <a:ext cx="4570560" cy="3427560"/>
          </a:xfrm>
          <a:prstGeom prst="rect">
            <a:avLst/>
          </a:prstGeom>
        </p:spPr>
      </p:sp>
      <p:sp>
        <p:nvSpPr>
          <p:cNvPr id="68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8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B464373E-02C6-4545-BBA5-D12D6A7B5FC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sldImg"/>
          </p:nvPr>
        </p:nvSpPr>
        <p:spPr>
          <a:xfrm>
            <a:off x="1143000" y="685800"/>
            <a:ext cx="4570560" cy="3427560"/>
          </a:xfrm>
          <a:prstGeom prst="rect">
            <a:avLst/>
          </a:prstGeom>
        </p:spPr>
      </p:sp>
      <p:sp>
        <p:nvSpPr>
          <p:cNvPr id="95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5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7BDB668-B2C9-4CC1-BF7F-0F0935AF553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PlaceHolder 1"/>
          <p:cNvSpPr>
            <a:spLocks noGrp="1"/>
          </p:cNvSpPr>
          <p:nvPr>
            <p:ph type="sldImg"/>
          </p:nvPr>
        </p:nvSpPr>
        <p:spPr>
          <a:xfrm>
            <a:off x="1143000" y="685800"/>
            <a:ext cx="4570560" cy="3427560"/>
          </a:xfrm>
          <a:prstGeom prst="rect">
            <a:avLst/>
          </a:prstGeom>
        </p:spPr>
      </p:sp>
      <p:sp>
        <p:nvSpPr>
          <p:cNvPr id="95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5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C1178E41-BF6A-4E67-B7EA-47F4AC37734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PlaceHolder 1"/>
          <p:cNvSpPr>
            <a:spLocks noGrp="1"/>
          </p:cNvSpPr>
          <p:nvPr>
            <p:ph type="sldImg"/>
          </p:nvPr>
        </p:nvSpPr>
        <p:spPr>
          <a:xfrm>
            <a:off x="1143000" y="685800"/>
            <a:ext cx="4570560" cy="3427560"/>
          </a:xfrm>
          <a:prstGeom prst="rect">
            <a:avLst/>
          </a:prstGeom>
        </p:spPr>
      </p:sp>
      <p:sp>
        <p:nvSpPr>
          <p:cNvPr id="96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6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418EC73-567C-4E0A-8A0B-93A68A53ACC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2" name="PlaceHolder 1"/>
          <p:cNvSpPr>
            <a:spLocks noGrp="1"/>
          </p:cNvSpPr>
          <p:nvPr>
            <p:ph type="sldImg"/>
          </p:nvPr>
        </p:nvSpPr>
        <p:spPr>
          <a:xfrm>
            <a:off x="1143000" y="685800"/>
            <a:ext cx="4570560" cy="3427560"/>
          </a:xfrm>
          <a:prstGeom prst="rect">
            <a:avLst/>
          </a:prstGeom>
        </p:spPr>
      </p:sp>
      <p:sp>
        <p:nvSpPr>
          <p:cNvPr id="96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6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3F35933-4989-413B-B12A-863910FB55C2}"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PlaceHolder 1"/>
          <p:cNvSpPr>
            <a:spLocks noGrp="1"/>
          </p:cNvSpPr>
          <p:nvPr>
            <p:ph type="sldImg"/>
          </p:nvPr>
        </p:nvSpPr>
        <p:spPr>
          <a:xfrm>
            <a:off x="1143000" y="685800"/>
            <a:ext cx="4570560" cy="3427560"/>
          </a:xfrm>
          <a:prstGeom prst="rect">
            <a:avLst/>
          </a:prstGeom>
        </p:spPr>
      </p:sp>
      <p:sp>
        <p:nvSpPr>
          <p:cNvPr id="96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6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65F9DAF-BA7D-4943-B6D2-91C435879B3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8" name="PlaceHolder 1"/>
          <p:cNvSpPr>
            <a:spLocks noGrp="1"/>
          </p:cNvSpPr>
          <p:nvPr>
            <p:ph type="sldImg"/>
          </p:nvPr>
        </p:nvSpPr>
        <p:spPr>
          <a:xfrm>
            <a:off x="1143000" y="685800"/>
            <a:ext cx="4570560" cy="3427560"/>
          </a:xfrm>
          <a:prstGeom prst="rect">
            <a:avLst/>
          </a:prstGeom>
        </p:spPr>
      </p:sp>
      <p:sp>
        <p:nvSpPr>
          <p:cNvPr id="96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7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FFCAE52-1847-4FB1-904A-969149BAA7AD}"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PlaceHolder 1"/>
          <p:cNvSpPr>
            <a:spLocks noGrp="1"/>
          </p:cNvSpPr>
          <p:nvPr>
            <p:ph type="sldImg"/>
          </p:nvPr>
        </p:nvSpPr>
        <p:spPr>
          <a:xfrm>
            <a:off x="1143000" y="685800"/>
            <a:ext cx="4570560" cy="3427560"/>
          </a:xfrm>
          <a:prstGeom prst="rect">
            <a:avLst/>
          </a:prstGeom>
        </p:spPr>
      </p:sp>
      <p:sp>
        <p:nvSpPr>
          <p:cNvPr id="97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7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4266C2A-55CF-49EC-A5DB-7F15AE931A92}"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4" name="PlaceHolder 1"/>
          <p:cNvSpPr>
            <a:spLocks noGrp="1"/>
          </p:cNvSpPr>
          <p:nvPr>
            <p:ph type="sldImg"/>
          </p:nvPr>
        </p:nvSpPr>
        <p:spPr>
          <a:xfrm>
            <a:off x="1143000" y="685800"/>
            <a:ext cx="4570560" cy="3427560"/>
          </a:xfrm>
          <a:prstGeom prst="rect">
            <a:avLst/>
          </a:prstGeom>
        </p:spPr>
      </p:sp>
      <p:sp>
        <p:nvSpPr>
          <p:cNvPr id="97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7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C58607B-5933-4081-ADA9-AC28C9D08C4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7" name="PlaceHolder 1"/>
          <p:cNvSpPr>
            <a:spLocks noGrp="1"/>
          </p:cNvSpPr>
          <p:nvPr>
            <p:ph type="sldImg"/>
          </p:nvPr>
        </p:nvSpPr>
        <p:spPr>
          <a:xfrm>
            <a:off x="1143000" y="685800"/>
            <a:ext cx="4570560" cy="3427560"/>
          </a:xfrm>
          <a:prstGeom prst="rect">
            <a:avLst/>
          </a:prstGeom>
        </p:spPr>
      </p:sp>
      <p:sp>
        <p:nvSpPr>
          <p:cNvPr id="97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7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10044A3-AB98-4442-8791-F0859DF19CA1}"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0" name="PlaceHolder 1"/>
          <p:cNvSpPr>
            <a:spLocks noGrp="1"/>
          </p:cNvSpPr>
          <p:nvPr>
            <p:ph type="sldImg"/>
          </p:nvPr>
        </p:nvSpPr>
        <p:spPr>
          <a:xfrm>
            <a:off x="1143000" y="685800"/>
            <a:ext cx="4570560" cy="3427560"/>
          </a:xfrm>
          <a:prstGeom prst="rect">
            <a:avLst/>
          </a:prstGeom>
        </p:spPr>
      </p:sp>
      <p:sp>
        <p:nvSpPr>
          <p:cNvPr id="98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8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36A2413-995F-427B-86F5-3386D977A9EF}"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sldImg"/>
          </p:nvPr>
        </p:nvSpPr>
        <p:spPr>
          <a:xfrm>
            <a:off x="1143000" y="685800"/>
            <a:ext cx="4570560" cy="3427560"/>
          </a:xfrm>
          <a:prstGeom prst="rect">
            <a:avLst/>
          </a:prstGeom>
        </p:spPr>
      </p:sp>
      <p:sp>
        <p:nvSpPr>
          <p:cNvPr id="68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8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02C25B0-7A58-4E05-8711-97EEB4617D47}"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PlaceHolder 1"/>
          <p:cNvSpPr>
            <a:spLocks noGrp="1"/>
          </p:cNvSpPr>
          <p:nvPr>
            <p:ph type="sldImg"/>
          </p:nvPr>
        </p:nvSpPr>
        <p:spPr>
          <a:xfrm>
            <a:off x="1143000" y="685800"/>
            <a:ext cx="4570560" cy="3427560"/>
          </a:xfrm>
          <a:prstGeom prst="rect">
            <a:avLst/>
          </a:prstGeom>
        </p:spPr>
      </p:sp>
      <p:sp>
        <p:nvSpPr>
          <p:cNvPr id="98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8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2D27E11-4710-41AF-974A-68714CADEDB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6" name="PlaceHolder 1"/>
          <p:cNvSpPr>
            <a:spLocks noGrp="1"/>
          </p:cNvSpPr>
          <p:nvPr>
            <p:ph type="sldImg"/>
          </p:nvPr>
        </p:nvSpPr>
        <p:spPr>
          <a:xfrm>
            <a:off x="1143000" y="685800"/>
            <a:ext cx="4570560" cy="3427560"/>
          </a:xfrm>
          <a:prstGeom prst="rect">
            <a:avLst/>
          </a:prstGeom>
        </p:spPr>
      </p:sp>
      <p:sp>
        <p:nvSpPr>
          <p:cNvPr id="98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8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D0192C64-5E66-47A4-BFF2-8F2DB635245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9" name="PlaceHolder 1"/>
          <p:cNvSpPr>
            <a:spLocks noGrp="1"/>
          </p:cNvSpPr>
          <p:nvPr>
            <p:ph type="sldImg"/>
          </p:nvPr>
        </p:nvSpPr>
        <p:spPr>
          <a:xfrm>
            <a:off x="1143000" y="685800"/>
            <a:ext cx="4570560" cy="3427560"/>
          </a:xfrm>
          <a:prstGeom prst="rect">
            <a:avLst/>
          </a:prstGeom>
        </p:spPr>
      </p:sp>
      <p:sp>
        <p:nvSpPr>
          <p:cNvPr id="99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9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161CFC6-9594-4886-A324-66EFBBE2AACC}"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PlaceHolder 1"/>
          <p:cNvSpPr>
            <a:spLocks noGrp="1"/>
          </p:cNvSpPr>
          <p:nvPr>
            <p:ph type="sldImg"/>
          </p:nvPr>
        </p:nvSpPr>
        <p:spPr>
          <a:xfrm>
            <a:off x="1143000" y="685800"/>
            <a:ext cx="4570560" cy="3427560"/>
          </a:xfrm>
          <a:prstGeom prst="rect">
            <a:avLst/>
          </a:prstGeom>
        </p:spPr>
      </p:sp>
      <p:sp>
        <p:nvSpPr>
          <p:cNvPr id="99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9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B602C21-FD01-44A7-8DE0-35B37C7A3C6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5" name="PlaceHolder 1"/>
          <p:cNvSpPr>
            <a:spLocks noGrp="1"/>
          </p:cNvSpPr>
          <p:nvPr>
            <p:ph type="sldImg"/>
          </p:nvPr>
        </p:nvSpPr>
        <p:spPr>
          <a:xfrm>
            <a:off x="1143000" y="685800"/>
            <a:ext cx="4570560" cy="3427560"/>
          </a:xfrm>
          <a:prstGeom prst="rect">
            <a:avLst/>
          </a:prstGeom>
        </p:spPr>
      </p:sp>
      <p:sp>
        <p:nvSpPr>
          <p:cNvPr id="99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9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F4AB87DA-5B00-4D37-BF54-C24F8C1A93E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PlaceHolder 1"/>
          <p:cNvSpPr>
            <a:spLocks noGrp="1"/>
          </p:cNvSpPr>
          <p:nvPr>
            <p:ph type="sldImg"/>
          </p:nvPr>
        </p:nvSpPr>
        <p:spPr>
          <a:xfrm>
            <a:off x="1143000" y="685800"/>
            <a:ext cx="4570560" cy="3427560"/>
          </a:xfrm>
          <a:prstGeom prst="rect">
            <a:avLst/>
          </a:prstGeom>
        </p:spPr>
      </p:sp>
      <p:sp>
        <p:nvSpPr>
          <p:cNvPr id="99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0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905C74F-CB91-46CF-B20B-BAF6EF93E2C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PlaceHolder 1"/>
          <p:cNvSpPr>
            <a:spLocks noGrp="1"/>
          </p:cNvSpPr>
          <p:nvPr>
            <p:ph type="sldImg"/>
          </p:nvPr>
        </p:nvSpPr>
        <p:spPr>
          <a:xfrm>
            <a:off x="1143000" y="685800"/>
            <a:ext cx="4570560" cy="3427560"/>
          </a:xfrm>
          <a:prstGeom prst="rect">
            <a:avLst/>
          </a:prstGeom>
        </p:spPr>
      </p:sp>
      <p:sp>
        <p:nvSpPr>
          <p:cNvPr id="100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0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7DB79C8-7F4E-4716-8E6A-439ECCACCB0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4" name="PlaceHolder 1"/>
          <p:cNvSpPr>
            <a:spLocks noGrp="1"/>
          </p:cNvSpPr>
          <p:nvPr>
            <p:ph type="sldImg"/>
          </p:nvPr>
        </p:nvSpPr>
        <p:spPr>
          <a:xfrm>
            <a:off x="1143000" y="685800"/>
            <a:ext cx="4570560" cy="3427560"/>
          </a:xfrm>
          <a:prstGeom prst="rect">
            <a:avLst/>
          </a:prstGeom>
        </p:spPr>
      </p:sp>
      <p:sp>
        <p:nvSpPr>
          <p:cNvPr id="100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0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7D17A26-D31C-453E-8386-257296B747C4}"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7" name="PlaceHolder 1"/>
          <p:cNvSpPr>
            <a:spLocks noGrp="1"/>
          </p:cNvSpPr>
          <p:nvPr>
            <p:ph type="sldImg"/>
          </p:nvPr>
        </p:nvSpPr>
        <p:spPr>
          <a:xfrm>
            <a:off x="1143000" y="685800"/>
            <a:ext cx="4570560" cy="3427560"/>
          </a:xfrm>
          <a:prstGeom prst="rect">
            <a:avLst/>
          </a:prstGeom>
        </p:spPr>
      </p:sp>
      <p:sp>
        <p:nvSpPr>
          <p:cNvPr id="100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0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7C66D1AD-412E-4164-BBC1-7A79BDEB649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0" name="PlaceHolder 1"/>
          <p:cNvSpPr>
            <a:spLocks noGrp="1"/>
          </p:cNvSpPr>
          <p:nvPr>
            <p:ph type="sldImg"/>
          </p:nvPr>
        </p:nvSpPr>
        <p:spPr>
          <a:xfrm>
            <a:off x="1143000" y="685800"/>
            <a:ext cx="4570560" cy="3427560"/>
          </a:xfrm>
          <a:prstGeom prst="rect">
            <a:avLst/>
          </a:prstGeom>
        </p:spPr>
      </p:sp>
      <p:sp>
        <p:nvSpPr>
          <p:cNvPr id="101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1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D1CDA41A-AD3B-40BB-B779-C0C9B24A3224}"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sldImg"/>
          </p:nvPr>
        </p:nvSpPr>
        <p:spPr>
          <a:xfrm>
            <a:off x="1143000" y="685800"/>
            <a:ext cx="4570560" cy="3427560"/>
          </a:xfrm>
          <a:prstGeom prst="rect">
            <a:avLst/>
          </a:prstGeom>
        </p:spPr>
      </p:sp>
      <p:sp>
        <p:nvSpPr>
          <p:cNvPr id="69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9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1A4AFCA-BA63-4454-B429-2780DDEDFE8E}"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3" name="PlaceHolder 1"/>
          <p:cNvSpPr>
            <a:spLocks noGrp="1"/>
          </p:cNvSpPr>
          <p:nvPr>
            <p:ph type="sldImg"/>
          </p:nvPr>
        </p:nvSpPr>
        <p:spPr>
          <a:xfrm>
            <a:off x="1143000" y="685800"/>
            <a:ext cx="4570560" cy="3427560"/>
          </a:xfrm>
          <a:prstGeom prst="rect">
            <a:avLst/>
          </a:prstGeom>
        </p:spPr>
      </p:sp>
      <p:sp>
        <p:nvSpPr>
          <p:cNvPr id="101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1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8F5877A-35EA-42E8-A11E-23B5679567E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6" name="PlaceHolder 1"/>
          <p:cNvSpPr>
            <a:spLocks noGrp="1"/>
          </p:cNvSpPr>
          <p:nvPr>
            <p:ph type="sldImg"/>
          </p:nvPr>
        </p:nvSpPr>
        <p:spPr>
          <a:xfrm>
            <a:off x="1143000" y="685800"/>
            <a:ext cx="4570560" cy="3427560"/>
          </a:xfrm>
          <a:prstGeom prst="rect">
            <a:avLst/>
          </a:prstGeom>
        </p:spPr>
      </p:sp>
      <p:sp>
        <p:nvSpPr>
          <p:cNvPr id="101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1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6A0B0F7-6F3D-4F1A-8A79-230474D8C77D}"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9" name="PlaceHolder 1"/>
          <p:cNvSpPr>
            <a:spLocks noGrp="1"/>
          </p:cNvSpPr>
          <p:nvPr>
            <p:ph type="sldImg"/>
          </p:nvPr>
        </p:nvSpPr>
        <p:spPr>
          <a:xfrm>
            <a:off x="1143000" y="685800"/>
            <a:ext cx="4570560" cy="3427560"/>
          </a:xfrm>
          <a:prstGeom prst="rect">
            <a:avLst/>
          </a:prstGeom>
        </p:spPr>
      </p:sp>
      <p:sp>
        <p:nvSpPr>
          <p:cNvPr id="102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2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1495545-CDF7-40A0-826C-C8D624D852AC}"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PlaceHolder 1"/>
          <p:cNvSpPr>
            <a:spLocks noGrp="1"/>
          </p:cNvSpPr>
          <p:nvPr>
            <p:ph type="sldImg"/>
          </p:nvPr>
        </p:nvSpPr>
        <p:spPr>
          <a:xfrm>
            <a:off x="1143000" y="685800"/>
            <a:ext cx="4570560" cy="3427560"/>
          </a:xfrm>
          <a:prstGeom prst="rect">
            <a:avLst/>
          </a:prstGeom>
        </p:spPr>
      </p:sp>
      <p:sp>
        <p:nvSpPr>
          <p:cNvPr id="102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2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88C9B5F3-62A1-4E82-99F3-81EAAD59963E}"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5" name="PlaceHolder 1"/>
          <p:cNvSpPr>
            <a:spLocks noGrp="1"/>
          </p:cNvSpPr>
          <p:nvPr>
            <p:ph type="sldImg"/>
          </p:nvPr>
        </p:nvSpPr>
        <p:spPr>
          <a:xfrm>
            <a:off x="1143000" y="685800"/>
            <a:ext cx="4570560" cy="3427560"/>
          </a:xfrm>
          <a:prstGeom prst="rect">
            <a:avLst/>
          </a:prstGeom>
        </p:spPr>
      </p:sp>
      <p:sp>
        <p:nvSpPr>
          <p:cNvPr id="102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2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C6C16BD4-B266-4094-843C-F111B358242D}"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PlaceHolder 1"/>
          <p:cNvSpPr>
            <a:spLocks noGrp="1"/>
          </p:cNvSpPr>
          <p:nvPr>
            <p:ph type="sldImg"/>
          </p:nvPr>
        </p:nvSpPr>
        <p:spPr>
          <a:xfrm>
            <a:off x="1143000" y="685800"/>
            <a:ext cx="4570560" cy="3427560"/>
          </a:xfrm>
          <a:prstGeom prst="rect">
            <a:avLst/>
          </a:prstGeom>
        </p:spPr>
      </p:sp>
      <p:sp>
        <p:nvSpPr>
          <p:cNvPr id="102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3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1D361F2-0774-47D7-927B-76B9FF7BE942}"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1" name="PlaceHolder 1"/>
          <p:cNvSpPr>
            <a:spLocks noGrp="1"/>
          </p:cNvSpPr>
          <p:nvPr>
            <p:ph type="sldImg"/>
          </p:nvPr>
        </p:nvSpPr>
        <p:spPr>
          <a:xfrm>
            <a:off x="1143000" y="685800"/>
            <a:ext cx="4570560" cy="3427560"/>
          </a:xfrm>
          <a:prstGeom prst="rect">
            <a:avLst/>
          </a:prstGeom>
        </p:spPr>
      </p:sp>
      <p:sp>
        <p:nvSpPr>
          <p:cNvPr id="103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3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7E98E9D-75BB-4623-B2F6-3507A8BC6EF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PlaceHolder 1"/>
          <p:cNvSpPr>
            <a:spLocks noGrp="1"/>
          </p:cNvSpPr>
          <p:nvPr>
            <p:ph type="sldImg"/>
          </p:nvPr>
        </p:nvSpPr>
        <p:spPr>
          <a:xfrm>
            <a:off x="1143000" y="685800"/>
            <a:ext cx="4570560" cy="3427560"/>
          </a:xfrm>
          <a:prstGeom prst="rect">
            <a:avLst/>
          </a:prstGeom>
        </p:spPr>
      </p:sp>
      <p:sp>
        <p:nvSpPr>
          <p:cNvPr id="103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3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479B265-3AED-4C51-BAFE-1BCF564A9812}"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7" name="PlaceHolder 1"/>
          <p:cNvSpPr>
            <a:spLocks noGrp="1"/>
          </p:cNvSpPr>
          <p:nvPr>
            <p:ph type="sldImg"/>
          </p:nvPr>
        </p:nvSpPr>
        <p:spPr>
          <a:xfrm>
            <a:off x="1143000" y="685800"/>
            <a:ext cx="4570560" cy="3427560"/>
          </a:xfrm>
          <a:prstGeom prst="rect">
            <a:avLst/>
          </a:prstGeom>
        </p:spPr>
      </p:sp>
      <p:sp>
        <p:nvSpPr>
          <p:cNvPr id="103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3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E9ECADF-A8BA-4EE0-83B6-0645691C56D4}"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0" name="PlaceHolder 1"/>
          <p:cNvSpPr>
            <a:spLocks noGrp="1"/>
          </p:cNvSpPr>
          <p:nvPr>
            <p:ph type="sldImg"/>
          </p:nvPr>
        </p:nvSpPr>
        <p:spPr>
          <a:xfrm>
            <a:off x="1143000" y="685800"/>
            <a:ext cx="4570560" cy="3427560"/>
          </a:xfrm>
          <a:prstGeom prst="rect">
            <a:avLst/>
          </a:prstGeom>
        </p:spPr>
      </p:sp>
      <p:sp>
        <p:nvSpPr>
          <p:cNvPr id="104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4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37171CA-5940-439E-9BC2-7AE402A735C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sldImg"/>
          </p:nvPr>
        </p:nvSpPr>
        <p:spPr>
          <a:xfrm>
            <a:off x="1143000" y="685800"/>
            <a:ext cx="4570560" cy="3427560"/>
          </a:xfrm>
          <a:prstGeom prst="rect">
            <a:avLst/>
          </a:prstGeom>
        </p:spPr>
      </p:sp>
      <p:sp>
        <p:nvSpPr>
          <p:cNvPr id="69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9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514BCAB1-F052-48C8-B2BA-B37ECAE90227}"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3" name="PlaceHolder 1"/>
          <p:cNvSpPr>
            <a:spLocks noGrp="1"/>
          </p:cNvSpPr>
          <p:nvPr>
            <p:ph type="sldImg"/>
          </p:nvPr>
        </p:nvSpPr>
        <p:spPr>
          <a:xfrm>
            <a:off x="1143000" y="685800"/>
            <a:ext cx="4570560" cy="3427560"/>
          </a:xfrm>
          <a:prstGeom prst="rect">
            <a:avLst/>
          </a:prstGeom>
        </p:spPr>
      </p:sp>
      <p:sp>
        <p:nvSpPr>
          <p:cNvPr id="104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4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51CEDE5-D67F-4968-98ED-2784599E9DD6}"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PlaceHolder 1"/>
          <p:cNvSpPr>
            <a:spLocks noGrp="1"/>
          </p:cNvSpPr>
          <p:nvPr>
            <p:ph type="sldImg"/>
          </p:nvPr>
        </p:nvSpPr>
        <p:spPr>
          <a:xfrm>
            <a:off x="1143000" y="685800"/>
            <a:ext cx="4570560" cy="3427560"/>
          </a:xfrm>
          <a:prstGeom prst="rect">
            <a:avLst/>
          </a:prstGeom>
        </p:spPr>
      </p:sp>
      <p:sp>
        <p:nvSpPr>
          <p:cNvPr id="104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4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37006855-7D9F-4F7E-A544-43B31707EFD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9" name="PlaceHolder 1"/>
          <p:cNvSpPr>
            <a:spLocks noGrp="1"/>
          </p:cNvSpPr>
          <p:nvPr>
            <p:ph type="sldImg"/>
          </p:nvPr>
        </p:nvSpPr>
        <p:spPr>
          <a:xfrm>
            <a:off x="1143000" y="685800"/>
            <a:ext cx="4570560" cy="3427560"/>
          </a:xfrm>
          <a:prstGeom prst="rect">
            <a:avLst/>
          </a:prstGeom>
        </p:spPr>
      </p:sp>
      <p:sp>
        <p:nvSpPr>
          <p:cNvPr id="105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5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C30A5FC2-71A9-4EF1-B714-FBF7DDD34B2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PlaceHolder 1"/>
          <p:cNvSpPr>
            <a:spLocks noGrp="1"/>
          </p:cNvSpPr>
          <p:nvPr>
            <p:ph type="sldImg"/>
          </p:nvPr>
        </p:nvSpPr>
        <p:spPr>
          <a:xfrm>
            <a:off x="1143000" y="685800"/>
            <a:ext cx="4570560" cy="3427560"/>
          </a:xfrm>
          <a:prstGeom prst="rect">
            <a:avLst/>
          </a:prstGeom>
        </p:spPr>
      </p:sp>
      <p:sp>
        <p:nvSpPr>
          <p:cNvPr id="105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5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21AA6E4-0B35-414F-B639-4347FA554C81}"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5" name="PlaceHolder 1"/>
          <p:cNvSpPr>
            <a:spLocks noGrp="1"/>
          </p:cNvSpPr>
          <p:nvPr>
            <p:ph type="sldImg"/>
          </p:nvPr>
        </p:nvSpPr>
        <p:spPr>
          <a:xfrm>
            <a:off x="1143000" y="685800"/>
            <a:ext cx="4570560" cy="3427560"/>
          </a:xfrm>
          <a:prstGeom prst="rect">
            <a:avLst/>
          </a:prstGeom>
        </p:spPr>
      </p:sp>
      <p:sp>
        <p:nvSpPr>
          <p:cNvPr id="105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5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CD6AB703-73B4-4CB9-951A-37030117D8A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8" name="PlaceHolder 1"/>
          <p:cNvSpPr>
            <a:spLocks noGrp="1"/>
          </p:cNvSpPr>
          <p:nvPr>
            <p:ph type="sldImg"/>
          </p:nvPr>
        </p:nvSpPr>
        <p:spPr>
          <a:xfrm>
            <a:off x="1143000" y="685800"/>
            <a:ext cx="4570560" cy="3427560"/>
          </a:xfrm>
          <a:prstGeom prst="rect">
            <a:avLst/>
          </a:prstGeom>
        </p:spPr>
      </p:sp>
      <p:sp>
        <p:nvSpPr>
          <p:cNvPr id="105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6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D862BD9-6299-4FE6-AFC9-8F1E1FF1645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1" name="PlaceHolder 1"/>
          <p:cNvSpPr>
            <a:spLocks noGrp="1"/>
          </p:cNvSpPr>
          <p:nvPr>
            <p:ph type="sldImg"/>
          </p:nvPr>
        </p:nvSpPr>
        <p:spPr>
          <a:xfrm>
            <a:off x="1143000" y="685800"/>
            <a:ext cx="4570560" cy="3427560"/>
          </a:xfrm>
          <a:prstGeom prst="rect">
            <a:avLst/>
          </a:prstGeom>
        </p:spPr>
      </p:sp>
      <p:sp>
        <p:nvSpPr>
          <p:cNvPr id="106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6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FD7613C9-FC81-4D3B-834F-54057B01F326}"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PlaceHolder 1"/>
          <p:cNvSpPr>
            <a:spLocks noGrp="1"/>
          </p:cNvSpPr>
          <p:nvPr>
            <p:ph type="sldImg"/>
          </p:nvPr>
        </p:nvSpPr>
        <p:spPr>
          <a:xfrm>
            <a:off x="1143000" y="685800"/>
            <a:ext cx="4570560" cy="3427560"/>
          </a:xfrm>
          <a:prstGeom prst="rect">
            <a:avLst/>
          </a:prstGeom>
        </p:spPr>
      </p:sp>
      <p:sp>
        <p:nvSpPr>
          <p:cNvPr id="106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6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D026A7DB-4FDF-4AFB-8E3E-00ED180F02B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7" name="PlaceHolder 1"/>
          <p:cNvSpPr>
            <a:spLocks noGrp="1"/>
          </p:cNvSpPr>
          <p:nvPr>
            <p:ph type="sldImg"/>
          </p:nvPr>
        </p:nvSpPr>
        <p:spPr>
          <a:xfrm>
            <a:off x="1143000" y="685800"/>
            <a:ext cx="4570560" cy="3427560"/>
          </a:xfrm>
          <a:prstGeom prst="rect">
            <a:avLst/>
          </a:prstGeom>
        </p:spPr>
      </p:sp>
      <p:sp>
        <p:nvSpPr>
          <p:cNvPr id="106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6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D3482EDF-A7A4-42F9-90D2-590676192ADC}"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0" name="PlaceHolder 1"/>
          <p:cNvSpPr>
            <a:spLocks noGrp="1"/>
          </p:cNvSpPr>
          <p:nvPr>
            <p:ph type="sldImg"/>
          </p:nvPr>
        </p:nvSpPr>
        <p:spPr>
          <a:xfrm>
            <a:off x="1143000" y="685800"/>
            <a:ext cx="4570560" cy="3427560"/>
          </a:xfrm>
          <a:prstGeom prst="rect">
            <a:avLst/>
          </a:prstGeom>
        </p:spPr>
      </p:sp>
      <p:sp>
        <p:nvSpPr>
          <p:cNvPr id="107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7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B19746A-CA01-440E-85DD-661A4D30C361}"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sldImg"/>
          </p:nvPr>
        </p:nvSpPr>
        <p:spPr>
          <a:xfrm>
            <a:off x="1143000" y="685800"/>
            <a:ext cx="4570560" cy="3427560"/>
          </a:xfrm>
          <a:prstGeom prst="rect">
            <a:avLst/>
          </a:prstGeom>
        </p:spPr>
      </p:sp>
      <p:sp>
        <p:nvSpPr>
          <p:cNvPr id="69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9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9EAA2CE-AC65-4F5F-A386-B5795A742CC1}"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3" name="PlaceHolder 1"/>
          <p:cNvSpPr>
            <a:spLocks noGrp="1"/>
          </p:cNvSpPr>
          <p:nvPr>
            <p:ph type="sldImg"/>
          </p:nvPr>
        </p:nvSpPr>
        <p:spPr>
          <a:xfrm>
            <a:off x="1143000" y="685800"/>
            <a:ext cx="4570560" cy="3427560"/>
          </a:xfrm>
          <a:prstGeom prst="rect">
            <a:avLst/>
          </a:prstGeom>
        </p:spPr>
      </p:sp>
      <p:sp>
        <p:nvSpPr>
          <p:cNvPr id="107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7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6EF41FE-548F-4719-8CDF-76A7CD6C974F}"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6" name="PlaceHolder 1"/>
          <p:cNvSpPr>
            <a:spLocks noGrp="1"/>
          </p:cNvSpPr>
          <p:nvPr>
            <p:ph type="sldImg"/>
          </p:nvPr>
        </p:nvSpPr>
        <p:spPr>
          <a:xfrm>
            <a:off x="1143000" y="685800"/>
            <a:ext cx="4570560" cy="3427560"/>
          </a:xfrm>
          <a:prstGeom prst="rect">
            <a:avLst/>
          </a:prstGeom>
        </p:spPr>
      </p:sp>
      <p:sp>
        <p:nvSpPr>
          <p:cNvPr id="107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7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F4C477C1-ED85-4E93-8435-44339F92790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9" name="PlaceHolder 1"/>
          <p:cNvSpPr>
            <a:spLocks noGrp="1"/>
          </p:cNvSpPr>
          <p:nvPr>
            <p:ph type="sldImg"/>
          </p:nvPr>
        </p:nvSpPr>
        <p:spPr>
          <a:xfrm>
            <a:off x="1143000" y="685800"/>
            <a:ext cx="4570560" cy="3427560"/>
          </a:xfrm>
          <a:prstGeom prst="rect">
            <a:avLst/>
          </a:prstGeom>
        </p:spPr>
      </p:sp>
      <p:sp>
        <p:nvSpPr>
          <p:cNvPr id="108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8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BAB3EF69-7F50-4405-85C1-CCEEFB5EFF1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PlaceHolder 1"/>
          <p:cNvSpPr>
            <a:spLocks noGrp="1"/>
          </p:cNvSpPr>
          <p:nvPr>
            <p:ph type="sldImg"/>
          </p:nvPr>
        </p:nvSpPr>
        <p:spPr>
          <a:xfrm>
            <a:off x="1143000" y="685800"/>
            <a:ext cx="4570560" cy="3427560"/>
          </a:xfrm>
          <a:prstGeom prst="rect">
            <a:avLst/>
          </a:prstGeom>
        </p:spPr>
      </p:sp>
      <p:sp>
        <p:nvSpPr>
          <p:cNvPr id="108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8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84BA6303-096A-4F90-9BE0-C4279FEFA257}"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5" name="PlaceHolder 1"/>
          <p:cNvSpPr>
            <a:spLocks noGrp="1"/>
          </p:cNvSpPr>
          <p:nvPr>
            <p:ph type="sldImg"/>
          </p:nvPr>
        </p:nvSpPr>
        <p:spPr>
          <a:xfrm>
            <a:off x="1143000" y="685800"/>
            <a:ext cx="4570560" cy="3427560"/>
          </a:xfrm>
          <a:prstGeom prst="rect">
            <a:avLst/>
          </a:prstGeom>
        </p:spPr>
      </p:sp>
      <p:sp>
        <p:nvSpPr>
          <p:cNvPr id="108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8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D10F8434-7F1F-4AEE-BD06-DD7C8E0FEABF}"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8" name="PlaceHolder 1"/>
          <p:cNvSpPr>
            <a:spLocks noGrp="1"/>
          </p:cNvSpPr>
          <p:nvPr>
            <p:ph type="sldImg"/>
          </p:nvPr>
        </p:nvSpPr>
        <p:spPr>
          <a:xfrm>
            <a:off x="1143000" y="685800"/>
            <a:ext cx="4570560" cy="3427560"/>
          </a:xfrm>
          <a:prstGeom prst="rect">
            <a:avLst/>
          </a:prstGeom>
        </p:spPr>
      </p:sp>
      <p:sp>
        <p:nvSpPr>
          <p:cNvPr id="108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9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C7834F8-615B-48A6-996C-2D40D8BFFC1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1" name="PlaceHolder 1"/>
          <p:cNvSpPr>
            <a:spLocks noGrp="1"/>
          </p:cNvSpPr>
          <p:nvPr>
            <p:ph type="sldImg"/>
          </p:nvPr>
        </p:nvSpPr>
        <p:spPr>
          <a:xfrm>
            <a:off x="1143000" y="685800"/>
            <a:ext cx="4570560" cy="3427560"/>
          </a:xfrm>
          <a:prstGeom prst="rect">
            <a:avLst/>
          </a:prstGeom>
        </p:spPr>
      </p:sp>
      <p:sp>
        <p:nvSpPr>
          <p:cNvPr id="109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9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371435FA-44F1-442B-8058-6826420A0D86}"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4" name="PlaceHolder 1"/>
          <p:cNvSpPr>
            <a:spLocks noGrp="1"/>
          </p:cNvSpPr>
          <p:nvPr>
            <p:ph type="sldImg"/>
          </p:nvPr>
        </p:nvSpPr>
        <p:spPr>
          <a:xfrm>
            <a:off x="1143000" y="685800"/>
            <a:ext cx="4570560" cy="3427560"/>
          </a:xfrm>
          <a:prstGeom prst="rect">
            <a:avLst/>
          </a:prstGeom>
        </p:spPr>
      </p:sp>
      <p:sp>
        <p:nvSpPr>
          <p:cNvPr id="109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9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CDD8EB5-4438-4C5E-902C-2946ADA3E00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7" name="PlaceHolder 1"/>
          <p:cNvSpPr>
            <a:spLocks noGrp="1"/>
          </p:cNvSpPr>
          <p:nvPr>
            <p:ph type="sldImg"/>
          </p:nvPr>
        </p:nvSpPr>
        <p:spPr>
          <a:xfrm>
            <a:off x="1143000" y="685800"/>
            <a:ext cx="4570560" cy="3427560"/>
          </a:xfrm>
          <a:prstGeom prst="rect">
            <a:avLst/>
          </a:prstGeom>
        </p:spPr>
      </p:sp>
      <p:sp>
        <p:nvSpPr>
          <p:cNvPr id="109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09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C9482457-2C5A-498B-A4FF-BE893335B57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PlaceHolder 1"/>
          <p:cNvSpPr>
            <a:spLocks noGrp="1"/>
          </p:cNvSpPr>
          <p:nvPr>
            <p:ph type="sldImg"/>
          </p:nvPr>
        </p:nvSpPr>
        <p:spPr>
          <a:xfrm>
            <a:off x="1143000" y="685800"/>
            <a:ext cx="4570560" cy="3427560"/>
          </a:xfrm>
          <a:prstGeom prst="rect">
            <a:avLst/>
          </a:prstGeom>
        </p:spPr>
      </p:sp>
      <p:sp>
        <p:nvSpPr>
          <p:cNvPr id="110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0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26D3FFE-A012-40F3-BAD4-CA07359BD2F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sldImg"/>
          </p:nvPr>
        </p:nvSpPr>
        <p:spPr>
          <a:xfrm>
            <a:off x="1143000" y="685800"/>
            <a:ext cx="4570560" cy="3427560"/>
          </a:xfrm>
          <a:prstGeom prst="rect">
            <a:avLst/>
          </a:prstGeom>
        </p:spPr>
      </p:sp>
      <p:sp>
        <p:nvSpPr>
          <p:cNvPr id="69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0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4036230-12DB-4E74-9101-983EA8F69921}"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3" name="PlaceHolder 1"/>
          <p:cNvSpPr>
            <a:spLocks noGrp="1"/>
          </p:cNvSpPr>
          <p:nvPr>
            <p:ph type="sldImg"/>
          </p:nvPr>
        </p:nvSpPr>
        <p:spPr>
          <a:xfrm>
            <a:off x="1143000" y="685800"/>
            <a:ext cx="4570560" cy="3427560"/>
          </a:xfrm>
          <a:prstGeom prst="rect">
            <a:avLst/>
          </a:prstGeom>
        </p:spPr>
      </p:sp>
      <p:sp>
        <p:nvSpPr>
          <p:cNvPr id="110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0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F1037AED-4ECC-4115-811C-EF9E905457E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6" name="PlaceHolder 1"/>
          <p:cNvSpPr>
            <a:spLocks noGrp="1"/>
          </p:cNvSpPr>
          <p:nvPr>
            <p:ph type="sldImg"/>
          </p:nvPr>
        </p:nvSpPr>
        <p:spPr>
          <a:xfrm>
            <a:off x="1143000" y="685800"/>
            <a:ext cx="4570560" cy="3427560"/>
          </a:xfrm>
          <a:prstGeom prst="rect">
            <a:avLst/>
          </a:prstGeom>
        </p:spPr>
      </p:sp>
      <p:sp>
        <p:nvSpPr>
          <p:cNvPr id="110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0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8F312868-4A05-44E1-A5C2-C9A3ADB7B04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9" name="PlaceHolder 1"/>
          <p:cNvSpPr>
            <a:spLocks noGrp="1"/>
          </p:cNvSpPr>
          <p:nvPr>
            <p:ph type="sldImg"/>
          </p:nvPr>
        </p:nvSpPr>
        <p:spPr>
          <a:xfrm>
            <a:off x="1143000" y="685800"/>
            <a:ext cx="4570560" cy="3427560"/>
          </a:xfrm>
          <a:prstGeom prst="rect">
            <a:avLst/>
          </a:prstGeom>
        </p:spPr>
      </p:sp>
      <p:sp>
        <p:nvSpPr>
          <p:cNvPr id="111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1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34E082D8-5427-4C57-AF10-6FAFD66FE017}"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PlaceHolder 1"/>
          <p:cNvSpPr>
            <a:spLocks noGrp="1"/>
          </p:cNvSpPr>
          <p:nvPr>
            <p:ph type="sldImg"/>
          </p:nvPr>
        </p:nvSpPr>
        <p:spPr>
          <a:xfrm>
            <a:off x="1143000" y="685800"/>
            <a:ext cx="4570560" cy="3427560"/>
          </a:xfrm>
          <a:prstGeom prst="rect">
            <a:avLst/>
          </a:prstGeom>
        </p:spPr>
      </p:sp>
      <p:sp>
        <p:nvSpPr>
          <p:cNvPr id="111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1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A8BE3F0-1496-4097-A461-885AB834DDB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5" name="PlaceHolder 1"/>
          <p:cNvSpPr>
            <a:spLocks noGrp="1"/>
          </p:cNvSpPr>
          <p:nvPr>
            <p:ph type="sldImg"/>
          </p:nvPr>
        </p:nvSpPr>
        <p:spPr>
          <a:xfrm>
            <a:off x="1143000" y="685800"/>
            <a:ext cx="4570560" cy="3427560"/>
          </a:xfrm>
          <a:prstGeom prst="rect">
            <a:avLst/>
          </a:prstGeom>
        </p:spPr>
      </p:sp>
      <p:sp>
        <p:nvSpPr>
          <p:cNvPr id="111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1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A40FF7C-E886-4D28-9A57-A2F2CEFA43A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8" name="PlaceHolder 1"/>
          <p:cNvSpPr>
            <a:spLocks noGrp="1"/>
          </p:cNvSpPr>
          <p:nvPr>
            <p:ph type="sldImg"/>
          </p:nvPr>
        </p:nvSpPr>
        <p:spPr>
          <a:xfrm>
            <a:off x="1143000" y="685800"/>
            <a:ext cx="4570560" cy="3427560"/>
          </a:xfrm>
          <a:prstGeom prst="rect">
            <a:avLst/>
          </a:prstGeom>
        </p:spPr>
      </p:sp>
      <p:sp>
        <p:nvSpPr>
          <p:cNvPr id="111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2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34DF1E92-BEAE-40F4-9DDF-118804306267}"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1" name="PlaceHolder 1"/>
          <p:cNvSpPr>
            <a:spLocks noGrp="1"/>
          </p:cNvSpPr>
          <p:nvPr>
            <p:ph type="sldImg"/>
          </p:nvPr>
        </p:nvSpPr>
        <p:spPr>
          <a:xfrm>
            <a:off x="1143000" y="685800"/>
            <a:ext cx="4570560" cy="3427560"/>
          </a:xfrm>
          <a:prstGeom prst="rect">
            <a:avLst/>
          </a:prstGeom>
        </p:spPr>
      </p:sp>
      <p:sp>
        <p:nvSpPr>
          <p:cNvPr id="112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2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C19BD8A-78F2-42DE-8D3F-FC25D01F052C}"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4" name="PlaceHolder 1"/>
          <p:cNvSpPr>
            <a:spLocks noGrp="1"/>
          </p:cNvSpPr>
          <p:nvPr>
            <p:ph type="sldImg"/>
          </p:nvPr>
        </p:nvSpPr>
        <p:spPr>
          <a:xfrm>
            <a:off x="1143000" y="685800"/>
            <a:ext cx="4570560" cy="3427560"/>
          </a:xfrm>
          <a:prstGeom prst="rect">
            <a:avLst/>
          </a:prstGeom>
        </p:spPr>
      </p:sp>
      <p:sp>
        <p:nvSpPr>
          <p:cNvPr id="112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2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FEE5F7B2-D276-4660-862D-72D6889323EF}"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PlaceHolder 1"/>
          <p:cNvSpPr>
            <a:spLocks noGrp="1"/>
          </p:cNvSpPr>
          <p:nvPr>
            <p:ph type="sldImg"/>
          </p:nvPr>
        </p:nvSpPr>
        <p:spPr>
          <a:xfrm>
            <a:off x="1143000" y="685800"/>
            <a:ext cx="4570560" cy="3427560"/>
          </a:xfrm>
          <a:prstGeom prst="rect">
            <a:avLst/>
          </a:prstGeom>
        </p:spPr>
      </p:sp>
      <p:sp>
        <p:nvSpPr>
          <p:cNvPr id="112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2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F000C90D-F161-48E0-837E-BE1F15FC9F4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0" name="PlaceHolder 1"/>
          <p:cNvSpPr>
            <a:spLocks noGrp="1"/>
          </p:cNvSpPr>
          <p:nvPr>
            <p:ph type="sldImg"/>
          </p:nvPr>
        </p:nvSpPr>
        <p:spPr>
          <a:xfrm>
            <a:off x="1143000" y="685800"/>
            <a:ext cx="4570560" cy="3427560"/>
          </a:xfrm>
          <a:prstGeom prst="rect">
            <a:avLst/>
          </a:prstGeom>
        </p:spPr>
      </p:sp>
      <p:sp>
        <p:nvSpPr>
          <p:cNvPr id="113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3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C4D20AA-7407-4F68-805D-1AF76BA8C2B7}"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sldImg"/>
          </p:nvPr>
        </p:nvSpPr>
        <p:spPr>
          <a:xfrm>
            <a:off x="1143000" y="685800"/>
            <a:ext cx="4570560" cy="3427560"/>
          </a:xfrm>
          <a:prstGeom prst="rect">
            <a:avLst/>
          </a:prstGeom>
        </p:spPr>
      </p:sp>
      <p:sp>
        <p:nvSpPr>
          <p:cNvPr id="70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0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CEDB6E6E-9288-4452-975B-93A366C6916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3" name="PlaceHolder 1"/>
          <p:cNvSpPr>
            <a:spLocks noGrp="1"/>
          </p:cNvSpPr>
          <p:nvPr>
            <p:ph type="sldImg"/>
          </p:nvPr>
        </p:nvSpPr>
        <p:spPr>
          <a:xfrm>
            <a:off x="1143000" y="685800"/>
            <a:ext cx="4570560" cy="3427560"/>
          </a:xfrm>
          <a:prstGeom prst="rect">
            <a:avLst/>
          </a:prstGeom>
        </p:spPr>
      </p:sp>
      <p:sp>
        <p:nvSpPr>
          <p:cNvPr id="113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3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566D3B7-B35E-4364-866B-FFFF3E16094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6" name="PlaceHolder 1"/>
          <p:cNvSpPr>
            <a:spLocks noGrp="1"/>
          </p:cNvSpPr>
          <p:nvPr>
            <p:ph type="sldImg"/>
          </p:nvPr>
        </p:nvSpPr>
        <p:spPr>
          <a:xfrm>
            <a:off x="1143000" y="685800"/>
            <a:ext cx="4570560" cy="3427560"/>
          </a:xfrm>
          <a:prstGeom prst="rect">
            <a:avLst/>
          </a:prstGeom>
        </p:spPr>
      </p:sp>
      <p:sp>
        <p:nvSpPr>
          <p:cNvPr id="113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3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97C6931-2663-4B39-8A6B-EF5F78CE702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9" name="PlaceHolder 1"/>
          <p:cNvSpPr>
            <a:spLocks noGrp="1"/>
          </p:cNvSpPr>
          <p:nvPr>
            <p:ph type="sldImg"/>
          </p:nvPr>
        </p:nvSpPr>
        <p:spPr>
          <a:xfrm>
            <a:off x="1143000" y="685800"/>
            <a:ext cx="4570560" cy="3427560"/>
          </a:xfrm>
          <a:prstGeom prst="rect">
            <a:avLst/>
          </a:prstGeom>
        </p:spPr>
      </p:sp>
      <p:sp>
        <p:nvSpPr>
          <p:cNvPr id="114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4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E9FDFD0-75B3-43AD-B8E5-C7FAD70EB0E7}"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2" name="PlaceHolder 1"/>
          <p:cNvSpPr>
            <a:spLocks noGrp="1"/>
          </p:cNvSpPr>
          <p:nvPr>
            <p:ph type="sldImg"/>
          </p:nvPr>
        </p:nvSpPr>
        <p:spPr>
          <a:xfrm>
            <a:off x="1143000" y="685800"/>
            <a:ext cx="4570560" cy="3427560"/>
          </a:xfrm>
          <a:prstGeom prst="rect">
            <a:avLst/>
          </a:prstGeom>
        </p:spPr>
      </p:sp>
      <p:sp>
        <p:nvSpPr>
          <p:cNvPr id="114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4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713E0B58-2DCC-4FA9-BE4C-04CD397A22E2}"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5" name="PlaceHolder 1"/>
          <p:cNvSpPr>
            <a:spLocks noGrp="1"/>
          </p:cNvSpPr>
          <p:nvPr>
            <p:ph type="sldImg"/>
          </p:nvPr>
        </p:nvSpPr>
        <p:spPr>
          <a:xfrm>
            <a:off x="1143000" y="685800"/>
            <a:ext cx="4570560" cy="3427560"/>
          </a:xfrm>
          <a:prstGeom prst="rect">
            <a:avLst/>
          </a:prstGeom>
        </p:spPr>
      </p:sp>
      <p:sp>
        <p:nvSpPr>
          <p:cNvPr id="114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4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C9FFD7D3-D5FA-4D83-95A0-E18CE18D64D6}"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8" name="PlaceHolder 1"/>
          <p:cNvSpPr>
            <a:spLocks noGrp="1"/>
          </p:cNvSpPr>
          <p:nvPr>
            <p:ph type="sldImg"/>
          </p:nvPr>
        </p:nvSpPr>
        <p:spPr>
          <a:xfrm>
            <a:off x="1143000" y="685800"/>
            <a:ext cx="4570560" cy="3427560"/>
          </a:xfrm>
          <a:prstGeom prst="rect">
            <a:avLst/>
          </a:prstGeom>
        </p:spPr>
      </p:sp>
      <p:sp>
        <p:nvSpPr>
          <p:cNvPr id="114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5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C92BB02-4E13-4A2A-9BBE-00B0230D423E}"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1" name="PlaceHolder 1"/>
          <p:cNvSpPr>
            <a:spLocks noGrp="1"/>
          </p:cNvSpPr>
          <p:nvPr>
            <p:ph type="sldImg"/>
          </p:nvPr>
        </p:nvSpPr>
        <p:spPr>
          <a:xfrm>
            <a:off x="1143000" y="685800"/>
            <a:ext cx="4570560" cy="3427560"/>
          </a:xfrm>
          <a:prstGeom prst="rect">
            <a:avLst/>
          </a:prstGeom>
        </p:spPr>
      </p:sp>
      <p:sp>
        <p:nvSpPr>
          <p:cNvPr id="115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5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7251D4E3-F66B-4292-81FB-4C9E92D6868D}"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4" name="PlaceHolder 1"/>
          <p:cNvSpPr>
            <a:spLocks noGrp="1"/>
          </p:cNvSpPr>
          <p:nvPr>
            <p:ph type="sldImg"/>
          </p:nvPr>
        </p:nvSpPr>
        <p:spPr>
          <a:xfrm>
            <a:off x="1143000" y="685800"/>
            <a:ext cx="4570560" cy="3427560"/>
          </a:xfrm>
          <a:prstGeom prst="rect">
            <a:avLst/>
          </a:prstGeom>
        </p:spPr>
      </p:sp>
      <p:sp>
        <p:nvSpPr>
          <p:cNvPr id="115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5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67C1BCE-BFBB-408B-A760-6C80D5F13891}"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7" name="PlaceHolder 1"/>
          <p:cNvSpPr>
            <a:spLocks noGrp="1"/>
          </p:cNvSpPr>
          <p:nvPr>
            <p:ph type="sldImg"/>
          </p:nvPr>
        </p:nvSpPr>
        <p:spPr>
          <a:xfrm>
            <a:off x="1143000" y="685800"/>
            <a:ext cx="4570560" cy="3427560"/>
          </a:xfrm>
          <a:prstGeom prst="rect">
            <a:avLst/>
          </a:prstGeom>
        </p:spPr>
      </p:sp>
      <p:sp>
        <p:nvSpPr>
          <p:cNvPr id="115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5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D971F6B-FA43-4444-AB10-B59B21A9BA7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0" name="PlaceHolder 1"/>
          <p:cNvSpPr>
            <a:spLocks noGrp="1"/>
          </p:cNvSpPr>
          <p:nvPr>
            <p:ph type="sldImg"/>
          </p:nvPr>
        </p:nvSpPr>
        <p:spPr>
          <a:xfrm>
            <a:off x="1143000" y="685800"/>
            <a:ext cx="4570560" cy="3427560"/>
          </a:xfrm>
          <a:prstGeom prst="rect">
            <a:avLst/>
          </a:prstGeom>
        </p:spPr>
      </p:sp>
      <p:sp>
        <p:nvSpPr>
          <p:cNvPr id="116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6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5496A1F-67E4-4EAE-85C9-C04EEDF8C6F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sldImg"/>
          </p:nvPr>
        </p:nvSpPr>
        <p:spPr>
          <a:xfrm>
            <a:off x="1143000" y="685800"/>
            <a:ext cx="4570560" cy="3427560"/>
          </a:xfrm>
          <a:prstGeom prst="rect">
            <a:avLst/>
          </a:prstGeom>
        </p:spPr>
      </p:sp>
      <p:sp>
        <p:nvSpPr>
          <p:cNvPr id="70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0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C3CC0BC2-4D75-40F1-9061-3840FA029A5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3" name="PlaceHolder 1"/>
          <p:cNvSpPr>
            <a:spLocks noGrp="1"/>
          </p:cNvSpPr>
          <p:nvPr>
            <p:ph type="sldImg"/>
          </p:nvPr>
        </p:nvSpPr>
        <p:spPr>
          <a:xfrm>
            <a:off x="1143000" y="685800"/>
            <a:ext cx="4570560" cy="3427560"/>
          </a:xfrm>
          <a:prstGeom prst="rect">
            <a:avLst/>
          </a:prstGeom>
        </p:spPr>
      </p:sp>
      <p:sp>
        <p:nvSpPr>
          <p:cNvPr id="116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6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222906A-3EAA-458A-A645-AD6C699F8B7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6" name="PlaceHolder 1"/>
          <p:cNvSpPr>
            <a:spLocks noGrp="1"/>
          </p:cNvSpPr>
          <p:nvPr>
            <p:ph type="sldImg"/>
          </p:nvPr>
        </p:nvSpPr>
        <p:spPr>
          <a:xfrm>
            <a:off x="1143000" y="685800"/>
            <a:ext cx="4570560" cy="3427560"/>
          </a:xfrm>
          <a:prstGeom prst="rect">
            <a:avLst/>
          </a:prstGeom>
        </p:spPr>
      </p:sp>
      <p:sp>
        <p:nvSpPr>
          <p:cNvPr id="116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6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1A36084-5C6D-4FAC-BC0E-97BFBC2AEF7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9" name="PlaceHolder 1"/>
          <p:cNvSpPr>
            <a:spLocks noGrp="1"/>
          </p:cNvSpPr>
          <p:nvPr>
            <p:ph type="sldImg"/>
          </p:nvPr>
        </p:nvSpPr>
        <p:spPr>
          <a:xfrm>
            <a:off x="1143000" y="685800"/>
            <a:ext cx="4570560" cy="3427560"/>
          </a:xfrm>
          <a:prstGeom prst="rect">
            <a:avLst/>
          </a:prstGeom>
        </p:spPr>
      </p:sp>
      <p:sp>
        <p:nvSpPr>
          <p:cNvPr id="117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7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8A1BB56-7D6A-44CF-8181-CDBCAE45BE6D}"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2" name="PlaceHolder 1"/>
          <p:cNvSpPr>
            <a:spLocks noGrp="1"/>
          </p:cNvSpPr>
          <p:nvPr>
            <p:ph type="sldImg"/>
          </p:nvPr>
        </p:nvSpPr>
        <p:spPr>
          <a:xfrm>
            <a:off x="1143000" y="685800"/>
            <a:ext cx="4570560" cy="3427560"/>
          </a:xfrm>
          <a:prstGeom prst="rect">
            <a:avLst/>
          </a:prstGeom>
        </p:spPr>
      </p:sp>
      <p:sp>
        <p:nvSpPr>
          <p:cNvPr id="117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117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3B7790E-79A7-47B4-A0DC-DE1EDAEC8106}"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sldImg"/>
          </p:nvPr>
        </p:nvSpPr>
        <p:spPr>
          <a:xfrm>
            <a:off x="1143000" y="685800"/>
            <a:ext cx="4570560" cy="3427560"/>
          </a:xfrm>
          <a:prstGeom prst="rect">
            <a:avLst/>
          </a:prstGeom>
        </p:spPr>
      </p:sp>
      <p:sp>
        <p:nvSpPr>
          <p:cNvPr id="70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0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CA1BB36E-CECC-4AA4-BB28-C71B53888EA4}"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PlaceHolder 1"/>
          <p:cNvSpPr>
            <a:spLocks noGrp="1"/>
          </p:cNvSpPr>
          <p:nvPr>
            <p:ph type="sldImg"/>
          </p:nvPr>
        </p:nvSpPr>
        <p:spPr>
          <a:xfrm>
            <a:off x="1143000" y="685800"/>
            <a:ext cx="4570560" cy="3427560"/>
          </a:xfrm>
          <a:prstGeom prst="rect">
            <a:avLst/>
          </a:prstGeom>
        </p:spPr>
      </p:sp>
      <p:sp>
        <p:nvSpPr>
          <p:cNvPr id="71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1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F7B769E-3097-43CD-BEC2-2B368A8D6FA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sldImg"/>
          </p:nvPr>
        </p:nvSpPr>
        <p:spPr>
          <a:xfrm>
            <a:off x="1143000" y="685800"/>
            <a:ext cx="4570560" cy="3427560"/>
          </a:xfrm>
          <a:prstGeom prst="rect">
            <a:avLst/>
          </a:prstGeom>
        </p:spPr>
      </p:sp>
      <p:sp>
        <p:nvSpPr>
          <p:cNvPr id="66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6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ED89AED-D005-4AE0-83E2-EF11887CCBD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sldImg"/>
          </p:nvPr>
        </p:nvSpPr>
        <p:spPr>
          <a:xfrm>
            <a:off x="1143000" y="685800"/>
            <a:ext cx="4570560" cy="3427560"/>
          </a:xfrm>
          <a:prstGeom prst="rect">
            <a:avLst/>
          </a:prstGeom>
        </p:spPr>
      </p:sp>
      <p:sp>
        <p:nvSpPr>
          <p:cNvPr id="71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1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5BAABBA-BECD-40C7-B0F5-076DF69DA10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sldImg"/>
          </p:nvPr>
        </p:nvSpPr>
        <p:spPr>
          <a:xfrm>
            <a:off x="1143000" y="685800"/>
            <a:ext cx="4570560" cy="3427560"/>
          </a:xfrm>
          <a:prstGeom prst="rect">
            <a:avLst/>
          </a:prstGeom>
        </p:spPr>
      </p:sp>
      <p:sp>
        <p:nvSpPr>
          <p:cNvPr id="71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1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556AEFF5-E55A-45C1-BB7E-379DBEA358F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sldImg"/>
          </p:nvPr>
        </p:nvSpPr>
        <p:spPr>
          <a:xfrm>
            <a:off x="1143000" y="685800"/>
            <a:ext cx="4570560" cy="3427560"/>
          </a:xfrm>
          <a:prstGeom prst="rect">
            <a:avLst/>
          </a:prstGeom>
        </p:spPr>
      </p:sp>
      <p:sp>
        <p:nvSpPr>
          <p:cNvPr id="72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2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5BCB7584-BCA9-4B7E-AC9C-6296F407E42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sldImg"/>
          </p:nvPr>
        </p:nvSpPr>
        <p:spPr>
          <a:xfrm>
            <a:off x="1143000" y="685800"/>
            <a:ext cx="4570560" cy="3427560"/>
          </a:xfrm>
          <a:prstGeom prst="rect">
            <a:avLst/>
          </a:prstGeom>
        </p:spPr>
      </p:sp>
      <p:sp>
        <p:nvSpPr>
          <p:cNvPr id="72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2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F899584-04BE-4BAA-8EC3-BA9C834621EF}"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sldImg"/>
          </p:nvPr>
        </p:nvSpPr>
        <p:spPr>
          <a:xfrm>
            <a:off x="1143000" y="685800"/>
            <a:ext cx="4570560" cy="3427560"/>
          </a:xfrm>
          <a:prstGeom prst="rect">
            <a:avLst/>
          </a:prstGeom>
        </p:spPr>
      </p:sp>
      <p:sp>
        <p:nvSpPr>
          <p:cNvPr id="72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2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B38BA580-6E8B-4B11-B2F2-84D06D3E492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sldImg"/>
          </p:nvPr>
        </p:nvSpPr>
        <p:spPr>
          <a:xfrm>
            <a:off x="1143000" y="685800"/>
            <a:ext cx="4570560" cy="3427560"/>
          </a:xfrm>
          <a:prstGeom prst="rect">
            <a:avLst/>
          </a:prstGeom>
        </p:spPr>
      </p:sp>
      <p:sp>
        <p:nvSpPr>
          <p:cNvPr id="72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3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FD609B4-1D13-41A8-8813-E76331F20E1F}"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sldImg"/>
          </p:nvPr>
        </p:nvSpPr>
        <p:spPr>
          <a:xfrm>
            <a:off x="1143000" y="685800"/>
            <a:ext cx="4570560" cy="3427560"/>
          </a:xfrm>
          <a:prstGeom prst="rect">
            <a:avLst/>
          </a:prstGeom>
        </p:spPr>
      </p:sp>
      <p:sp>
        <p:nvSpPr>
          <p:cNvPr id="73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3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8AB08D9-8128-41C2-B5F7-91D1FFF3D33F}"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PlaceHolder 1"/>
          <p:cNvSpPr>
            <a:spLocks noGrp="1"/>
          </p:cNvSpPr>
          <p:nvPr>
            <p:ph type="sldImg"/>
          </p:nvPr>
        </p:nvSpPr>
        <p:spPr>
          <a:xfrm>
            <a:off x="1143000" y="685800"/>
            <a:ext cx="4570560" cy="3427560"/>
          </a:xfrm>
          <a:prstGeom prst="rect">
            <a:avLst/>
          </a:prstGeom>
        </p:spPr>
      </p:sp>
      <p:sp>
        <p:nvSpPr>
          <p:cNvPr id="73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3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58E67098-5C26-4DAB-B294-B15C3E24083D}"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sldImg"/>
          </p:nvPr>
        </p:nvSpPr>
        <p:spPr>
          <a:xfrm>
            <a:off x="1143000" y="685800"/>
            <a:ext cx="4570560" cy="3427560"/>
          </a:xfrm>
          <a:prstGeom prst="rect">
            <a:avLst/>
          </a:prstGeom>
        </p:spPr>
      </p:sp>
      <p:sp>
        <p:nvSpPr>
          <p:cNvPr id="73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3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75D487B-0CFF-4CA2-BF9E-A6EAB921617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sldImg"/>
          </p:nvPr>
        </p:nvSpPr>
        <p:spPr>
          <a:xfrm>
            <a:off x="1143000" y="685800"/>
            <a:ext cx="4570560" cy="3427560"/>
          </a:xfrm>
          <a:prstGeom prst="rect">
            <a:avLst/>
          </a:prstGeom>
        </p:spPr>
      </p:sp>
      <p:sp>
        <p:nvSpPr>
          <p:cNvPr id="74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4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81BD006-F3C4-4741-B3EE-34F7095DF36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sldImg"/>
          </p:nvPr>
        </p:nvSpPr>
        <p:spPr>
          <a:xfrm>
            <a:off x="1143000" y="685800"/>
            <a:ext cx="4570560" cy="3427560"/>
          </a:xfrm>
          <a:prstGeom prst="rect">
            <a:avLst/>
          </a:prstGeom>
        </p:spPr>
      </p:sp>
      <p:sp>
        <p:nvSpPr>
          <p:cNvPr id="66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6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C10CC8E-C63C-448E-ADD1-1F2C4E80A6F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sldImg"/>
          </p:nvPr>
        </p:nvSpPr>
        <p:spPr>
          <a:xfrm>
            <a:off x="1143000" y="685800"/>
            <a:ext cx="4570560" cy="3427560"/>
          </a:xfrm>
          <a:prstGeom prst="rect">
            <a:avLst/>
          </a:prstGeom>
        </p:spPr>
      </p:sp>
      <p:sp>
        <p:nvSpPr>
          <p:cNvPr id="74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4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D1FA3169-BBC5-42A1-ABF9-F4A25D911E0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sldImg"/>
          </p:nvPr>
        </p:nvSpPr>
        <p:spPr>
          <a:xfrm>
            <a:off x="1143000" y="685800"/>
            <a:ext cx="4570560" cy="3427560"/>
          </a:xfrm>
          <a:prstGeom prst="rect">
            <a:avLst/>
          </a:prstGeom>
        </p:spPr>
      </p:sp>
      <p:sp>
        <p:nvSpPr>
          <p:cNvPr id="74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4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5F0A894-EC7F-4DBC-9D4A-71AB0E41364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sldImg"/>
          </p:nvPr>
        </p:nvSpPr>
        <p:spPr>
          <a:xfrm>
            <a:off x="1143000" y="685800"/>
            <a:ext cx="4570560" cy="3427560"/>
          </a:xfrm>
          <a:prstGeom prst="rect">
            <a:avLst/>
          </a:prstGeom>
        </p:spPr>
      </p:sp>
      <p:sp>
        <p:nvSpPr>
          <p:cNvPr id="75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5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B15D58C9-B528-444E-BB36-BE8A21CB7982}"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sldImg"/>
          </p:nvPr>
        </p:nvSpPr>
        <p:spPr>
          <a:xfrm>
            <a:off x="1143000" y="685800"/>
            <a:ext cx="4570560" cy="3427560"/>
          </a:xfrm>
          <a:prstGeom prst="rect">
            <a:avLst/>
          </a:prstGeom>
        </p:spPr>
      </p:sp>
      <p:sp>
        <p:nvSpPr>
          <p:cNvPr id="75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5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843D7D0-19C7-42D0-AC9C-72B4C8EC66C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sldImg"/>
          </p:nvPr>
        </p:nvSpPr>
        <p:spPr>
          <a:xfrm>
            <a:off x="1143000" y="685800"/>
            <a:ext cx="4570560" cy="3427560"/>
          </a:xfrm>
          <a:prstGeom prst="rect">
            <a:avLst/>
          </a:prstGeom>
        </p:spPr>
      </p:sp>
      <p:sp>
        <p:nvSpPr>
          <p:cNvPr id="75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5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89F86110-1F7A-4972-817B-DB7B4F8203E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sldImg"/>
          </p:nvPr>
        </p:nvSpPr>
        <p:spPr>
          <a:xfrm>
            <a:off x="1143000" y="685800"/>
            <a:ext cx="4570560" cy="3427560"/>
          </a:xfrm>
          <a:prstGeom prst="rect">
            <a:avLst/>
          </a:prstGeom>
        </p:spPr>
      </p:sp>
      <p:sp>
        <p:nvSpPr>
          <p:cNvPr id="75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6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F84CB4A3-85C5-45C1-A97F-EDB26BB81AB4}"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sldImg"/>
          </p:nvPr>
        </p:nvSpPr>
        <p:spPr>
          <a:xfrm>
            <a:off x="1143000" y="685800"/>
            <a:ext cx="4570560" cy="3427560"/>
          </a:xfrm>
          <a:prstGeom prst="rect">
            <a:avLst/>
          </a:prstGeom>
        </p:spPr>
      </p:sp>
      <p:sp>
        <p:nvSpPr>
          <p:cNvPr id="76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6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3D63F167-6C43-49D3-AA63-2207942D3E8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PlaceHolder 1"/>
          <p:cNvSpPr>
            <a:spLocks noGrp="1"/>
          </p:cNvSpPr>
          <p:nvPr>
            <p:ph type="sldImg"/>
          </p:nvPr>
        </p:nvSpPr>
        <p:spPr>
          <a:xfrm>
            <a:off x="1143000" y="685800"/>
            <a:ext cx="4570560" cy="3427560"/>
          </a:xfrm>
          <a:prstGeom prst="rect">
            <a:avLst/>
          </a:prstGeom>
        </p:spPr>
      </p:sp>
      <p:sp>
        <p:nvSpPr>
          <p:cNvPr id="76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6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CFFB444-AA94-4C70-8EF1-275FF89EE8A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sldImg"/>
          </p:nvPr>
        </p:nvSpPr>
        <p:spPr>
          <a:xfrm>
            <a:off x="1143000" y="685800"/>
            <a:ext cx="4570560" cy="3427560"/>
          </a:xfrm>
          <a:prstGeom prst="rect">
            <a:avLst/>
          </a:prstGeom>
        </p:spPr>
      </p:sp>
      <p:sp>
        <p:nvSpPr>
          <p:cNvPr id="76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6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AA3D274-2A25-4937-BEDD-8BE0F4D09D8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sldImg"/>
          </p:nvPr>
        </p:nvSpPr>
        <p:spPr>
          <a:xfrm>
            <a:off x="1143000" y="685800"/>
            <a:ext cx="4570560" cy="3427560"/>
          </a:xfrm>
          <a:prstGeom prst="rect">
            <a:avLst/>
          </a:prstGeom>
        </p:spPr>
      </p:sp>
      <p:sp>
        <p:nvSpPr>
          <p:cNvPr id="77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7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776C1549-C048-4D50-9CF5-A5119FA22DFE}"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sldImg"/>
          </p:nvPr>
        </p:nvSpPr>
        <p:spPr>
          <a:xfrm>
            <a:off x="1143000" y="685800"/>
            <a:ext cx="4570560" cy="3427560"/>
          </a:xfrm>
          <a:prstGeom prst="rect">
            <a:avLst/>
          </a:prstGeom>
        </p:spPr>
      </p:sp>
      <p:sp>
        <p:nvSpPr>
          <p:cNvPr id="66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6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F4174F1-BE1B-4908-8292-F5146EB5339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type="sldImg"/>
          </p:nvPr>
        </p:nvSpPr>
        <p:spPr>
          <a:xfrm>
            <a:off x="1143000" y="685800"/>
            <a:ext cx="4570560" cy="3427560"/>
          </a:xfrm>
          <a:prstGeom prst="rect">
            <a:avLst/>
          </a:prstGeom>
        </p:spPr>
      </p:sp>
      <p:sp>
        <p:nvSpPr>
          <p:cNvPr id="77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7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28E7DE1-11BF-4E9F-BAA0-7ABD1D5A984D}"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sldImg"/>
          </p:nvPr>
        </p:nvSpPr>
        <p:spPr>
          <a:xfrm>
            <a:off x="1143000" y="685800"/>
            <a:ext cx="4570560" cy="3427560"/>
          </a:xfrm>
          <a:prstGeom prst="rect">
            <a:avLst/>
          </a:prstGeom>
        </p:spPr>
      </p:sp>
      <p:sp>
        <p:nvSpPr>
          <p:cNvPr id="77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7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AE3045B-DE97-4E8E-BCBD-AA0BFE8DAC7D}"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sldImg"/>
          </p:nvPr>
        </p:nvSpPr>
        <p:spPr>
          <a:xfrm>
            <a:off x="1143000" y="685800"/>
            <a:ext cx="4570560" cy="3427560"/>
          </a:xfrm>
          <a:prstGeom prst="rect">
            <a:avLst/>
          </a:prstGeom>
        </p:spPr>
      </p:sp>
      <p:sp>
        <p:nvSpPr>
          <p:cNvPr id="78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8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9C1C61B-C890-4DD6-8B68-D525D508091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sldImg"/>
          </p:nvPr>
        </p:nvSpPr>
        <p:spPr>
          <a:xfrm>
            <a:off x="1143000" y="685800"/>
            <a:ext cx="4570560" cy="3427560"/>
          </a:xfrm>
          <a:prstGeom prst="rect">
            <a:avLst/>
          </a:prstGeom>
        </p:spPr>
      </p:sp>
      <p:sp>
        <p:nvSpPr>
          <p:cNvPr id="78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8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B174877-598E-4499-ACA0-BBB4CB75C09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sldImg"/>
          </p:nvPr>
        </p:nvSpPr>
        <p:spPr>
          <a:xfrm>
            <a:off x="1143000" y="685800"/>
            <a:ext cx="4570560" cy="3427560"/>
          </a:xfrm>
          <a:prstGeom prst="rect">
            <a:avLst/>
          </a:prstGeom>
        </p:spPr>
      </p:sp>
      <p:sp>
        <p:nvSpPr>
          <p:cNvPr id="78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8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2AD4601-C146-406C-89F8-5A27E36541A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PlaceHolder 1"/>
          <p:cNvSpPr>
            <a:spLocks noGrp="1"/>
          </p:cNvSpPr>
          <p:nvPr>
            <p:ph type="sldImg"/>
          </p:nvPr>
        </p:nvSpPr>
        <p:spPr>
          <a:xfrm>
            <a:off x="1143000" y="685800"/>
            <a:ext cx="4570560" cy="3427560"/>
          </a:xfrm>
          <a:prstGeom prst="rect">
            <a:avLst/>
          </a:prstGeom>
        </p:spPr>
      </p:sp>
      <p:sp>
        <p:nvSpPr>
          <p:cNvPr id="78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9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24B676B-38B4-4C7E-8CDA-521979B46F4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PlaceHolder 1"/>
          <p:cNvSpPr>
            <a:spLocks noGrp="1"/>
          </p:cNvSpPr>
          <p:nvPr>
            <p:ph type="sldImg"/>
          </p:nvPr>
        </p:nvSpPr>
        <p:spPr>
          <a:xfrm>
            <a:off x="1143000" y="685800"/>
            <a:ext cx="4570560" cy="3427560"/>
          </a:xfrm>
          <a:prstGeom prst="rect">
            <a:avLst/>
          </a:prstGeom>
        </p:spPr>
      </p:sp>
      <p:sp>
        <p:nvSpPr>
          <p:cNvPr id="79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9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B5576A96-16F8-4CB9-899F-FF9B42168B36}"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PlaceHolder 1"/>
          <p:cNvSpPr>
            <a:spLocks noGrp="1"/>
          </p:cNvSpPr>
          <p:nvPr>
            <p:ph type="sldImg"/>
          </p:nvPr>
        </p:nvSpPr>
        <p:spPr>
          <a:xfrm>
            <a:off x="1143000" y="685800"/>
            <a:ext cx="4570560" cy="3427560"/>
          </a:xfrm>
          <a:prstGeom prst="rect">
            <a:avLst/>
          </a:prstGeom>
        </p:spPr>
      </p:sp>
      <p:sp>
        <p:nvSpPr>
          <p:cNvPr id="79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9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BCA9287-B308-4500-8B55-D68F7C107FEE}"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PlaceHolder 1"/>
          <p:cNvSpPr>
            <a:spLocks noGrp="1"/>
          </p:cNvSpPr>
          <p:nvPr>
            <p:ph type="sldImg"/>
          </p:nvPr>
        </p:nvSpPr>
        <p:spPr>
          <a:xfrm>
            <a:off x="1143000" y="685800"/>
            <a:ext cx="4570560" cy="3427560"/>
          </a:xfrm>
          <a:prstGeom prst="rect">
            <a:avLst/>
          </a:prstGeom>
        </p:spPr>
      </p:sp>
      <p:sp>
        <p:nvSpPr>
          <p:cNvPr id="79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79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FE5E1C8-D6DC-4CE9-A6B6-3BDE811EE05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0" name="PlaceHolder 1"/>
          <p:cNvSpPr>
            <a:spLocks noGrp="1"/>
          </p:cNvSpPr>
          <p:nvPr>
            <p:ph type="sldImg"/>
          </p:nvPr>
        </p:nvSpPr>
        <p:spPr>
          <a:xfrm>
            <a:off x="1143000" y="685800"/>
            <a:ext cx="4570560" cy="3427560"/>
          </a:xfrm>
          <a:prstGeom prst="rect">
            <a:avLst/>
          </a:prstGeom>
        </p:spPr>
      </p:sp>
      <p:sp>
        <p:nvSpPr>
          <p:cNvPr id="80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0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57D0A89-2639-42D2-9C76-EC57F96E34B7}"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PlaceHolder 1"/>
          <p:cNvSpPr>
            <a:spLocks noGrp="1"/>
          </p:cNvSpPr>
          <p:nvPr>
            <p:ph type="sldImg"/>
          </p:nvPr>
        </p:nvSpPr>
        <p:spPr>
          <a:xfrm>
            <a:off x="1143000" y="685800"/>
            <a:ext cx="4570560" cy="3427560"/>
          </a:xfrm>
          <a:prstGeom prst="rect">
            <a:avLst/>
          </a:prstGeom>
        </p:spPr>
      </p:sp>
      <p:sp>
        <p:nvSpPr>
          <p:cNvPr id="66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7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18F5127-8558-4923-A403-F8AF3E22354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PlaceHolder 1"/>
          <p:cNvSpPr>
            <a:spLocks noGrp="1"/>
          </p:cNvSpPr>
          <p:nvPr>
            <p:ph type="sldImg"/>
          </p:nvPr>
        </p:nvSpPr>
        <p:spPr>
          <a:xfrm>
            <a:off x="1143000" y="685800"/>
            <a:ext cx="4570560" cy="3427560"/>
          </a:xfrm>
          <a:prstGeom prst="rect">
            <a:avLst/>
          </a:prstGeom>
        </p:spPr>
      </p:sp>
      <p:sp>
        <p:nvSpPr>
          <p:cNvPr id="80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0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1859858-4451-41D4-84F9-8693173005F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PlaceHolder 1"/>
          <p:cNvSpPr>
            <a:spLocks noGrp="1"/>
          </p:cNvSpPr>
          <p:nvPr>
            <p:ph type="sldImg"/>
          </p:nvPr>
        </p:nvSpPr>
        <p:spPr>
          <a:xfrm>
            <a:off x="1143000" y="685800"/>
            <a:ext cx="4570560" cy="3427560"/>
          </a:xfrm>
          <a:prstGeom prst="rect">
            <a:avLst/>
          </a:prstGeom>
        </p:spPr>
      </p:sp>
      <p:sp>
        <p:nvSpPr>
          <p:cNvPr id="80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0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1C055F8-3791-4ADE-80EE-048642F77C0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PlaceHolder 1"/>
          <p:cNvSpPr>
            <a:spLocks noGrp="1"/>
          </p:cNvSpPr>
          <p:nvPr>
            <p:ph type="sldImg"/>
          </p:nvPr>
        </p:nvSpPr>
        <p:spPr>
          <a:xfrm>
            <a:off x="1143000" y="685800"/>
            <a:ext cx="4570560" cy="3427560"/>
          </a:xfrm>
          <a:prstGeom prst="rect">
            <a:avLst/>
          </a:prstGeom>
        </p:spPr>
      </p:sp>
      <p:sp>
        <p:nvSpPr>
          <p:cNvPr id="81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1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A9A3684-986A-4E94-8B68-CA5EF57788C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PlaceHolder 1"/>
          <p:cNvSpPr>
            <a:spLocks noGrp="1"/>
          </p:cNvSpPr>
          <p:nvPr>
            <p:ph type="sldImg"/>
          </p:nvPr>
        </p:nvSpPr>
        <p:spPr>
          <a:xfrm>
            <a:off x="1143000" y="685800"/>
            <a:ext cx="4570560" cy="3427560"/>
          </a:xfrm>
          <a:prstGeom prst="rect">
            <a:avLst/>
          </a:prstGeom>
        </p:spPr>
      </p:sp>
      <p:sp>
        <p:nvSpPr>
          <p:cNvPr id="81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1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5425EA6-DEF6-4951-BB60-C4B85F191C7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PlaceHolder 1"/>
          <p:cNvSpPr>
            <a:spLocks noGrp="1"/>
          </p:cNvSpPr>
          <p:nvPr>
            <p:ph type="sldImg"/>
          </p:nvPr>
        </p:nvSpPr>
        <p:spPr>
          <a:xfrm>
            <a:off x="1143000" y="685800"/>
            <a:ext cx="4570560" cy="3427560"/>
          </a:xfrm>
          <a:prstGeom prst="rect">
            <a:avLst/>
          </a:prstGeom>
        </p:spPr>
      </p:sp>
      <p:sp>
        <p:nvSpPr>
          <p:cNvPr id="81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1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33EED23-BE30-4FFB-9910-9B21A2ACFE1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PlaceHolder 1"/>
          <p:cNvSpPr>
            <a:spLocks noGrp="1"/>
          </p:cNvSpPr>
          <p:nvPr>
            <p:ph type="sldImg"/>
          </p:nvPr>
        </p:nvSpPr>
        <p:spPr>
          <a:xfrm>
            <a:off x="1143000" y="685800"/>
            <a:ext cx="4570560" cy="3427560"/>
          </a:xfrm>
          <a:prstGeom prst="rect">
            <a:avLst/>
          </a:prstGeom>
        </p:spPr>
      </p:sp>
      <p:sp>
        <p:nvSpPr>
          <p:cNvPr id="81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2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10D87C4-8A78-4A2E-A455-9497DC7D99B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1" name="PlaceHolder 1"/>
          <p:cNvSpPr>
            <a:spLocks noGrp="1"/>
          </p:cNvSpPr>
          <p:nvPr>
            <p:ph type="sldImg"/>
          </p:nvPr>
        </p:nvSpPr>
        <p:spPr>
          <a:xfrm>
            <a:off x="1143000" y="685800"/>
            <a:ext cx="4570560" cy="3427560"/>
          </a:xfrm>
          <a:prstGeom prst="rect">
            <a:avLst/>
          </a:prstGeom>
        </p:spPr>
      </p:sp>
      <p:sp>
        <p:nvSpPr>
          <p:cNvPr id="82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2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3DA9D6DC-730D-42B0-AF53-F0FE5F113027}"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PlaceHolder 1"/>
          <p:cNvSpPr>
            <a:spLocks noGrp="1"/>
          </p:cNvSpPr>
          <p:nvPr>
            <p:ph type="sldImg"/>
          </p:nvPr>
        </p:nvSpPr>
        <p:spPr>
          <a:xfrm>
            <a:off x="1143000" y="685800"/>
            <a:ext cx="4570560" cy="3427560"/>
          </a:xfrm>
          <a:prstGeom prst="rect">
            <a:avLst/>
          </a:prstGeom>
        </p:spPr>
      </p:sp>
      <p:sp>
        <p:nvSpPr>
          <p:cNvPr id="82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2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764ED838-92AC-498D-94E9-01E3575A96A2}"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PlaceHolder 1"/>
          <p:cNvSpPr>
            <a:spLocks noGrp="1"/>
          </p:cNvSpPr>
          <p:nvPr>
            <p:ph type="sldImg"/>
          </p:nvPr>
        </p:nvSpPr>
        <p:spPr>
          <a:xfrm>
            <a:off x="1143000" y="685800"/>
            <a:ext cx="4570560" cy="3427560"/>
          </a:xfrm>
          <a:prstGeom prst="rect">
            <a:avLst/>
          </a:prstGeom>
        </p:spPr>
      </p:sp>
      <p:sp>
        <p:nvSpPr>
          <p:cNvPr id="82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2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7BCE6560-7ADF-4A4F-9AB4-133CE1CAF15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PlaceHolder 1"/>
          <p:cNvSpPr>
            <a:spLocks noGrp="1"/>
          </p:cNvSpPr>
          <p:nvPr>
            <p:ph type="sldImg"/>
          </p:nvPr>
        </p:nvSpPr>
        <p:spPr>
          <a:xfrm>
            <a:off x="1143000" y="685800"/>
            <a:ext cx="4570560" cy="3427560"/>
          </a:xfrm>
          <a:prstGeom prst="rect">
            <a:avLst/>
          </a:prstGeom>
        </p:spPr>
      </p:sp>
      <p:sp>
        <p:nvSpPr>
          <p:cNvPr id="83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3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1F7870E-92AB-4AA1-98EC-04D1705B35AF}"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sldImg"/>
          </p:nvPr>
        </p:nvSpPr>
        <p:spPr>
          <a:xfrm>
            <a:off x="1143000" y="685800"/>
            <a:ext cx="4570560" cy="3427560"/>
          </a:xfrm>
          <a:prstGeom prst="rect">
            <a:avLst/>
          </a:prstGeom>
        </p:spPr>
      </p:sp>
      <p:sp>
        <p:nvSpPr>
          <p:cNvPr id="67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7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BDA8A2A1-2F51-4287-9F4F-7110D8EB2BFF}"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PlaceHolder 1"/>
          <p:cNvSpPr>
            <a:spLocks noGrp="1"/>
          </p:cNvSpPr>
          <p:nvPr>
            <p:ph type="sldImg"/>
          </p:nvPr>
        </p:nvSpPr>
        <p:spPr>
          <a:xfrm>
            <a:off x="1143000" y="685800"/>
            <a:ext cx="4570560" cy="3427560"/>
          </a:xfrm>
          <a:prstGeom prst="rect">
            <a:avLst/>
          </a:prstGeom>
        </p:spPr>
      </p:sp>
      <p:sp>
        <p:nvSpPr>
          <p:cNvPr id="83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3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96DA19B-4C5C-4956-9002-02547E2A7DE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PlaceHolder 1"/>
          <p:cNvSpPr>
            <a:spLocks noGrp="1"/>
          </p:cNvSpPr>
          <p:nvPr>
            <p:ph type="sldImg"/>
          </p:nvPr>
        </p:nvSpPr>
        <p:spPr>
          <a:xfrm>
            <a:off x="1143000" y="685800"/>
            <a:ext cx="4570560" cy="3427560"/>
          </a:xfrm>
          <a:prstGeom prst="rect">
            <a:avLst/>
          </a:prstGeom>
        </p:spPr>
      </p:sp>
      <p:sp>
        <p:nvSpPr>
          <p:cNvPr id="83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3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6ED36E8-959B-4A2C-93C1-F9A0F9A1F2E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PlaceHolder 1"/>
          <p:cNvSpPr>
            <a:spLocks noGrp="1"/>
          </p:cNvSpPr>
          <p:nvPr>
            <p:ph type="sldImg"/>
          </p:nvPr>
        </p:nvSpPr>
        <p:spPr>
          <a:xfrm>
            <a:off x="1143000" y="685800"/>
            <a:ext cx="4570560" cy="3427560"/>
          </a:xfrm>
          <a:prstGeom prst="rect">
            <a:avLst/>
          </a:prstGeom>
        </p:spPr>
      </p:sp>
      <p:sp>
        <p:nvSpPr>
          <p:cNvPr id="84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4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4D9ABF2-3746-4074-9AEC-AECBEA0EB55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PlaceHolder 1"/>
          <p:cNvSpPr>
            <a:spLocks noGrp="1"/>
          </p:cNvSpPr>
          <p:nvPr>
            <p:ph type="sldImg"/>
          </p:nvPr>
        </p:nvSpPr>
        <p:spPr>
          <a:xfrm>
            <a:off x="1143000" y="685800"/>
            <a:ext cx="4570560" cy="3427560"/>
          </a:xfrm>
          <a:prstGeom prst="rect">
            <a:avLst/>
          </a:prstGeom>
        </p:spPr>
      </p:sp>
      <p:sp>
        <p:nvSpPr>
          <p:cNvPr id="84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4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FE94C508-B581-4C92-A15B-CDA8689304E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PlaceHolder 1"/>
          <p:cNvSpPr>
            <a:spLocks noGrp="1"/>
          </p:cNvSpPr>
          <p:nvPr>
            <p:ph type="sldImg"/>
          </p:nvPr>
        </p:nvSpPr>
        <p:spPr>
          <a:xfrm>
            <a:off x="1143000" y="685800"/>
            <a:ext cx="4570560" cy="3427560"/>
          </a:xfrm>
          <a:prstGeom prst="rect">
            <a:avLst/>
          </a:prstGeom>
        </p:spPr>
      </p:sp>
      <p:sp>
        <p:nvSpPr>
          <p:cNvPr id="84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4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CD54F76-F08B-4416-AC40-C621F6B73A7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PlaceHolder 1"/>
          <p:cNvSpPr>
            <a:spLocks noGrp="1"/>
          </p:cNvSpPr>
          <p:nvPr>
            <p:ph type="sldImg"/>
          </p:nvPr>
        </p:nvSpPr>
        <p:spPr>
          <a:xfrm>
            <a:off x="1143000" y="685800"/>
            <a:ext cx="4570560" cy="3427560"/>
          </a:xfrm>
          <a:prstGeom prst="rect">
            <a:avLst/>
          </a:prstGeom>
        </p:spPr>
      </p:sp>
      <p:sp>
        <p:nvSpPr>
          <p:cNvPr id="84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5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1D278C3-5532-44A1-9333-CFAEEAF9C49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PlaceHolder 1"/>
          <p:cNvSpPr>
            <a:spLocks noGrp="1"/>
          </p:cNvSpPr>
          <p:nvPr>
            <p:ph type="sldImg"/>
          </p:nvPr>
        </p:nvSpPr>
        <p:spPr>
          <a:xfrm>
            <a:off x="1143000" y="685800"/>
            <a:ext cx="4570560" cy="3427560"/>
          </a:xfrm>
          <a:prstGeom prst="rect">
            <a:avLst/>
          </a:prstGeom>
        </p:spPr>
      </p:sp>
      <p:sp>
        <p:nvSpPr>
          <p:cNvPr id="85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5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BC774FB-DC71-43AD-B7CE-2DD1E55E6356}"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4" name="PlaceHolder 1"/>
          <p:cNvSpPr>
            <a:spLocks noGrp="1"/>
          </p:cNvSpPr>
          <p:nvPr>
            <p:ph type="sldImg"/>
          </p:nvPr>
        </p:nvSpPr>
        <p:spPr>
          <a:xfrm>
            <a:off x="1143000" y="685800"/>
            <a:ext cx="4570560" cy="3427560"/>
          </a:xfrm>
          <a:prstGeom prst="rect">
            <a:avLst/>
          </a:prstGeom>
        </p:spPr>
      </p:sp>
      <p:sp>
        <p:nvSpPr>
          <p:cNvPr id="85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5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048F6B3-81E7-412D-B354-C3604A909F82}"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PlaceHolder 1"/>
          <p:cNvSpPr>
            <a:spLocks noGrp="1"/>
          </p:cNvSpPr>
          <p:nvPr>
            <p:ph type="sldImg"/>
          </p:nvPr>
        </p:nvSpPr>
        <p:spPr>
          <a:xfrm>
            <a:off x="1143000" y="685800"/>
            <a:ext cx="4570560" cy="3427560"/>
          </a:xfrm>
          <a:prstGeom prst="rect">
            <a:avLst/>
          </a:prstGeom>
        </p:spPr>
      </p:sp>
      <p:sp>
        <p:nvSpPr>
          <p:cNvPr id="85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5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A75444E-2F8E-4D7B-9F8B-A3F938357D1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0" name="PlaceHolder 1"/>
          <p:cNvSpPr>
            <a:spLocks noGrp="1"/>
          </p:cNvSpPr>
          <p:nvPr>
            <p:ph type="sldImg"/>
          </p:nvPr>
        </p:nvSpPr>
        <p:spPr>
          <a:xfrm>
            <a:off x="1143000" y="685800"/>
            <a:ext cx="4570560" cy="3427560"/>
          </a:xfrm>
          <a:prstGeom prst="rect">
            <a:avLst/>
          </a:prstGeom>
        </p:spPr>
      </p:sp>
      <p:sp>
        <p:nvSpPr>
          <p:cNvPr id="86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6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819BDD0-EC1C-4C6E-B13D-9B111EE1601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PlaceHolder 1"/>
          <p:cNvSpPr>
            <a:spLocks noGrp="1"/>
          </p:cNvSpPr>
          <p:nvPr>
            <p:ph type="sldImg"/>
          </p:nvPr>
        </p:nvSpPr>
        <p:spPr>
          <a:xfrm>
            <a:off x="1143000" y="685800"/>
            <a:ext cx="4570560" cy="3427560"/>
          </a:xfrm>
          <a:prstGeom prst="rect">
            <a:avLst/>
          </a:prstGeom>
        </p:spPr>
      </p:sp>
      <p:sp>
        <p:nvSpPr>
          <p:cNvPr id="67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7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44BB6E1C-1DC8-4990-84C0-BB97F5E7FDC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PlaceHolder 1"/>
          <p:cNvSpPr>
            <a:spLocks noGrp="1"/>
          </p:cNvSpPr>
          <p:nvPr>
            <p:ph type="sldImg"/>
          </p:nvPr>
        </p:nvSpPr>
        <p:spPr>
          <a:xfrm>
            <a:off x="1143000" y="685800"/>
            <a:ext cx="4570560" cy="3427560"/>
          </a:xfrm>
          <a:prstGeom prst="rect">
            <a:avLst/>
          </a:prstGeom>
        </p:spPr>
      </p:sp>
      <p:sp>
        <p:nvSpPr>
          <p:cNvPr id="86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6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5DDE33B-D4A4-452C-AE0A-BAC120DD0822}"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6" name="PlaceHolder 1"/>
          <p:cNvSpPr>
            <a:spLocks noGrp="1"/>
          </p:cNvSpPr>
          <p:nvPr>
            <p:ph type="sldImg"/>
          </p:nvPr>
        </p:nvSpPr>
        <p:spPr>
          <a:xfrm>
            <a:off x="1143000" y="685800"/>
            <a:ext cx="4570560" cy="3427560"/>
          </a:xfrm>
          <a:prstGeom prst="rect">
            <a:avLst/>
          </a:prstGeom>
        </p:spPr>
      </p:sp>
      <p:sp>
        <p:nvSpPr>
          <p:cNvPr id="86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6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D277708-C6BF-4C0A-9A53-7F648745ABEC}"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9" name="PlaceHolder 1"/>
          <p:cNvSpPr>
            <a:spLocks noGrp="1"/>
          </p:cNvSpPr>
          <p:nvPr>
            <p:ph type="sldImg"/>
          </p:nvPr>
        </p:nvSpPr>
        <p:spPr>
          <a:xfrm>
            <a:off x="1143000" y="685800"/>
            <a:ext cx="4570560" cy="3427560"/>
          </a:xfrm>
          <a:prstGeom prst="rect">
            <a:avLst/>
          </a:prstGeom>
        </p:spPr>
      </p:sp>
      <p:sp>
        <p:nvSpPr>
          <p:cNvPr id="87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7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8CC9D2C6-17BD-4C03-A1E5-39856A230B0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PlaceHolder 1"/>
          <p:cNvSpPr>
            <a:spLocks noGrp="1"/>
          </p:cNvSpPr>
          <p:nvPr>
            <p:ph type="sldImg"/>
          </p:nvPr>
        </p:nvSpPr>
        <p:spPr>
          <a:xfrm>
            <a:off x="1143000" y="685800"/>
            <a:ext cx="4570560" cy="3427560"/>
          </a:xfrm>
          <a:prstGeom prst="rect">
            <a:avLst/>
          </a:prstGeom>
        </p:spPr>
      </p:sp>
      <p:sp>
        <p:nvSpPr>
          <p:cNvPr id="87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7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DB98A2CE-3135-46A6-B878-617966F0955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PlaceHolder 1"/>
          <p:cNvSpPr>
            <a:spLocks noGrp="1"/>
          </p:cNvSpPr>
          <p:nvPr>
            <p:ph type="sldImg"/>
          </p:nvPr>
        </p:nvSpPr>
        <p:spPr>
          <a:xfrm>
            <a:off x="1143000" y="685800"/>
            <a:ext cx="4570560" cy="3427560"/>
          </a:xfrm>
          <a:prstGeom prst="rect">
            <a:avLst/>
          </a:prstGeom>
        </p:spPr>
      </p:sp>
      <p:sp>
        <p:nvSpPr>
          <p:cNvPr id="87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7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06F30FC-2EB2-408F-BFE7-CD76901352B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PlaceHolder 1"/>
          <p:cNvSpPr>
            <a:spLocks noGrp="1"/>
          </p:cNvSpPr>
          <p:nvPr>
            <p:ph type="sldImg"/>
          </p:nvPr>
        </p:nvSpPr>
        <p:spPr>
          <a:xfrm>
            <a:off x="1143000" y="685800"/>
            <a:ext cx="4570560" cy="3427560"/>
          </a:xfrm>
          <a:prstGeom prst="rect">
            <a:avLst/>
          </a:prstGeom>
        </p:spPr>
      </p:sp>
      <p:sp>
        <p:nvSpPr>
          <p:cNvPr id="87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8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BFF04D51-BE52-4AB7-99E7-F0AFA8E9E7EC}"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1" name="PlaceHolder 1"/>
          <p:cNvSpPr>
            <a:spLocks noGrp="1"/>
          </p:cNvSpPr>
          <p:nvPr>
            <p:ph type="sldImg"/>
          </p:nvPr>
        </p:nvSpPr>
        <p:spPr>
          <a:xfrm>
            <a:off x="1143000" y="685800"/>
            <a:ext cx="4570560" cy="3427560"/>
          </a:xfrm>
          <a:prstGeom prst="rect">
            <a:avLst/>
          </a:prstGeom>
        </p:spPr>
      </p:sp>
      <p:sp>
        <p:nvSpPr>
          <p:cNvPr id="88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8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B80C2AD-0D73-45AF-95FB-2A5799624412}"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4" name="PlaceHolder 1"/>
          <p:cNvSpPr>
            <a:spLocks noGrp="1"/>
          </p:cNvSpPr>
          <p:nvPr>
            <p:ph type="sldImg"/>
          </p:nvPr>
        </p:nvSpPr>
        <p:spPr>
          <a:xfrm>
            <a:off x="1143000" y="685800"/>
            <a:ext cx="4570560" cy="3427560"/>
          </a:xfrm>
          <a:prstGeom prst="rect">
            <a:avLst/>
          </a:prstGeom>
        </p:spPr>
      </p:sp>
      <p:sp>
        <p:nvSpPr>
          <p:cNvPr id="88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8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8DDCEC6-0724-4960-A69A-D82AE8348F56}"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PlaceHolder 1"/>
          <p:cNvSpPr>
            <a:spLocks noGrp="1"/>
          </p:cNvSpPr>
          <p:nvPr>
            <p:ph type="sldImg"/>
          </p:nvPr>
        </p:nvSpPr>
        <p:spPr>
          <a:xfrm>
            <a:off x="1143000" y="685800"/>
            <a:ext cx="4570560" cy="3427560"/>
          </a:xfrm>
          <a:prstGeom prst="rect">
            <a:avLst/>
          </a:prstGeom>
        </p:spPr>
      </p:sp>
      <p:sp>
        <p:nvSpPr>
          <p:cNvPr id="88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8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AA44169-255D-4F0A-8133-90C3796AA549}"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PlaceHolder 1"/>
          <p:cNvSpPr>
            <a:spLocks noGrp="1"/>
          </p:cNvSpPr>
          <p:nvPr>
            <p:ph type="sldImg"/>
          </p:nvPr>
        </p:nvSpPr>
        <p:spPr>
          <a:xfrm>
            <a:off x="1143000" y="685800"/>
            <a:ext cx="4570560" cy="3427560"/>
          </a:xfrm>
          <a:prstGeom prst="rect">
            <a:avLst/>
          </a:prstGeom>
        </p:spPr>
      </p:sp>
      <p:sp>
        <p:nvSpPr>
          <p:cNvPr id="89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9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7E6DEBB-EAF4-469F-A0D7-FE6445787B8E}"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sldImg"/>
          </p:nvPr>
        </p:nvSpPr>
        <p:spPr>
          <a:xfrm>
            <a:off x="1143000" y="685800"/>
            <a:ext cx="4570560" cy="3427560"/>
          </a:xfrm>
          <a:prstGeom prst="rect">
            <a:avLst/>
          </a:prstGeom>
        </p:spPr>
      </p:sp>
      <p:sp>
        <p:nvSpPr>
          <p:cNvPr id="67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7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98F87C14-C0BA-4907-90A7-28ED5722D65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PlaceHolder 1"/>
          <p:cNvSpPr>
            <a:spLocks noGrp="1"/>
          </p:cNvSpPr>
          <p:nvPr>
            <p:ph type="sldImg"/>
          </p:nvPr>
        </p:nvSpPr>
        <p:spPr>
          <a:xfrm>
            <a:off x="1143000" y="685800"/>
            <a:ext cx="4570560" cy="3427560"/>
          </a:xfrm>
          <a:prstGeom prst="rect">
            <a:avLst/>
          </a:prstGeom>
        </p:spPr>
      </p:sp>
      <p:sp>
        <p:nvSpPr>
          <p:cNvPr id="89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9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2F5F2E3-EAC4-4BF4-A089-1CDBB916F478}"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6" name="PlaceHolder 1"/>
          <p:cNvSpPr>
            <a:spLocks noGrp="1"/>
          </p:cNvSpPr>
          <p:nvPr>
            <p:ph type="sldImg"/>
          </p:nvPr>
        </p:nvSpPr>
        <p:spPr>
          <a:xfrm>
            <a:off x="1143000" y="685800"/>
            <a:ext cx="4570560" cy="3427560"/>
          </a:xfrm>
          <a:prstGeom prst="rect">
            <a:avLst/>
          </a:prstGeom>
        </p:spPr>
      </p:sp>
      <p:sp>
        <p:nvSpPr>
          <p:cNvPr id="89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89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8FD40A0-2069-4ED3-AE55-DB764BB0B72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PlaceHolder 1"/>
          <p:cNvSpPr>
            <a:spLocks noGrp="1"/>
          </p:cNvSpPr>
          <p:nvPr>
            <p:ph type="sldImg"/>
          </p:nvPr>
        </p:nvSpPr>
        <p:spPr>
          <a:xfrm>
            <a:off x="1143000" y="685800"/>
            <a:ext cx="4570560" cy="3427560"/>
          </a:xfrm>
          <a:prstGeom prst="rect">
            <a:avLst/>
          </a:prstGeom>
        </p:spPr>
      </p:sp>
      <p:sp>
        <p:nvSpPr>
          <p:cNvPr id="90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0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B76AC04F-7B51-4B3D-BAC1-C7B149DBEC6A}"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PlaceHolder 1"/>
          <p:cNvSpPr>
            <a:spLocks noGrp="1"/>
          </p:cNvSpPr>
          <p:nvPr>
            <p:ph type="sldImg"/>
          </p:nvPr>
        </p:nvSpPr>
        <p:spPr>
          <a:xfrm>
            <a:off x="1143000" y="685800"/>
            <a:ext cx="4570560" cy="3427560"/>
          </a:xfrm>
          <a:prstGeom prst="rect">
            <a:avLst/>
          </a:prstGeom>
        </p:spPr>
      </p:sp>
      <p:sp>
        <p:nvSpPr>
          <p:cNvPr id="90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0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794A6494-403A-4BA6-85C0-9229C4A1E353}"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PlaceHolder 1"/>
          <p:cNvSpPr>
            <a:spLocks noGrp="1"/>
          </p:cNvSpPr>
          <p:nvPr>
            <p:ph type="sldImg"/>
          </p:nvPr>
        </p:nvSpPr>
        <p:spPr>
          <a:xfrm>
            <a:off x="1143000" y="685800"/>
            <a:ext cx="4570560" cy="3427560"/>
          </a:xfrm>
          <a:prstGeom prst="rect">
            <a:avLst/>
          </a:prstGeom>
        </p:spPr>
      </p:sp>
      <p:sp>
        <p:nvSpPr>
          <p:cNvPr id="90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0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7083BC05-63C9-4D0E-8E72-A502DD7084A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PlaceHolder 1"/>
          <p:cNvSpPr>
            <a:spLocks noGrp="1"/>
          </p:cNvSpPr>
          <p:nvPr>
            <p:ph type="sldImg"/>
          </p:nvPr>
        </p:nvSpPr>
        <p:spPr>
          <a:xfrm>
            <a:off x="1143000" y="685800"/>
            <a:ext cx="4570560" cy="3427560"/>
          </a:xfrm>
          <a:prstGeom prst="rect">
            <a:avLst/>
          </a:prstGeom>
        </p:spPr>
      </p:sp>
      <p:sp>
        <p:nvSpPr>
          <p:cNvPr id="90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1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924BC47-97A3-492D-877E-41DFD21A0ECC}"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PlaceHolder 1"/>
          <p:cNvSpPr>
            <a:spLocks noGrp="1"/>
          </p:cNvSpPr>
          <p:nvPr>
            <p:ph type="sldImg"/>
          </p:nvPr>
        </p:nvSpPr>
        <p:spPr>
          <a:xfrm>
            <a:off x="1143000" y="685800"/>
            <a:ext cx="4570560" cy="3427560"/>
          </a:xfrm>
          <a:prstGeom prst="rect">
            <a:avLst/>
          </a:prstGeom>
        </p:spPr>
      </p:sp>
      <p:sp>
        <p:nvSpPr>
          <p:cNvPr id="91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1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A4BE3090-E6D6-474E-B6A2-CFFA33B0C996}"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PlaceHolder 1"/>
          <p:cNvSpPr>
            <a:spLocks noGrp="1"/>
          </p:cNvSpPr>
          <p:nvPr>
            <p:ph type="sldImg"/>
          </p:nvPr>
        </p:nvSpPr>
        <p:spPr>
          <a:xfrm>
            <a:off x="1143000" y="685800"/>
            <a:ext cx="4570560" cy="3427560"/>
          </a:xfrm>
          <a:prstGeom prst="rect">
            <a:avLst/>
          </a:prstGeom>
        </p:spPr>
      </p:sp>
      <p:sp>
        <p:nvSpPr>
          <p:cNvPr id="91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1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B4D79D0-F4C5-44CF-A0F6-B04DD37B5C9C}"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PlaceHolder 1"/>
          <p:cNvSpPr>
            <a:spLocks noGrp="1"/>
          </p:cNvSpPr>
          <p:nvPr>
            <p:ph type="sldImg"/>
          </p:nvPr>
        </p:nvSpPr>
        <p:spPr>
          <a:xfrm>
            <a:off x="1143000" y="685800"/>
            <a:ext cx="4570560" cy="3427560"/>
          </a:xfrm>
          <a:prstGeom prst="rect">
            <a:avLst/>
          </a:prstGeom>
        </p:spPr>
      </p:sp>
      <p:sp>
        <p:nvSpPr>
          <p:cNvPr id="91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1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9EE8731-0A30-4CE0-8C05-A369C9383E44}"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0" name="PlaceHolder 1"/>
          <p:cNvSpPr>
            <a:spLocks noGrp="1"/>
          </p:cNvSpPr>
          <p:nvPr>
            <p:ph type="sldImg"/>
          </p:nvPr>
        </p:nvSpPr>
        <p:spPr>
          <a:xfrm>
            <a:off x="1143000" y="685800"/>
            <a:ext cx="4570560" cy="3427560"/>
          </a:xfrm>
          <a:prstGeom prst="rect">
            <a:avLst/>
          </a:prstGeom>
        </p:spPr>
      </p:sp>
      <p:sp>
        <p:nvSpPr>
          <p:cNvPr id="92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2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1240B7AB-3B14-4949-84BE-1DD2D964B496}"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PlaceHolder 1"/>
          <p:cNvSpPr>
            <a:spLocks noGrp="1"/>
          </p:cNvSpPr>
          <p:nvPr>
            <p:ph type="sldImg"/>
          </p:nvPr>
        </p:nvSpPr>
        <p:spPr>
          <a:xfrm>
            <a:off x="1143000" y="685800"/>
            <a:ext cx="4570560" cy="3427560"/>
          </a:xfrm>
          <a:prstGeom prst="rect">
            <a:avLst/>
          </a:prstGeom>
        </p:spPr>
      </p:sp>
      <p:sp>
        <p:nvSpPr>
          <p:cNvPr id="68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68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F856C20C-8CB0-444B-9471-E504FB7FD74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PlaceHolder 1"/>
          <p:cNvSpPr>
            <a:spLocks noGrp="1"/>
          </p:cNvSpPr>
          <p:nvPr>
            <p:ph type="sldImg"/>
          </p:nvPr>
        </p:nvSpPr>
        <p:spPr>
          <a:xfrm>
            <a:off x="1143000" y="685800"/>
            <a:ext cx="4570560" cy="3427560"/>
          </a:xfrm>
          <a:prstGeom prst="rect">
            <a:avLst/>
          </a:prstGeom>
        </p:spPr>
      </p:sp>
      <p:sp>
        <p:nvSpPr>
          <p:cNvPr id="924"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2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02D19297-FBD9-44DC-8558-870413D4A1ED}"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PlaceHolder 1"/>
          <p:cNvSpPr>
            <a:spLocks noGrp="1"/>
          </p:cNvSpPr>
          <p:nvPr>
            <p:ph type="sldImg"/>
          </p:nvPr>
        </p:nvSpPr>
        <p:spPr>
          <a:xfrm>
            <a:off x="1143000" y="685800"/>
            <a:ext cx="4570560" cy="3427560"/>
          </a:xfrm>
          <a:prstGeom prst="rect">
            <a:avLst/>
          </a:prstGeom>
        </p:spPr>
      </p:sp>
      <p:sp>
        <p:nvSpPr>
          <p:cNvPr id="927"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2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7FBAD04B-3AAA-418F-90A7-3BF5C0D21A2F}"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PlaceHolder 1"/>
          <p:cNvSpPr>
            <a:spLocks noGrp="1"/>
          </p:cNvSpPr>
          <p:nvPr>
            <p:ph type="sldImg"/>
          </p:nvPr>
        </p:nvSpPr>
        <p:spPr>
          <a:xfrm>
            <a:off x="1143000" y="685800"/>
            <a:ext cx="4570560" cy="3427560"/>
          </a:xfrm>
          <a:prstGeom prst="rect">
            <a:avLst/>
          </a:prstGeom>
        </p:spPr>
      </p:sp>
      <p:sp>
        <p:nvSpPr>
          <p:cNvPr id="930"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3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D3BA58F6-CD6C-4E63-A3E6-D786AFE6A714}"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2" name="PlaceHolder 1"/>
          <p:cNvSpPr>
            <a:spLocks noGrp="1"/>
          </p:cNvSpPr>
          <p:nvPr>
            <p:ph type="sldImg"/>
          </p:nvPr>
        </p:nvSpPr>
        <p:spPr>
          <a:xfrm>
            <a:off x="1143000" y="685800"/>
            <a:ext cx="4570560" cy="3427560"/>
          </a:xfrm>
          <a:prstGeom prst="rect">
            <a:avLst/>
          </a:prstGeom>
        </p:spPr>
      </p:sp>
      <p:sp>
        <p:nvSpPr>
          <p:cNvPr id="933"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3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B4A1B188-D19D-4EC8-A81A-6E3B8748A4E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PlaceHolder 1"/>
          <p:cNvSpPr>
            <a:spLocks noGrp="1"/>
          </p:cNvSpPr>
          <p:nvPr>
            <p:ph type="sldImg"/>
          </p:nvPr>
        </p:nvSpPr>
        <p:spPr>
          <a:xfrm>
            <a:off x="1143000" y="685800"/>
            <a:ext cx="4570560" cy="3427560"/>
          </a:xfrm>
          <a:prstGeom prst="rect">
            <a:avLst/>
          </a:prstGeom>
        </p:spPr>
      </p:sp>
      <p:sp>
        <p:nvSpPr>
          <p:cNvPr id="936"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3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E58C870F-D800-4DFA-B8CD-886B797DA321}"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PlaceHolder 1"/>
          <p:cNvSpPr>
            <a:spLocks noGrp="1"/>
          </p:cNvSpPr>
          <p:nvPr>
            <p:ph type="sldImg"/>
          </p:nvPr>
        </p:nvSpPr>
        <p:spPr>
          <a:xfrm>
            <a:off x="1143000" y="685800"/>
            <a:ext cx="4570560" cy="3427560"/>
          </a:xfrm>
          <a:prstGeom prst="rect">
            <a:avLst/>
          </a:prstGeom>
        </p:spPr>
      </p:sp>
      <p:sp>
        <p:nvSpPr>
          <p:cNvPr id="939"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4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30AD1205-A3C6-4C94-8BBF-68AA2249309B}"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1" name="PlaceHolder 1"/>
          <p:cNvSpPr>
            <a:spLocks noGrp="1"/>
          </p:cNvSpPr>
          <p:nvPr>
            <p:ph type="sldImg"/>
          </p:nvPr>
        </p:nvSpPr>
        <p:spPr>
          <a:xfrm>
            <a:off x="1143000" y="685800"/>
            <a:ext cx="4570560" cy="3427560"/>
          </a:xfrm>
          <a:prstGeom prst="rect">
            <a:avLst/>
          </a:prstGeom>
        </p:spPr>
      </p:sp>
      <p:sp>
        <p:nvSpPr>
          <p:cNvPr id="942"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4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5BF536BB-1BEE-4C3D-88C4-A3D28D28D030}"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PlaceHolder 1"/>
          <p:cNvSpPr>
            <a:spLocks noGrp="1"/>
          </p:cNvSpPr>
          <p:nvPr>
            <p:ph type="sldImg"/>
          </p:nvPr>
        </p:nvSpPr>
        <p:spPr>
          <a:xfrm>
            <a:off x="1143000" y="685800"/>
            <a:ext cx="4570560" cy="3427560"/>
          </a:xfrm>
          <a:prstGeom prst="rect">
            <a:avLst/>
          </a:prstGeom>
        </p:spPr>
      </p:sp>
      <p:sp>
        <p:nvSpPr>
          <p:cNvPr id="945"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4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26640882-1DF8-43D0-A6E8-F56968C0132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PlaceHolder 1"/>
          <p:cNvSpPr>
            <a:spLocks noGrp="1"/>
          </p:cNvSpPr>
          <p:nvPr>
            <p:ph type="sldImg"/>
          </p:nvPr>
        </p:nvSpPr>
        <p:spPr>
          <a:xfrm>
            <a:off x="1143000" y="685800"/>
            <a:ext cx="4570560" cy="3427560"/>
          </a:xfrm>
          <a:prstGeom prst="rect">
            <a:avLst/>
          </a:prstGeom>
        </p:spPr>
      </p:sp>
      <p:sp>
        <p:nvSpPr>
          <p:cNvPr id="948"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4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709664FE-7792-42BA-92AD-72642556C2C5}"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0" name="PlaceHolder 1"/>
          <p:cNvSpPr>
            <a:spLocks noGrp="1"/>
          </p:cNvSpPr>
          <p:nvPr>
            <p:ph type="sldImg"/>
          </p:nvPr>
        </p:nvSpPr>
        <p:spPr>
          <a:xfrm>
            <a:off x="1143000" y="685800"/>
            <a:ext cx="4570560" cy="3427560"/>
          </a:xfrm>
          <a:prstGeom prst="rect">
            <a:avLst/>
          </a:prstGeom>
        </p:spPr>
      </p:sp>
      <p:sp>
        <p:nvSpPr>
          <p:cNvPr id="951" name="PlaceHolder 2"/>
          <p:cNvSpPr>
            <a:spLocks noGrp="1"/>
          </p:cNvSpPr>
          <p:nvPr>
            <p:ph type="body"/>
          </p:nvPr>
        </p:nvSpPr>
        <p:spPr>
          <a:xfrm>
            <a:off x="685800" y="4343400"/>
            <a:ext cx="5484960" cy="4113360"/>
          </a:xfrm>
          <a:prstGeom prst="rect">
            <a:avLst/>
          </a:prstGeom>
        </p:spPr>
        <p:txBody>
          <a:bodyPr lIns="90000" rIns="90000" tIns="45000" bIns="45000">
            <a:normAutofit/>
          </a:bodyPr>
          <a:p>
            <a:endParaRPr b="0" lang="it-IT" sz="2000" spc="-1" strike="noStrike">
              <a:latin typeface="Arial"/>
            </a:endParaRPr>
          </a:p>
        </p:txBody>
      </p:sp>
      <p:sp>
        <p:nvSpPr>
          <p:cNvPr id="952"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p>
            <a:pPr>
              <a:lnSpc>
                <a:spcPct val="100000"/>
              </a:lnSpc>
            </a:pPr>
            <a:fld id="{6FA77395-0DF2-4D0F-9110-C0680AF82BD4}" type="slidenum">
              <a:rPr b="0" lang="it-IT" sz="1800" spc="-1" strike="noStrike">
                <a:solidFill>
                  <a:srgbClr val="000000"/>
                </a:solidFill>
                <a:latin typeface="+mn-lt"/>
                <a:ea typeface="+mn-ea"/>
              </a:rPr>
              <a:t>19</a:t>
            </a:fld>
            <a:endParaRPr b="0" lang="it-IT"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eded"/>
        </a:solidFill>
      </p:bgPr>
    </p:bg>
    <p:spTree>
      <p:nvGrpSpPr>
        <p:cNvPr id="1" name=""/>
        <p:cNvGrpSpPr/>
        <p:nvPr/>
      </p:nvGrpSpPr>
      <p:grpSpPr>
        <a:xfrm>
          <a:off x="0" y="0"/>
          <a:ext cx="0" cy="0"/>
          <a:chOff x="0" y="0"/>
          <a:chExt cx="0" cy="0"/>
        </a:xfrm>
      </p:grpSpPr>
      <p:pic>
        <p:nvPicPr>
          <p:cNvPr id="0" name="image5.png" descr=""/>
          <p:cNvPicPr/>
          <p:nvPr/>
        </p:nvPicPr>
        <p:blipFill>
          <a:blip r:embed="rId2"/>
          <a:stretch/>
        </p:blipFill>
        <p:spPr>
          <a:xfrm>
            <a:off x="720" y="360"/>
            <a:ext cx="9141480" cy="6855840"/>
          </a:xfrm>
          <a:prstGeom prst="rect">
            <a:avLst/>
          </a:prstGeom>
          <a:ln>
            <a:noFill/>
          </a:ln>
        </p:spPr>
      </p:pic>
      <p:pic>
        <p:nvPicPr>
          <p:cNvPr id="1" name="image6.png" descr=""/>
          <p:cNvPicPr/>
          <p:nvPr/>
        </p:nvPicPr>
        <p:blipFill>
          <a:blip r:embed="rId3"/>
          <a:stretch/>
        </p:blipFill>
        <p:spPr>
          <a:xfrm>
            <a:off x="720" y="360"/>
            <a:ext cx="9141480" cy="6855840"/>
          </a:xfrm>
          <a:prstGeom prst="rect">
            <a:avLst/>
          </a:prstGeom>
          <a:ln>
            <a:noFill/>
          </a:ln>
        </p:spPr>
      </p:pic>
      <p:pic>
        <p:nvPicPr>
          <p:cNvPr id="2" name="image1.jpg" descr=""/>
          <p:cNvPicPr/>
          <p:nvPr/>
        </p:nvPicPr>
        <p:blipFill>
          <a:blip r:embed="rId4"/>
          <a:stretch/>
        </p:blipFill>
        <p:spPr>
          <a:xfrm>
            <a:off x="0" y="0"/>
            <a:ext cx="9142560" cy="6856560"/>
          </a:xfrm>
          <a:prstGeom prst="rect">
            <a:avLst/>
          </a:prstGeom>
          <a:ln>
            <a:noFill/>
          </a:ln>
        </p:spPr>
      </p:pic>
      <p:pic>
        <p:nvPicPr>
          <p:cNvPr id="3" name="image2.png" descr=""/>
          <p:cNvPicPr/>
          <p:nvPr/>
        </p:nvPicPr>
        <p:blipFill>
          <a:blip r:embed="rId5"/>
          <a:stretch/>
        </p:blipFill>
        <p:spPr>
          <a:xfrm>
            <a:off x="720" y="360"/>
            <a:ext cx="9141480" cy="6855840"/>
          </a:xfrm>
          <a:prstGeom prst="rect">
            <a:avLst/>
          </a:prstGeom>
          <a:ln>
            <a:noFill/>
          </a:ln>
        </p:spPr>
      </p:pic>
      <p:pic>
        <p:nvPicPr>
          <p:cNvPr id="4" name="image3.png" descr=""/>
          <p:cNvPicPr/>
          <p:nvPr/>
        </p:nvPicPr>
        <p:blipFill>
          <a:blip r:embed="rId6"/>
          <a:stretch/>
        </p:blipFill>
        <p:spPr>
          <a:xfrm>
            <a:off x="720" y="360"/>
            <a:ext cx="9141480" cy="6855840"/>
          </a:xfrm>
          <a:prstGeom prst="rect">
            <a:avLst/>
          </a:prstGeom>
          <a:ln>
            <a:noFill/>
          </a:ln>
        </p:spPr>
      </p:pic>
      <p:pic>
        <p:nvPicPr>
          <p:cNvPr id="5" name="image4.png" descr=""/>
          <p:cNvPicPr/>
          <p:nvPr/>
        </p:nvPicPr>
        <p:blipFill>
          <a:blip r:embed="rId7"/>
          <a:stretch/>
        </p:blipFill>
        <p:spPr>
          <a:xfrm>
            <a:off x="720" y="360"/>
            <a:ext cx="9141480" cy="6855840"/>
          </a:xfrm>
          <a:prstGeom prst="rect">
            <a:avLst/>
          </a:prstGeom>
          <a:ln>
            <a:noFill/>
          </a:ln>
        </p:spPr>
      </p:pic>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r>
              <a:rPr b="0" lang="it-IT" sz="4400" spc="-1" strike="noStrike">
                <a:latin typeface="Arial"/>
              </a:rPr>
              <a:t>Fai clic per modificare il formato del testo del titolo</a:t>
            </a:r>
            <a:endParaRPr b="0" lang="it-IT"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
</Relationships>
</file>

<file path=ppt/slides/_rels/slide162.xml.rels><?xml version="1.0" encoding="UTF-8"?>
<Relationships xmlns="http://schemas.openxmlformats.org/package/2006/relationships"><Relationship Id="rId1" Type="http://schemas.openxmlformats.org/officeDocument/2006/relationships/hyperlink" Target="http://localhost/score_bck_online/index.php/spring-spring-mvc/corso-spring-core-framework/71-34-gestione-delle-transazioni-in-maniera-programmatica-in-spring" TargetMode="External"/><Relationship Id="rId2" Type="http://schemas.openxmlformats.org/officeDocument/2006/relationships/hyperlink" Target="http://localhost/score_bck_online/index.php/spring-spring-mvc/corso-spring-core-framework/72-35-gestione-delle-transazioni-in-maniera-dichiarativa-in-spring" TargetMode="External"/><Relationship Id="rId3" Type="http://schemas.openxmlformats.org/officeDocument/2006/relationships/slideLayout" Target="../slideLayouts/slideLayout1.xml"/><Relationship Id="rId4" Type="http://schemas.openxmlformats.org/officeDocument/2006/relationships/notesSlide" Target="../notesSlides/notesSlide162.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
</Relationships>
</file>

<file path=ppt/slides/_rels/slide1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
</Relationships>
</file>

<file path=ppt/slides/_rels/slide1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hyperlink" Target="http://localhost/score_bck_online/index.php/spring-spring-mvc/corso-spring-core-framework/55-20-significato-ed-uso-dell-annotazione-required-in-spring" TargetMode="External"/><Relationship Id="rId2" Type="http://schemas.openxmlformats.org/officeDocument/2006/relationships/hyperlink" Target="http://localhost/score_bck_online/index.php/spring-spring-mvc/corso-spring-core-framework/55-20-significato-ed-uso-dell-annotazione-required-in-spring" TargetMode="External"/><Relationship Id="rId3" Type="http://schemas.openxmlformats.org/officeDocument/2006/relationships/hyperlink" Target="http://localhost/score_bck_online/index.php/spring-spring-mvc/corso-spring-core-framework/55-20-significato-ed-uso-dell-annotazione-required-in-spring" TargetMode="External"/><Relationship Id="rId4" Type="http://schemas.openxmlformats.org/officeDocument/2006/relationships/hyperlink" Target="http://localhost/score_bck_online/index.php/spring-spring-mvc/corso-spring-core-framework/56-21-significato-ed-uso-dell-annotazione-autowired-in-spring" TargetMode="External"/><Relationship Id="rId5" Type="http://schemas.openxmlformats.org/officeDocument/2006/relationships/hyperlink" Target="http://localhost/score_bck_online/index.php/spring-spring-mvc/corso-spring-core-framework/56-21-significato-ed-uso-dell-annotazione-autowired-in-spring" TargetMode="External"/><Relationship Id="rId6" Type="http://schemas.openxmlformats.org/officeDocument/2006/relationships/hyperlink" Target="http://localhost/score_bck_online/index.php/spring-spring-mvc/corso-spring-core-framework/56-21-significato-ed-uso-dell-annotazione-autowired-in-spring" TargetMode="External"/><Relationship Id="rId7" Type="http://schemas.openxmlformats.org/officeDocument/2006/relationships/hyperlink" Target="http://localhost/score_bck_online/index.php/spring-spring-mvc/corso-spring-core-framework/57-22-significato-ed-uso-dell-annotazione-qualifier-in-spring" TargetMode="External"/><Relationship Id="rId8" Type="http://schemas.openxmlformats.org/officeDocument/2006/relationships/hyperlink" Target="http://localhost/score_bck_online/index.php/spring-spring-mvc/corso-spring-core-framework/57-22-significato-ed-uso-dell-annotazione-qualifier-in-spring" TargetMode="External"/><Relationship Id="rId9" Type="http://schemas.openxmlformats.org/officeDocument/2006/relationships/hyperlink" Target="http://localhost/score_bck_online/index.php/spring-spring-mvc/corso-spring-core-framework/57-22-significato-ed-uso-dell-annotazione-qualifier-in-spring" TargetMode="External"/><Relationship Id="rId10" Type="http://schemas.openxmlformats.org/officeDocument/2006/relationships/hyperlink" Target="http://localhost/score_bck_online/index.php/spring-spring-mvc/corso-spring-core-framework/58-23-significato-ed-uso-delle-annotazioni-basate-su-jsr-250" TargetMode="External"/><Relationship Id="rId11" Type="http://schemas.openxmlformats.org/officeDocument/2006/relationships/hyperlink" Target="http://localhost/score_bck_online/index.php/spring-spring-mvc/corso-spring-core-framework/58-23-significato-ed-uso-delle-annotazioni-basate-su-jsr-250" TargetMode="External"/><Relationship Id="rId12" Type="http://schemas.openxmlformats.org/officeDocument/2006/relationships/hyperlink" Target="http://localhost/score_bck_online/index.php/spring-spring-mvc/corso-spring-core-framework/58-23-significato-ed-uso-delle-annotazioni-basate-su-jsr-250" TargetMode="External"/><Relationship Id="rId13" Type="http://schemas.openxmlformats.org/officeDocument/2006/relationships/slideLayout" Target="../slideLayouts/slideLayout1.xml"/><Relationship Id="rId14"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714240" y="714240"/>
            <a:ext cx="8213760" cy="3427560"/>
          </a:xfrm>
          <a:prstGeom prst="rect">
            <a:avLst/>
          </a:prstGeom>
          <a:noFill/>
          <a:ln>
            <a:noFill/>
          </a:ln>
        </p:spPr>
        <p:style>
          <a:lnRef idx="0"/>
          <a:fillRef idx="0"/>
          <a:effectRef idx="0"/>
          <a:fontRef idx="minor"/>
        </p:style>
        <p:txBody>
          <a:bodyPr lIns="90000" rIns="90000" tIns="45000" bIns="45000" anchor="b">
            <a:normAutofit/>
          </a:bodyPr>
          <a:p>
            <a:pPr algn="r">
              <a:lnSpc>
                <a:spcPct val="100000"/>
              </a:lnSpc>
            </a:pPr>
            <a:r>
              <a:rPr b="1" lang="it-IT" sz="4000" spc="-1" strike="noStrike">
                <a:solidFill>
                  <a:srgbClr val="000000"/>
                </a:solidFill>
                <a:latin typeface="Arial"/>
                <a:ea typeface="DejaVu Sans"/>
              </a:rPr>
              <a:t>SPRING</a:t>
            </a:r>
            <a:endParaRPr b="0" lang="it-IT"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85" name="CustomShape 2"/>
          <p:cNvSpPr/>
          <p:nvPr/>
        </p:nvSpPr>
        <p:spPr>
          <a:xfrm>
            <a:off x="179640" y="1124640"/>
            <a:ext cx="8711640" cy="50263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Core Container:</a:t>
            </a:r>
            <a:endParaRPr b="0" lang="it-IT" sz="1800" spc="-1" strike="noStrike">
              <a:latin typeface="Arial"/>
            </a:endParaRPr>
          </a:p>
          <a:p>
            <a:pPr>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Il Core Container è composto dai seguenti moduli: </a:t>
            </a:r>
            <a:r>
              <a:rPr b="1" lang="it-IT" sz="1800" spc="-1" strike="noStrike">
                <a:solidFill>
                  <a:srgbClr val="000000"/>
                </a:solidFill>
                <a:latin typeface="Corbel"/>
                <a:ea typeface="DejaVu Sans"/>
              </a:rPr>
              <a:t>Core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Beans</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Context</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Expression Language</a:t>
            </a:r>
            <a:r>
              <a:rPr b="0" lang="it-IT" sz="1800" spc="-1" strike="noStrike">
                <a:solidFill>
                  <a:srgbClr val="000000"/>
                </a:solidFill>
                <a:latin typeface="Corbel"/>
                <a:ea typeface="DejaVu Sans"/>
              </a:rPr>
              <a:t>, ecco i dettagli relativi a tali moduli:</a:t>
            </a: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Core</a:t>
            </a:r>
            <a:r>
              <a:rPr b="0" lang="it-IT" sz="1800" spc="-1" strike="noStrike">
                <a:solidFill>
                  <a:srgbClr val="000000"/>
                </a:solidFill>
                <a:latin typeface="Corbel"/>
                <a:ea typeface="DejaVu Sans"/>
              </a:rPr>
              <a:t>: modulo che fornisce le componenti fondamentali del Framework tra cui lo </a:t>
            </a:r>
            <a:r>
              <a:rPr b="1" lang="it-IT" sz="1800" spc="-1" strike="noStrike">
                <a:solidFill>
                  <a:srgbClr val="000000"/>
                </a:solidFill>
                <a:latin typeface="Corbel"/>
                <a:ea typeface="DejaVu Sans"/>
              </a:rPr>
              <a:t>IoC</a:t>
            </a:r>
            <a:r>
              <a:rPr b="0" lang="it-IT" sz="1800" spc="-1" strike="noStrike">
                <a:solidFill>
                  <a:srgbClr val="000000"/>
                </a:solidFill>
                <a:latin typeface="Corbel"/>
                <a:ea typeface="DejaVu Sans"/>
              </a:rPr>
              <a:t> container ed il meccanismo della </a:t>
            </a:r>
            <a:r>
              <a:rPr b="1" lang="it-IT" sz="1800" spc="-1" strike="noStrike">
                <a:solidFill>
                  <a:srgbClr val="000000"/>
                </a:solidFill>
                <a:latin typeface="Corbel"/>
                <a:ea typeface="DejaVu Sans"/>
              </a:rPr>
              <a:t>Dependency Injection</a:t>
            </a:r>
            <a:r>
              <a:rPr b="0" lang="it-IT" sz="1800" spc="-1" strike="noStrike">
                <a:solidFill>
                  <a:srgbClr val="000000"/>
                </a:solidFill>
                <a:latin typeface="Corbel"/>
                <a:ea typeface="DejaVu Sans"/>
              </a:rPr>
              <a:t>.</a:t>
            </a:r>
            <a:b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Beans</a:t>
            </a:r>
            <a:r>
              <a:rPr b="0" lang="it-IT" sz="1800" spc="-1" strike="noStrike">
                <a:solidFill>
                  <a:srgbClr val="000000"/>
                </a:solidFill>
                <a:latin typeface="Corbel"/>
                <a:ea typeface="DejaVu Sans"/>
              </a:rPr>
              <a:t>:  modulo che fornisce la </a:t>
            </a:r>
            <a:r>
              <a:rPr b="1" lang="it-IT" sz="1800" spc="-1" strike="noStrike">
                <a:solidFill>
                  <a:srgbClr val="000000"/>
                </a:solidFill>
                <a:latin typeface="Corbel"/>
                <a:ea typeface="DejaVu Sans"/>
              </a:rPr>
              <a:t>BeanFactory</a:t>
            </a:r>
            <a:r>
              <a:rPr b="0" lang="it-IT" sz="1800" spc="-1" strike="noStrike">
                <a:solidFill>
                  <a:srgbClr val="000000"/>
                </a:solidFill>
                <a:latin typeface="Corbel"/>
                <a:ea typeface="DejaVu Sans"/>
              </a:rPr>
              <a:t> che rappresenta una sofisticata </a:t>
            </a:r>
            <a:r>
              <a:rPr b="1" lang="it-IT" sz="1800" spc="-1" strike="noStrike">
                <a:solidFill>
                  <a:srgbClr val="000000"/>
                </a:solidFill>
                <a:latin typeface="Corbel"/>
                <a:ea typeface="DejaVu Sans"/>
              </a:rPr>
              <a:t>implementazione del pattern Factory</a:t>
            </a:r>
            <a:r>
              <a:rPr b="0" lang="it-IT" sz="1800" spc="-1" strike="noStrike">
                <a:solidFill>
                  <a:srgbClr val="000000"/>
                </a:solidFill>
                <a:latin typeface="Corbel"/>
                <a:ea typeface="DejaVu Sans"/>
              </a:rPr>
              <a:t>.</a:t>
            </a:r>
            <a:endParaRPr b="0" lang="it-IT" sz="1800" spc="-1" strike="noStrike">
              <a:latin typeface="Arial"/>
            </a:endParaRPr>
          </a:p>
          <a:p>
            <a:pPr algn="just">
              <a:lnSpc>
                <a:spcPct val="100000"/>
              </a:lnSpc>
            </a:pP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Context</a:t>
            </a:r>
            <a:r>
              <a:rPr b="0" lang="it-IT" sz="1800" spc="-1" strike="noStrike">
                <a:solidFill>
                  <a:srgbClr val="000000"/>
                </a:solidFill>
                <a:latin typeface="Corbel"/>
                <a:ea typeface="DejaVu Sans"/>
              </a:rPr>
              <a:t>: E’ un modulo costruito sulle solide basi fornite dai modulo Core e Beans ed è un mezzo per accedere a tutti gli oggetti definiti e configurati.</a:t>
            </a:r>
            <a:br/>
            <a:r>
              <a:rPr b="0" lang="it-IT" sz="1800" spc="-1" strike="noStrike">
                <a:solidFill>
                  <a:srgbClr val="000000"/>
                </a:solidFill>
                <a:latin typeface="Corbel"/>
                <a:ea typeface="DejaVu Sans"/>
              </a:rPr>
              <a:t>L’interfaccia ApplicationContext è il punto focare di tale modulo.</a:t>
            </a: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Expression Language</a:t>
            </a:r>
            <a:r>
              <a:rPr b="0" lang="it-IT" sz="1800" spc="-1" strike="noStrike">
                <a:solidFill>
                  <a:srgbClr val="000000"/>
                </a:solidFill>
                <a:latin typeface="Corbel"/>
                <a:ea typeface="DejaVu Sans"/>
              </a:rPr>
              <a:t>: E’ un modulo che fornisce un potente expression lanaguage per eseguire query e manipolare oggetti a runtime</a:t>
            </a:r>
            <a:endParaRPr b="0" lang="it-IT" sz="1800" spc="-1" strike="noStrike">
              <a:latin typeface="Arial"/>
            </a:endParaRPr>
          </a:p>
          <a:p>
            <a:pPr>
              <a:lnSpc>
                <a:spcPct val="100000"/>
              </a:lnSpc>
            </a:pPr>
            <a:endParaRPr b="0" lang="it-IT"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90" name="CustomShape 2"/>
          <p:cNvSpPr/>
          <p:nvPr/>
        </p:nvSpPr>
        <p:spPr>
          <a:xfrm>
            <a:off x="-83160" y="548640"/>
            <a:ext cx="50554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91" name="CustomShape 3"/>
          <p:cNvSpPr/>
          <p:nvPr/>
        </p:nvSpPr>
        <p:spPr>
          <a:xfrm>
            <a:off x="251640" y="1124640"/>
            <a:ext cx="8207640" cy="200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HelloWordConfiguration coincide con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&lt;beans&gt;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&lt;beanid="helloWorld"class="com.tutorialspoint.HelloWorld"/&gt;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&lt;/beans&gt;</a:t>
            </a:r>
            <a:endParaRPr b="0" lang="it-IT" sz="1800" spc="-1" strike="noStrike">
              <a:latin typeface="Arial"/>
            </a:endParaRPr>
          </a:p>
        </p:txBody>
      </p:sp>
      <p:sp>
        <p:nvSpPr>
          <p:cNvPr id="392" name="CustomShape 4"/>
          <p:cNvSpPr/>
          <p:nvPr/>
        </p:nvSpPr>
        <p:spPr>
          <a:xfrm>
            <a:off x="395640" y="3141000"/>
            <a:ext cx="8423640" cy="200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 questo caso il metodo annotato mediante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si comporta come l’ID del bean e crea e ritorna il bean. La nostra classe di configurazione può anche cotenere dichiarazioni per più di un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Una volta che abbiamo definito le nostre classi di configurazione, possiamo caricarle e fornirle al container di Spring usando </a:t>
            </a:r>
            <a:r>
              <a:rPr b="1" i="1" lang="it-IT" sz="1800" spc="-1" strike="noStrike">
                <a:solidFill>
                  <a:srgbClr val="000000"/>
                </a:solidFill>
                <a:latin typeface="Corbel"/>
                <a:ea typeface="DejaVu Sans"/>
              </a:rPr>
              <a:t>AnnotationConfigApplicationContext</a:t>
            </a:r>
            <a:r>
              <a:rPr b="1"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come mostrato di seguito:</a:t>
            </a:r>
            <a:endParaRPr b="0" lang="it-IT" sz="1800" spc="-1" strike="noStrike">
              <a:latin typeface="Arial"/>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94" name="CustomShape 2"/>
          <p:cNvSpPr/>
          <p:nvPr/>
        </p:nvSpPr>
        <p:spPr>
          <a:xfrm>
            <a:off x="-83160" y="548640"/>
            <a:ext cx="50554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95" name="CustomShape 3"/>
          <p:cNvSpPr/>
          <p:nvPr/>
        </p:nvSpPr>
        <p:spPr>
          <a:xfrm>
            <a:off x="251640" y="1484640"/>
            <a:ext cx="8639640" cy="3655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static void main(String[] args)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Crea il contesto applicativo in base alle impostazioni della</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classe annotata HelloWorldConfig.class che abbiamo definito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ApplicationContext ctx = new AnnotationConfigApplicationContext(HelloWorldConfig.class);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Recupera un bean avente tipo HelloWorld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HelloWorld helloWorld = ctx.getBean(HelloWorld.class);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helloWorld.setMessage("Hello 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helloWorld.getMessage();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97" name="CustomShape 2"/>
          <p:cNvSpPr/>
          <p:nvPr/>
        </p:nvSpPr>
        <p:spPr>
          <a:xfrm>
            <a:off x="-83160" y="548640"/>
            <a:ext cx="50554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98" name="CustomShape 3"/>
          <p:cNvSpPr/>
          <p:nvPr/>
        </p:nvSpPr>
        <p:spPr>
          <a:xfrm>
            <a:off x="379080" y="1196640"/>
            <a:ext cx="7864200" cy="3636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Possiamo anche caricare più classi di conifurazione, come segue:</a:t>
            </a:r>
            <a:endParaRPr b="0" lang="it-IT" sz="1800" spc="-1" strike="noStrike">
              <a:latin typeface="Arial"/>
            </a:endParaRPr>
          </a:p>
        </p:txBody>
      </p:sp>
      <p:sp>
        <p:nvSpPr>
          <p:cNvPr id="399" name="CustomShape 4"/>
          <p:cNvSpPr/>
          <p:nvPr/>
        </p:nvSpPr>
        <p:spPr>
          <a:xfrm>
            <a:off x="395640" y="1566000"/>
            <a:ext cx="8567640" cy="5301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static void main(String[] args)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Crea il contesto applicativo in base alle impostazioni di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classi annotate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AnnotationConfigApplicationContext ctx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new AnnotationConfigApplicationContext();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Registra più classi di configurazione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ctx.register(AppConfig.class, OtherConfig.class);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ctx.register(AdditionalConfig.class);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Carica o segue il refresh di rappresentazioni persistenti di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configurazioni come classi o file XML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ctx.refresh();</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Recupera un bean avente tipo MyService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MyService myService = ctx.getBean(MyService.class);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myService.doStuff();</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01" name="CustomShape 2"/>
          <p:cNvSpPr/>
          <p:nvPr/>
        </p:nvSpPr>
        <p:spPr>
          <a:xfrm>
            <a:off x="-83160" y="548640"/>
            <a:ext cx="50554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402" name="CustomShape 3"/>
          <p:cNvSpPr/>
          <p:nvPr/>
        </p:nvSpPr>
        <p:spPr>
          <a:xfrm>
            <a:off x="303840" y="1268640"/>
            <a:ext cx="15332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LEZIONE 22</a:t>
            </a:r>
            <a:endParaRPr b="0" lang="it-IT" sz="1800" spc="-1" strike="noStrike">
              <a:latin typeface="Arial"/>
            </a:endParaRPr>
          </a:p>
        </p:txBody>
      </p:sp>
      <p:sp>
        <p:nvSpPr>
          <p:cNvPr id="403" name="CustomShape 4"/>
          <p:cNvSpPr/>
          <p:nvPr/>
        </p:nvSpPr>
        <p:spPr>
          <a:xfrm>
            <a:off x="539640" y="2133000"/>
            <a:ext cx="4570560" cy="1460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&lt;dependency&gt;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&lt;groupId&gt; cglib&lt;/groupId&gt;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&lt;artifactId&gt; cglib&lt;/artifactId&gt;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&lt;version&gt; 2.2.2&lt;/version&gt;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p:txBody>
      </p:sp>
    </p:spTree>
  </p:cSld>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05" name="CustomShape 2"/>
          <p:cNvSpPr/>
          <p:nvPr/>
        </p:nvSpPr>
        <p:spPr>
          <a:xfrm>
            <a:off x="-83160" y="548640"/>
            <a:ext cx="50554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406" name="CustomShape 3"/>
          <p:cNvSpPr/>
          <p:nvPr/>
        </p:nvSpPr>
        <p:spPr>
          <a:xfrm>
            <a:off x="301320" y="1196640"/>
            <a:ext cx="838512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la classe </a:t>
            </a:r>
            <a:r>
              <a:rPr b="1" lang="it-IT" sz="1800" spc="-1" strike="noStrike">
                <a:solidFill>
                  <a:srgbClr val="000000"/>
                </a:solidFill>
                <a:latin typeface="Corbel"/>
                <a:ea typeface="DejaVu Sans"/>
              </a:rPr>
              <a:t>HelloWorldConfig</a:t>
            </a:r>
            <a:r>
              <a:rPr b="0" lang="it-IT" sz="1800" spc="-1" strike="noStrike">
                <a:solidFill>
                  <a:srgbClr val="000000"/>
                </a:solidFill>
                <a:latin typeface="Corbel"/>
                <a:ea typeface="DejaVu Sans"/>
              </a:rPr>
              <a:t> viene usata dal container di Spring come sorgente per la definizione di bean (grazie all’annotazione </a:t>
            </a:r>
            <a:r>
              <a:rPr b="1" lang="it-IT" sz="1800" spc="-1" strike="noStrike">
                <a:solidFill>
                  <a:srgbClr val="000000"/>
                </a:solidFill>
                <a:latin typeface="Corbel"/>
                <a:ea typeface="DejaVu Sans"/>
              </a:rPr>
              <a:t>@Configuration</a:t>
            </a:r>
            <a:r>
              <a:rPr b="0" lang="it-IT" sz="1800" spc="-1" strike="noStrike">
                <a:solidFill>
                  <a:srgbClr val="000000"/>
                </a:solidFill>
                <a:latin typeface="Corbel"/>
                <a:ea typeface="DejaVu Sans"/>
              </a:rPr>
              <a:t>). Tali oggetti vengono ritornati dal metodo helloWorld e registrati come bean all’interno del contesto di Spring mediante l’uso dell’annotazione</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08" name="CustomShape 2"/>
          <p:cNvSpPr/>
          <p:nvPr/>
        </p:nvSpPr>
        <p:spPr>
          <a:xfrm>
            <a:off x="-104760" y="548640"/>
            <a:ext cx="5674320" cy="146088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Iniettare le dipendenze dei Bean</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ha delle dipendenze verso altri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LEZIONE 23</a:t>
            </a:r>
            <a:endParaRPr b="0" lang="it-IT" sz="1800" spc="-1" strike="noStrike">
              <a:latin typeface="Arial"/>
            </a:endParaRPr>
          </a:p>
        </p:txBody>
      </p:sp>
    </p:spTree>
  </p:cSld>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10" name="CustomShape 2"/>
          <p:cNvSpPr/>
          <p:nvPr/>
        </p:nvSpPr>
        <p:spPr>
          <a:xfrm>
            <a:off x="395640" y="980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411" name="CustomShape 3"/>
          <p:cNvSpPr/>
          <p:nvPr/>
        </p:nvSpPr>
        <p:spPr>
          <a:xfrm>
            <a:off x="395640" y="1556640"/>
            <a:ext cx="8423640" cy="4477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nucleo principale di Spring è l’ApplicationContext che gestisce completamente il ciclo di vita dei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L’ApplicationContext pubblica determinati tipi di eventi durante il caricamento dei bean. Per esempio, un evento ContextStartedEvent viene pubblicato quando il contesto viene avviato ed un evento ContextStoppedEvent  viene pubblicato quando il contesto viene stoppato.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gestione degli eventi all’interno dell’ApplicationContext è fornita usando la classe ApplicationEvent e l’interfaccia ApplicationListener.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Così se un bean implementa l’interfaccia ApplicationListener allora ogni volta che un ApplicationEvent viene pubblicato nell’ApplicationContext, il bean viene notificato.</a:t>
            </a:r>
            <a:endParaRPr b="0" lang="it-IT" sz="1800" spc="-1" strike="noStrike">
              <a:latin typeface="Arial"/>
            </a:endParaRPr>
          </a:p>
          <a:p>
            <a:pPr>
              <a:lnSpc>
                <a:spcPct val="100000"/>
              </a:lnSpc>
            </a:pPr>
            <a:endParaRPr b="0" lang="it-IT" sz="1800" spc="-1" strike="noStrike">
              <a:latin typeface="Arial"/>
            </a:endParaRPr>
          </a:p>
        </p:txBody>
      </p:sp>
    </p:spTree>
  </p:cSld>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13" name="CustomShape 2"/>
          <p:cNvSpPr/>
          <p:nvPr/>
        </p:nvSpPr>
        <p:spPr>
          <a:xfrm>
            <a:off x="395640" y="980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414" name="CustomShape 3"/>
          <p:cNvSpPr/>
          <p:nvPr/>
        </p:nvSpPr>
        <p:spPr>
          <a:xfrm>
            <a:off x="395640" y="1556640"/>
            <a:ext cx="8423640" cy="3636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Spring fornisce i seguenti eventi standard:</a:t>
            </a:r>
            <a:endParaRPr b="0" lang="it-IT" sz="1800" spc="-1" strike="noStrike">
              <a:latin typeface="Arial"/>
            </a:endParaRPr>
          </a:p>
        </p:txBody>
      </p:sp>
      <p:sp>
        <p:nvSpPr>
          <p:cNvPr id="415" name="CustomShape 4"/>
          <p:cNvSpPr/>
          <p:nvPr/>
        </p:nvSpPr>
        <p:spPr>
          <a:xfrm>
            <a:off x="395640" y="2205000"/>
            <a:ext cx="8423640" cy="3929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ContextRefreshedEvent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pubblicato quando l’ApplicationContext viene inizializato o aggiornato. Può inoltre essere generato quando usiamo il metodo refresh() dell’interfaccia ConfigurableApplicationContext.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ContextStartedEvent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pubblicato quando l’ApplicationContext viene avviato usando il metodo start() dell’interfaccia ConfigurableApplicationContext.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 possibile interrogare il nostro database o possiamo eseguire\rieseguire ogni applicazione stoppata dopo aver ricevuto tale evento.</a:t>
            </a:r>
            <a:endParaRPr b="0" lang="it-IT" sz="1800" spc="-1" strike="noStrike">
              <a:latin typeface="Arial"/>
            </a:endParaRPr>
          </a:p>
        </p:txBody>
      </p:sp>
    </p:spTree>
  </p:cSld>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17" name="CustomShape 2"/>
          <p:cNvSpPr/>
          <p:nvPr/>
        </p:nvSpPr>
        <p:spPr>
          <a:xfrm>
            <a:off x="395640" y="980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418" name="CustomShape 3"/>
          <p:cNvSpPr/>
          <p:nvPr/>
        </p:nvSpPr>
        <p:spPr>
          <a:xfrm>
            <a:off x="287640" y="1556640"/>
            <a:ext cx="8423640" cy="47520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ContextStoppedEvent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pubblicatio quando l’ApplicationContext viene stoppato usando il metodo stop() dell’interfaccia ConfigurableApplicationContext.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Dopo aver ricevuto tale evento possiamo richiedere dei compiti di gestione.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ContextClosedEvent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pubblicato quando l’ApplicationContext vienechiuso usando il metodo close()dell’interfaccia ConfigurableApplicationContext.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Quando un contesto viene chiuso ha raggiunto la fine del suo ciclo di vita e non può essere ne refreshato ne restartato.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RequestHandledEvent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è un evento specifico per il Web che dice a tutti i bean che una richiesta HTTP è stata servita.</a:t>
            </a:r>
            <a:endParaRPr b="0" lang="it-IT" sz="1800" spc="-1" strike="noStrike">
              <a:latin typeface="Arial"/>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20" name="CustomShape 2"/>
          <p:cNvSpPr/>
          <p:nvPr/>
        </p:nvSpPr>
        <p:spPr>
          <a:xfrm>
            <a:off x="395640" y="980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421" name="CustomShape 3"/>
          <p:cNvSpPr/>
          <p:nvPr/>
        </p:nvSpPr>
        <p:spPr>
          <a:xfrm>
            <a:off x="287640" y="1556640"/>
            <a:ext cx="842364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gestione degli eventi di Spring è </a:t>
            </a:r>
            <a:r>
              <a:rPr b="1" lang="it-IT" sz="1800" spc="-1" strike="noStrike">
                <a:solidFill>
                  <a:srgbClr val="000000"/>
                </a:solidFill>
                <a:latin typeface="Corbel"/>
                <a:ea typeface="DejaVu Sans"/>
              </a:rPr>
              <a:t>single-threaded</a:t>
            </a:r>
            <a:r>
              <a:rPr b="0" lang="it-IT" sz="1800" spc="-1" strike="noStrike">
                <a:solidFill>
                  <a:srgbClr val="000000"/>
                </a:solidFill>
                <a:latin typeface="Corbel"/>
                <a:ea typeface="DejaVu Sans"/>
              </a:rPr>
              <a:t> così se un evento viene pubblicato, fintanto e a meno che tutti i riceventi non hanno ottenuto il messaggio, il processo risulta essere bloccato ed il flusso delle operazioni non può continuare. Pertanto, quando si progetta un’applicazione,si deve prestare molta attenzione sela gestione degli eventidebba essere utilizzata.</a:t>
            </a:r>
            <a:endParaRPr b="0" lang="it-IT" sz="1800" spc="-1" strike="noStrike">
              <a:latin typeface="Arial"/>
            </a:endParaRPr>
          </a:p>
        </p:txBody>
      </p:sp>
      <p:sp>
        <p:nvSpPr>
          <p:cNvPr id="422" name="CustomShape 4"/>
          <p:cNvSpPr/>
          <p:nvPr/>
        </p:nvSpPr>
        <p:spPr>
          <a:xfrm>
            <a:off x="404640" y="3717000"/>
            <a:ext cx="830664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Ascolto degli eventi del Contesto: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ascoltare un evento del contesto, un bean deve implementare l’interfaccia ApplicationListener che è dotata di un solo metodo: onApplicationEvent().</a:t>
            </a:r>
            <a:endParaRPr b="0" lang="it-IT" sz="18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87" name="CustomShape 2"/>
          <p:cNvSpPr/>
          <p:nvPr/>
        </p:nvSpPr>
        <p:spPr>
          <a:xfrm>
            <a:off x="395640" y="980640"/>
            <a:ext cx="8423640" cy="6672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Data Access/Integration: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Il livello Data Access/Integration è composto dai seguenti moduli: </a:t>
            </a:r>
            <a:r>
              <a:rPr b="1" lang="it-IT" sz="1800" spc="-1" strike="noStrike">
                <a:solidFill>
                  <a:srgbClr val="000000"/>
                </a:solidFill>
                <a:latin typeface="Corbel"/>
                <a:ea typeface="DejaVu Sans"/>
              </a:rPr>
              <a:t>JDBC</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ORM</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JMS </a:t>
            </a:r>
            <a:r>
              <a:rPr b="0" lang="it-IT" sz="1800" spc="-1" strike="noStrike">
                <a:solidFill>
                  <a:srgbClr val="000000"/>
                </a:solidFill>
                <a:latin typeface="Corbel"/>
                <a:ea typeface="DejaVu Sans"/>
              </a:rPr>
              <a:t>e </a:t>
            </a:r>
            <a:r>
              <a:rPr b="1" lang="it-IT" sz="1800" spc="-1" strike="noStrike">
                <a:solidFill>
                  <a:srgbClr val="000000"/>
                </a:solidFill>
                <a:latin typeface="Corbel"/>
                <a:ea typeface="DejaVu Sans"/>
              </a:rPr>
              <a:t>Transaction</a:t>
            </a:r>
            <a:r>
              <a:rPr b="0" lang="it-IT" sz="1800" spc="-1" strike="noStrike">
                <a:solidFill>
                  <a:srgbClr val="000000"/>
                </a:solidFill>
                <a:latin typeface="Corbel"/>
                <a:ea typeface="DejaVu Sans"/>
              </a:rPr>
              <a:t>, di seguito i dettagli su tali moduli: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JDBC</a:t>
            </a:r>
            <a:r>
              <a:rPr b="0" lang="it-IT" sz="1800" spc="-1" strike="noStrike">
                <a:solidFill>
                  <a:srgbClr val="000000"/>
                </a:solidFill>
                <a:latin typeface="Corbel"/>
                <a:ea typeface="DejaVu Sans"/>
              </a:rPr>
              <a:t>: e’ un modulo che </a:t>
            </a:r>
            <a:r>
              <a:rPr b="1" lang="it-IT" sz="1800" spc="-1" strike="noStrike">
                <a:solidFill>
                  <a:srgbClr val="000000"/>
                </a:solidFill>
                <a:latin typeface="Corbel"/>
                <a:ea typeface="DejaVu Sans"/>
              </a:rPr>
              <a:t>fornisce un livello di astrazione a JDBC</a:t>
            </a:r>
            <a:r>
              <a:rPr b="0" lang="it-IT" sz="1800" spc="-1" strike="noStrike">
                <a:solidFill>
                  <a:srgbClr val="000000"/>
                </a:solidFill>
                <a:latin typeface="Corbel"/>
                <a:ea typeface="DejaVu Sans"/>
              </a:rPr>
              <a:t> che elimina la necessità di implementare a mano tutto il codice necessario a JDBC.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ORM</a:t>
            </a:r>
            <a:r>
              <a:rPr b="0" lang="it-IT" sz="1800" spc="-1" strike="noStrike">
                <a:solidFill>
                  <a:srgbClr val="000000"/>
                </a:solidFill>
                <a:latin typeface="Corbel"/>
                <a:ea typeface="DejaVu Sans"/>
              </a:rPr>
              <a:t>: modulo che fornisce un livello di integrazione con alcune popolari API che implementano il</a:t>
            </a:r>
            <a:r>
              <a:rPr b="1" lang="it-IT" sz="1800" spc="-1" strike="noStrike">
                <a:solidFill>
                  <a:srgbClr val="000000"/>
                </a:solidFill>
                <a:latin typeface="Corbel"/>
                <a:ea typeface="DejaVu Sans"/>
              </a:rPr>
              <a:t>mapping tra oggetti Java e tabelle di un database relazionali</a:t>
            </a:r>
            <a:r>
              <a:rPr b="0" lang="it-IT" sz="1800" spc="-1" strike="noStrike">
                <a:solidFill>
                  <a:srgbClr val="000000"/>
                </a:solidFill>
                <a:latin typeface="Corbel"/>
                <a:ea typeface="DejaVu Sans"/>
              </a:rPr>
              <a:t>.</a:t>
            </a:r>
            <a:br/>
            <a:r>
              <a:rPr b="0" lang="it-IT" sz="1800" spc="-1" strike="noStrike">
                <a:solidFill>
                  <a:srgbClr val="000000"/>
                </a:solidFill>
                <a:latin typeface="Corbel"/>
                <a:ea typeface="DejaVu Sans"/>
              </a:rPr>
              <a:t>Tali API includono il supporto a </a:t>
            </a:r>
            <a:r>
              <a:rPr b="1" lang="it-IT" sz="1800" spc="-1" strike="noStrike">
                <a:solidFill>
                  <a:srgbClr val="000000"/>
                </a:solidFill>
                <a:latin typeface="Corbel"/>
                <a:ea typeface="DejaVu Sans"/>
              </a:rPr>
              <a:t>JPA</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JDO</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Hibernat</a:t>
            </a:r>
            <a:r>
              <a:rPr b="0" lang="it-IT" sz="1800" spc="-1" strike="noStrike">
                <a:solidFill>
                  <a:srgbClr val="000000"/>
                </a:solidFill>
                <a:latin typeface="Corbel"/>
                <a:ea typeface="DejaVu Sans"/>
              </a:rPr>
              <a:t>e e </a:t>
            </a:r>
            <a:r>
              <a:rPr b="1" lang="it-IT" sz="1800" spc="-1" strike="noStrike">
                <a:solidFill>
                  <a:srgbClr val="000000"/>
                </a:solidFill>
                <a:latin typeface="Corbel"/>
                <a:ea typeface="DejaVu Sans"/>
              </a:rPr>
              <a:t>iBatis</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OXM</a:t>
            </a:r>
            <a:r>
              <a:rPr b="0" lang="it-IT" sz="1800" spc="-1" strike="noStrike">
                <a:solidFill>
                  <a:srgbClr val="000000"/>
                </a:solidFill>
                <a:latin typeface="Corbel"/>
                <a:ea typeface="DejaVu Sans"/>
              </a:rPr>
              <a:t>: modulo che fornisce un livello di astrazione che supporta il </a:t>
            </a:r>
            <a:r>
              <a:rPr b="1" lang="it-IT" sz="1800" spc="-1" strike="noStrike">
                <a:solidFill>
                  <a:srgbClr val="000000"/>
                </a:solidFill>
                <a:latin typeface="Corbel"/>
                <a:ea typeface="DejaVu Sans"/>
              </a:rPr>
              <a:t>mapping tra oggetti Java e documenti XML</a:t>
            </a:r>
            <a:r>
              <a:rPr b="0" lang="it-IT" sz="1800" spc="-1" strike="noStrike">
                <a:solidFill>
                  <a:srgbClr val="000000"/>
                </a:solidFill>
                <a:latin typeface="Corbel"/>
                <a:ea typeface="DejaVu Sans"/>
              </a:rPr>
              <a:t>, fornisce implementazioni di </a:t>
            </a:r>
            <a:r>
              <a:rPr b="1" lang="it-IT" sz="1800" spc="-1" strike="noStrike">
                <a:solidFill>
                  <a:srgbClr val="000000"/>
                </a:solidFill>
                <a:latin typeface="Corbel"/>
                <a:ea typeface="DejaVu Sans"/>
              </a:rPr>
              <a:t>JAXB</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Castor</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XMLBeans</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JiBX</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XStream</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JMS</a:t>
            </a:r>
            <a:r>
              <a:rPr b="0" lang="it-IT" sz="1800" spc="-1" strike="noStrike">
                <a:solidFill>
                  <a:srgbClr val="000000"/>
                </a:solidFill>
                <a:latin typeface="Corbel"/>
                <a:ea typeface="DejaVu Sans"/>
              </a:rPr>
              <a:t>: modulo che fornisce il </a:t>
            </a:r>
            <a:r>
              <a:rPr b="1" lang="it-IT" sz="1800" spc="-1" strike="noStrike">
                <a:solidFill>
                  <a:srgbClr val="000000"/>
                </a:solidFill>
                <a:latin typeface="Corbel"/>
                <a:ea typeface="DejaVu Sans"/>
              </a:rPr>
              <a:t>Java Messaging Service</a:t>
            </a:r>
            <a:r>
              <a:rPr b="0" lang="it-IT" sz="1800" spc="-1" strike="noStrike">
                <a:solidFill>
                  <a:srgbClr val="000000"/>
                </a:solidFill>
                <a:latin typeface="Corbel"/>
                <a:ea typeface="DejaVu Sans"/>
              </a:rPr>
              <a:t>, contiene funzionalità per produrre e consumare messages.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a:t>
            </a:r>
            <a:r>
              <a:rPr b="0" lang="it-IT" sz="1800" spc="-1" strike="noStrike">
                <a:solidFill>
                  <a:srgbClr val="000000"/>
                </a:solidFill>
                <a:latin typeface="Corbel"/>
                <a:ea typeface="DejaVu Sans"/>
              </a:rPr>
              <a:t>: modulo che fornisce un</a:t>
            </a:r>
            <a:r>
              <a:rPr b="1" lang="it-IT" sz="1800" spc="-1" strike="noStrike">
                <a:solidFill>
                  <a:srgbClr val="000000"/>
                </a:solidFill>
                <a:latin typeface="Corbel"/>
                <a:ea typeface="DejaVu Sans"/>
              </a:rPr>
              <a:t> supporto per la gestione delle transazioni dischiarative</a:t>
            </a:r>
            <a:r>
              <a:rPr b="0" lang="it-IT" sz="1800" spc="-1" strike="noStrike">
                <a:solidFill>
                  <a:srgbClr val="000000"/>
                </a:solidFill>
                <a:latin typeface="Corbel"/>
                <a:ea typeface="DejaVu Sans"/>
              </a:rPr>
              <a:t>per classi che implementano interfacce speciali e per tutti i POJO.</a:t>
            </a:r>
            <a:endParaRPr b="0" lang="it-IT"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24" name="CustomShape 2"/>
          <p:cNvSpPr/>
          <p:nvPr/>
        </p:nvSpPr>
        <p:spPr>
          <a:xfrm>
            <a:off x="395640" y="980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425" name="CustomShape 3"/>
          <p:cNvSpPr/>
          <p:nvPr/>
        </p:nvSpPr>
        <p:spPr>
          <a:xfrm>
            <a:off x="539640" y="1556640"/>
            <a:ext cx="8207640" cy="3929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Nella classe MainApp abbiamo dischiarato il nostro contesto come ConfigurableApplicationContext costruendolo poi con il tipo effettivo ClassPathXmlApplicationContext.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L’interfaccia ConfigurableApplicationContext fornisce dei servizzi per configurare un ApplicationContext che si vanno ad addizionare a quelli messi a disposizione dall’interfaccia ApplicationContext.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L’interfaccia ConfigurableApplicationContext ci mette a disposizione i due metodi usati start() e stop() ereditandoli a sua volta dall’interfaccia org.springframework.context.LifeCycle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25</a:t>
            </a:r>
            <a:endParaRPr b="0" lang="it-IT" sz="1800" spc="-1" strike="noStrike">
              <a:latin typeface="Arial"/>
            </a:endParaRPr>
          </a:p>
        </p:txBody>
      </p:sp>
    </p:spTree>
  </p:cSld>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27" name="CustomShape 2"/>
          <p:cNvSpPr/>
          <p:nvPr/>
        </p:nvSpPr>
        <p:spPr>
          <a:xfrm>
            <a:off x="395640" y="980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Eventi personalizzati </a:t>
            </a:r>
            <a:endParaRPr b="0" lang="it-IT" sz="1800" spc="-1" strike="noStrike">
              <a:latin typeface="Arial"/>
            </a:endParaRPr>
          </a:p>
        </p:txBody>
      </p:sp>
      <p:sp>
        <p:nvSpPr>
          <p:cNvPr id="428" name="CustomShape 3"/>
          <p:cNvSpPr/>
          <p:nvPr/>
        </p:nvSpPr>
        <p:spPr>
          <a:xfrm>
            <a:off x="359640" y="1556640"/>
            <a:ext cx="8279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Ci sono un certo numero di passi che devono essere intrapresi per scrivere e pubblicare un nostro evento personalizzato. In questo articolo vedremo come scrivere, pubblicare e gestire un evento personalizzato in Spring.</a:t>
            </a:r>
            <a:endParaRPr b="0" lang="it-IT" sz="1800" spc="-1" strike="noStrike">
              <a:latin typeface="Arial"/>
            </a:endParaRPr>
          </a:p>
        </p:txBody>
      </p:sp>
      <p:sp>
        <p:nvSpPr>
          <p:cNvPr id="429" name="CustomShape 4"/>
          <p:cNvSpPr/>
          <p:nvPr/>
        </p:nvSpPr>
        <p:spPr>
          <a:xfrm>
            <a:off x="395640" y="3069000"/>
            <a:ext cx="8243640" cy="91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Un’oggeto istanza di CustomEventPublisher  si occupa di pubblicare gli eventi custom usando un apposito oggetto istanza di ApplicationEventPublisher.</a:t>
            </a:r>
            <a:endParaRPr b="0" lang="it-IT" sz="1800" spc="-1" strike="noStrike">
              <a:latin typeface="Arial"/>
            </a:endParaRPr>
          </a:p>
        </p:txBody>
      </p:sp>
    </p:spTree>
  </p:cSld>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31" name="CustomShape 2"/>
          <p:cNvSpPr/>
          <p:nvPr/>
        </p:nvSpPr>
        <p:spPr>
          <a:xfrm>
            <a:off x="395640" y="980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32" name="CustomShape 3"/>
          <p:cNvSpPr/>
          <p:nvPr/>
        </p:nvSpPr>
        <p:spPr>
          <a:xfrm>
            <a:off x="395640" y="1484640"/>
            <a:ext cx="8423640" cy="3929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Uno dei componenti chiave del Framework Spring è il modulo dedicato all’Aspect Oriented Programmin (AOP)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cosidetta Programmazione Orientata agli Aspetti comporta la disgregazione della logica di programmazione in parti distinte che prendono il nome di concerns (interessi).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funzioni che coprono più punti di un’applicazione sono chiamate cross-cutting concerns e sono concettualmente separate dalla logica di business dell’aplicazione.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Esistono vari buoni esempi di uso comune che riguardano l’Aspect Oriented Programming, come ad esempio: il logging, l’auditing, le tranfazioni dichiarative, la sechurity, il caching, etc.</a:t>
            </a:r>
            <a:endParaRPr b="0" lang="it-IT" sz="1800" spc="-1" strike="noStrike">
              <a:latin typeface="Arial"/>
            </a:endParaRPr>
          </a:p>
        </p:txBody>
      </p:sp>
    </p:spTree>
  </p:cSld>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34"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35" name="CustomShape 3"/>
          <p:cNvSpPr/>
          <p:nvPr/>
        </p:nvSpPr>
        <p:spPr>
          <a:xfrm>
            <a:off x="395640" y="1378800"/>
            <a:ext cx="8207640" cy="3929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L’unità fondamentale della modularità nella programmazione orientata agli oggetti è la classe, mentre nell’AOP l’unità fondamentale della modularità è l’aspetto.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L’iniezione della dipendenza ci aiuta a disaccoppiare gli uni dagli altri gli oggetti della nostra applicazione, mentre l’AOP ci aiuta a disaccoppiare i cross-cutting concerns dagli oggetti su cui lavorano. Possiamo considerare l’AOP come una funzionalità simile ai triggers in linguaggi di programmazione come Perl, .NET, Java ed altri ancora.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modulo AOP di Spring fornisce intercettatori per intercettare una richiesta, come la richiesta di esecuzione di un metodo; Potremmo ad esempio aggiungere funzionalità extra prima o dopo l’esecuzione del metodo.</a:t>
            </a:r>
            <a:endParaRPr b="0" lang="it-IT" sz="1800" spc="-1" strike="noStrike">
              <a:latin typeface="Arial"/>
            </a:endParaRPr>
          </a:p>
        </p:txBody>
      </p:sp>
    </p:spTree>
  </p:cSld>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37"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38" name="CustomShape 3"/>
          <p:cNvSpPr/>
          <p:nvPr/>
        </p:nvSpPr>
        <p:spPr>
          <a:xfrm>
            <a:off x="395640" y="1340640"/>
            <a:ext cx="8423640" cy="1460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Terminologia relativa ad AOP: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Prima di iniziare a lavorare con il modulo AOP di Spring, iniziamo a vedere i concetti fondamentali e la terminologia relativa ad AOP. Questi termini non sono specifici di Spring ma sono correlati ad AOP.</a:t>
            </a:r>
            <a:endParaRPr b="0" lang="it-IT" sz="1800" spc="-1" strike="noStrike">
              <a:latin typeface="Arial"/>
            </a:endParaRPr>
          </a:p>
        </p:txBody>
      </p:sp>
      <p:sp>
        <p:nvSpPr>
          <p:cNvPr id="439" name="CustomShape 4"/>
          <p:cNvSpPr/>
          <p:nvPr/>
        </p:nvSpPr>
        <p:spPr>
          <a:xfrm>
            <a:off x="395640" y="3069000"/>
            <a:ext cx="8207640" cy="17352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Un modulo dotato di un insieme di API che provvedono a requisiti cross-cutting. Per esempio, un modulo per il logging dovrebbe essere chiamato AOP aspect per il logging.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Un’applicazione può avere un numero arbitrario di aspetti dipendenti dai suoi requisiti.</a:t>
            </a:r>
            <a:endParaRPr b="0" lang="it-IT" sz="1800" spc="-1" strike="noStrike">
              <a:latin typeface="Arial"/>
            </a:endParaRPr>
          </a:p>
        </p:txBody>
      </p:sp>
    </p:spTree>
  </p:cSld>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41"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42" name="CustomShape 3"/>
          <p:cNvSpPr/>
          <p:nvPr/>
        </p:nvSpPr>
        <p:spPr>
          <a:xfrm>
            <a:off x="395640" y="1484640"/>
            <a:ext cx="8351640" cy="31060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Joint Point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Rappresente un punto un una nostra applicazione in cui possiamo collegare un aspetto AOP. Possiamo considerarlo come il punto all’interno dell’applicazione in cui un azione sarà accettata usando il modulo AOP di Spring.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Advice</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Rappresenta l’azione da eseguire o prima o dopo l’esecuzione del metodo. E’ la frazione di codice che viene invocata dal modulo AOP di Spring durante l’esercuzione dell’applicazione.</a:t>
            </a:r>
            <a:endParaRPr b="0" lang="it-IT" sz="1800" spc="-1" strike="noStrike">
              <a:latin typeface="Arial"/>
            </a:endParaRPr>
          </a:p>
        </p:txBody>
      </p:sp>
    </p:spTree>
  </p:cSld>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44"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45" name="CustomShape 3"/>
          <p:cNvSpPr/>
          <p:nvPr/>
        </p:nvSpPr>
        <p:spPr>
          <a:xfrm>
            <a:off x="539640" y="1556640"/>
            <a:ext cx="8207640" cy="31060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Pointcut</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Rappresenta un insieme di uno o più Joint Point in cui un advice può essere eseguito.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sepcificare Pointcut usando espressioni o pattern, come vedremo più avanti nell’esempio riguardante AOP.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Introduction</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Un’introduction ci permette di aggiungere nuovi metodi o nuovi attributi ad una classe esistente.</a:t>
            </a:r>
            <a:endParaRPr b="0" lang="it-IT" sz="1800" spc="-1" strike="noStrike">
              <a:latin typeface="Arial"/>
            </a:endParaRPr>
          </a:p>
        </p:txBody>
      </p:sp>
    </p:spTree>
  </p:cSld>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47"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48" name="CustomShape 3"/>
          <p:cNvSpPr/>
          <p:nvPr/>
        </p:nvSpPr>
        <p:spPr>
          <a:xfrm>
            <a:off x="395640" y="1340640"/>
            <a:ext cx="8279640" cy="31060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Target Object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L’oggetto che viene segnalato da uno o più aspetti, tale oggetto sarà sempre un’oggetto proxato. Tale oggetto viene anche chiamato come adviced object.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Weaving</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Weaving è il processo di collegamento tra gli aspetti ed applicazioni di altro tipo o tra aspetti ed oggetti, al fine di creare un Target Objetct. Ciò può essere fatto a Compile Time, Load Time o a Run Time.</a:t>
            </a:r>
            <a:endParaRPr b="0" lang="it-IT" sz="1800" spc="-1" strike="noStrike">
              <a:latin typeface="Arial"/>
            </a:endParaRPr>
          </a:p>
        </p:txBody>
      </p:sp>
    </p:spTree>
  </p:cSld>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50"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51" name="CustomShape 3"/>
          <p:cNvSpPr/>
          <p:nvPr/>
        </p:nvSpPr>
        <p:spPr>
          <a:xfrm>
            <a:off x="539640" y="1340640"/>
            <a:ext cx="8351640" cy="912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Tipi di Advice: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Gli Aspetti di Spring possono lavorare con 5 tipi di Advice:</a:t>
            </a:r>
            <a:endParaRPr b="0" lang="it-IT" sz="1800" spc="-1" strike="noStrike">
              <a:latin typeface="Arial"/>
            </a:endParaRPr>
          </a:p>
        </p:txBody>
      </p:sp>
      <p:sp>
        <p:nvSpPr>
          <p:cNvPr id="452" name="CustomShape 4"/>
          <p:cNvSpPr/>
          <p:nvPr/>
        </p:nvSpPr>
        <p:spPr>
          <a:xfrm>
            <a:off x="539640" y="2264040"/>
            <a:ext cx="8351640" cy="3929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before</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Esegue l’advice prima dell’esecuzione del metodo.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Esegue l’advice dopo l’esecuzione di un metodo indipendentemente dal suo esito.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after-returning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Esegue l’advice dopo l’esecuzione di un metodo solo nel caso in cui il metodo termina con successo.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after-throving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Esegue l’advice dopo l’esecuzione di un metodo solo nel caso in cui esca dal metodo sollevando un’eccezione.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around</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Esegue  l’advice prima e dopo l’esecuzione del metodo su cui è applicato l’advice</a:t>
            </a:r>
            <a:endParaRPr b="0" lang="it-IT" sz="1800" spc="-1" strike="noStrike">
              <a:latin typeface="Arial"/>
            </a:endParaRPr>
          </a:p>
        </p:txBody>
      </p:sp>
    </p:spTree>
  </p:cSld>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54"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55" name="CustomShape 3"/>
          <p:cNvSpPr/>
          <p:nvPr/>
        </p:nvSpPr>
        <p:spPr>
          <a:xfrm>
            <a:off x="611640" y="1412640"/>
            <a:ext cx="7991280" cy="200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Implementazioni di Aspetti Personalizzati: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Framework Spring supporta lo stile di annotazioni @AspectJ e ll’approccio schema-based che consente di implementare aspetti personalizzati. Entrambi questi approcci saranno spiegati nel dettaglio nei seguenti due capitoli, di seguito una breve descrizione:</a:t>
            </a:r>
            <a:endParaRPr b="0" lang="it-IT" sz="1800" spc="-1" strike="noStrike">
              <a:latin typeface="Arial"/>
            </a:endParaRPr>
          </a:p>
        </p:txBody>
      </p:sp>
      <p:sp>
        <p:nvSpPr>
          <p:cNvPr id="456" name="CustomShape 4"/>
          <p:cNvSpPr/>
          <p:nvPr/>
        </p:nvSpPr>
        <p:spPr>
          <a:xfrm>
            <a:off x="611640" y="3645000"/>
            <a:ext cx="8135640" cy="2009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XML Based Schema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Gli Aspetti vengono implementati medianti normali classi Java insieme ad una configurazione basata su 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@AspectJ Annotation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Con @AspectJ gli aspetti vengono dichiarati medianti normali classi Java annotate con annotazioni appartenenti Java 5.</a:t>
            </a:r>
            <a:endParaRPr b="0" lang="it-IT" sz="18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89" name="CustomShape 2"/>
          <p:cNvSpPr/>
          <p:nvPr/>
        </p:nvSpPr>
        <p:spPr>
          <a:xfrm>
            <a:off x="323640" y="980640"/>
            <a:ext cx="8351640" cy="612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Web:</a:t>
            </a:r>
            <a:br/>
            <a:r>
              <a:rPr b="0" lang="it-IT" sz="1800" spc="-1" strike="noStrike">
                <a:solidFill>
                  <a:srgbClr val="000000"/>
                </a:solidFill>
                <a:latin typeface="Corbel"/>
                <a:ea typeface="DejaVu Sans"/>
              </a:rPr>
              <a:t>Il livello Web è formato dai seguenti moduli: </a:t>
            </a:r>
            <a:r>
              <a:rPr b="1" lang="it-IT" sz="1800" spc="-1" strike="noStrike">
                <a:solidFill>
                  <a:srgbClr val="000000"/>
                </a:solidFill>
                <a:latin typeface="Corbel"/>
                <a:ea typeface="DejaVu Sans"/>
              </a:rPr>
              <a:t>Web</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Web-Servlet</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Web-Struts</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Web-Portlet</a:t>
            </a:r>
            <a:r>
              <a:rPr b="0" lang="it-IT" sz="1800" spc="-1" strike="noStrike">
                <a:solidFill>
                  <a:srgbClr val="000000"/>
                </a:solidFill>
                <a:latin typeface="Corbel"/>
                <a:ea typeface="DejaVu Sans"/>
              </a:rPr>
              <a:t>, di seguito i dettagli per ciascun modulo: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a:t>
            </a:r>
            <a:r>
              <a:rPr b="0" lang="it-IT" sz="1800" spc="-1" strike="noStrike">
                <a:solidFill>
                  <a:srgbClr val="000000"/>
                </a:solidFill>
                <a:latin typeface="Corbel"/>
                <a:ea typeface="DejaVu Sans"/>
              </a:rPr>
              <a:t>: modulo che fornisce le funzioni di integrazione base orientate al web, come ad esempio la funzione </a:t>
            </a:r>
            <a:r>
              <a:rPr b="1" lang="it-IT" sz="1800" spc="-1" strike="noStrike">
                <a:solidFill>
                  <a:srgbClr val="000000"/>
                </a:solidFill>
                <a:latin typeface="Corbel"/>
                <a:ea typeface="DejaVu Sans"/>
              </a:rPr>
              <a:t>multipart file-upload</a:t>
            </a:r>
            <a:r>
              <a:rPr b="0" lang="it-IT" sz="1800" spc="-1" strike="noStrike">
                <a:solidFill>
                  <a:srgbClr val="000000"/>
                </a:solidFill>
                <a:latin typeface="Corbel"/>
                <a:ea typeface="DejaVu Sans"/>
              </a:rPr>
              <a:t> e l’</a:t>
            </a:r>
            <a:r>
              <a:rPr b="1" lang="it-IT" sz="1800" spc="-1" strike="noStrike">
                <a:solidFill>
                  <a:srgbClr val="000000"/>
                </a:solidFill>
                <a:latin typeface="Corbel"/>
                <a:ea typeface="DejaVu Sans"/>
              </a:rPr>
              <a:t>inizializzazione dello IoC container facente uso di servlet listeners</a:t>
            </a:r>
            <a:r>
              <a:rPr b="0" lang="it-IT" sz="1800" spc="-1" strike="noStrike">
                <a:solidFill>
                  <a:srgbClr val="000000"/>
                </a:solidFill>
                <a:latin typeface="Corbel"/>
                <a:ea typeface="DejaVu Sans"/>
              </a:rPr>
              <a:t> ed un </a:t>
            </a:r>
            <a:r>
              <a:rPr b="1" lang="it-IT" sz="1800" spc="-1" strike="noStrike">
                <a:solidFill>
                  <a:srgbClr val="000000"/>
                </a:solidFill>
                <a:latin typeface="Corbel"/>
                <a:ea typeface="DejaVu Sans"/>
              </a:rPr>
              <a:t>application context orientato al web</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Web-Servlet</a:t>
            </a:r>
            <a:r>
              <a:rPr b="0" lang="it-IT" sz="1800" spc="-1" strike="noStrike">
                <a:solidFill>
                  <a:srgbClr val="000000"/>
                </a:solidFill>
                <a:latin typeface="Corbel"/>
                <a:ea typeface="DejaVu Sans"/>
              </a:rPr>
              <a:t>: modulo che contiene l’implementazione del pattern </a:t>
            </a:r>
            <a:r>
              <a:rPr b="1" lang="it-IT" sz="1800" spc="-1" strike="noStrike">
                <a:solidFill>
                  <a:srgbClr val="000000"/>
                </a:solidFill>
                <a:latin typeface="Corbel"/>
                <a:ea typeface="DejaVu Sans"/>
              </a:rPr>
              <a:t>Model-View-Contoller</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MVC</a:t>
            </a:r>
            <a:r>
              <a:rPr b="0" lang="it-IT" sz="1800" spc="-1" strike="noStrike">
                <a:solidFill>
                  <a:srgbClr val="000000"/>
                </a:solidFill>
                <a:latin typeface="Corbel"/>
                <a:ea typeface="DejaVu Sans"/>
              </a:rPr>
              <a:t>) per sviluppare Web Application.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Web-Struts</a:t>
            </a:r>
            <a:r>
              <a:rPr b="0" lang="it-IT" sz="1800" spc="-1" strike="noStrike">
                <a:solidFill>
                  <a:srgbClr val="000000"/>
                </a:solidFill>
                <a:latin typeface="Corbel"/>
                <a:ea typeface="DejaVu Sans"/>
              </a:rPr>
              <a:t>: modulo che contiene le </a:t>
            </a:r>
            <a:r>
              <a:rPr b="1" lang="it-IT" sz="1800" spc="-1" strike="noStrike">
                <a:solidFill>
                  <a:srgbClr val="000000"/>
                </a:solidFill>
                <a:latin typeface="Corbel"/>
                <a:ea typeface="DejaVu Sans"/>
              </a:rPr>
              <a:t>classi di supporto per integrare un’applicazione Struts all’interno di un’applicazione Spring</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Web-Portlet</a:t>
            </a:r>
            <a:r>
              <a:rPr b="0" lang="it-IT" sz="1800" spc="-1" strike="noStrike">
                <a:solidFill>
                  <a:srgbClr val="000000"/>
                </a:solidFill>
                <a:latin typeface="Corbel"/>
                <a:ea typeface="DejaVu Sans"/>
              </a:rPr>
              <a:t>: modulo che fornisce un’</a:t>
            </a:r>
            <a:r>
              <a:rPr b="1" lang="it-IT" sz="1800" spc="-1" strike="noStrike">
                <a:solidFill>
                  <a:srgbClr val="000000"/>
                </a:solidFill>
                <a:latin typeface="Corbel"/>
                <a:ea typeface="DejaVu Sans"/>
              </a:rPr>
              <a:t>implementazione MVC da usare nello sviluppo di una web application basata su portlet</a:t>
            </a:r>
            <a:r>
              <a:rPr b="0" lang="it-IT" sz="1800" spc="-1" strike="noStrike">
                <a:solidFill>
                  <a:srgbClr val="000000"/>
                </a:solidFill>
                <a:latin typeface="Corbel"/>
                <a:ea typeface="DejaVu Sans"/>
              </a:rPr>
              <a:t>. Tale modulo ripropone in tale modello di sviluppo le funzionalità del modulo Web-Servlet.</a:t>
            </a:r>
            <a:endParaRPr b="0" lang="it-IT"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58"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59" name="CustomShape 3"/>
          <p:cNvSpPr/>
          <p:nvPr/>
        </p:nvSpPr>
        <p:spPr>
          <a:xfrm>
            <a:off x="269280" y="1412640"/>
            <a:ext cx="3657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configuraziome mediante XML</a:t>
            </a:r>
            <a:endParaRPr b="0" lang="it-IT" sz="1800" spc="-1" strike="noStrike">
              <a:latin typeface="Arial"/>
            </a:endParaRPr>
          </a:p>
        </p:txBody>
      </p:sp>
      <p:sp>
        <p:nvSpPr>
          <p:cNvPr id="460" name="CustomShape 4"/>
          <p:cNvSpPr/>
          <p:nvPr/>
        </p:nvSpPr>
        <p:spPr>
          <a:xfrm>
            <a:off x="287640" y="2277000"/>
            <a:ext cx="8423640" cy="4203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&lt;?xml version="1.0" encoding="UTF-8"?&gt;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&lt;beans xmlns="http://www.springframework.org/schema/beans"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xmlns:xsi="http://www.w3.org/2001/XMLSchema-instance"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xmlns:aop="http://www.springframework.org/schema/aop"</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xsi:schemaLocation="http://www.springframework.org/schema/beans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http://www.springframework.org/schema/beans/spring-beans-3.0.xsd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http://www.springframework.org/schema/aop</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http://www.springframework.org/schema/aop/spring-aop-3.0.xsd "&gt;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 bean definition &amp; AOP specific configuration --&gt;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&lt;/beans&gt;</a:t>
            </a:r>
            <a:endParaRPr b="0" lang="it-IT" sz="1800" spc="-1" strike="noStrike">
              <a:latin typeface="Arial"/>
            </a:endParaRPr>
          </a:p>
        </p:txBody>
      </p:sp>
    </p:spTree>
  </p:cSld>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62"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63" name="CustomShape 3"/>
          <p:cNvSpPr/>
          <p:nvPr/>
        </p:nvSpPr>
        <p:spPr>
          <a:xfrm>
            <a:off x="269280" y="1412640"/>
            <a:ext cx="3657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configuraziome mediante XML</a:t>
            </a:r>
            <a:endParaRPr b="0" lang="it-IT" sz="1800" spc="-1" strike="noStrike">
              <a:latin typeface="Arial"/>
            </a:endParaRPr>
          </a:p>
        </p:txBody>
      </p:sp>
      <p:sp>
        <p:nvSpPr>
          <p:cNvPr id="464" name="CustomShape 4"/>
          <p:cNvSpPr/>
          <p:nvPr/>
        </p:nvSpPr>
        <p:spPr>
          <a:xfrm>
            <a:off x="467640" y="2061000"/>
            <a:ext cx="820764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Dichiarare gli Aspetti: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Aspetto viene dichiarato mediante l’uso del tag &lt;aop:aspect&gt; ed il backing bean viene referenziato usando l’attributo ref, come mostrato di seguito:</a:t>
            </a:r>
            <a:endParaRPr b="0" lang="it-IT" sz="1800" spc="-1" strike="noStrike">
              <a:latin typeface="Arial"/>
            </a:endParaRPr>
          </a:p>
        </p:txBody>
      </p:sp>
      <p:sp>
        <p:nvSpPr>
          <p:cNvPr id="465" name="CustomShape 5"/>
          <p:cNvSpPr/>
          <p:nvPr/>
        </p:nvSpPr>
        <p:spPr>
          <a:xfrm>
            <a:off x="1223640" y="3604680"/>
            <a:ext cx="6551280" cy="25581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 id="myAspect" ref="aBean"&gt;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 id="aBean" class="..."&gt;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p:txBody>
      </p:sp>
    </p:spTree>
  </p:cSld>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67"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68" name="CustomShape 3"/>
          <p:cNvSpPr/>
          <p:nvPr/>
        </p:nvSpPr>
        <p:spPr>
          <a:xfrm>
            <a:off x="125280" y="1124640"/>
            <a:ext cx="3657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configuraziome mediante XML</a:t>
            </a:r>
            <a:endParaRPr b="0" lang="it-IT" sz="1800" spc="-1" strike="noStrike">
              <a:latin typeface="Arial"/>
            </a:endParaRPr>
          </a:p>
        </p:txBody>
      </p:sp>
      <p:sp>
        <p:nvSpPr>
          <p:cNvPr id="469" name="CustomShape 4"/>
          <p:cNvSpPr/>
          <p:nvPr/>
        </p:nvSpPr>
        <p:spPr>
          <a:xfrm>
            <a:off x="395640" y="1556640"/>
            <a:ext cx="8207640" cy="173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un Pointcut: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pointcut aiuta a determinare il joint point che ci interessa per essere eseguito con advices differente. Quando lavoriamo mediante la configurazione basata su XML Schema, i pointcut saranno definiti come segue:</a:t>
            </a:r>
            <a:endParaRPr b="0" lang="it-IT" sz="1800" spc="-1" strike="noStrike">
              <a:latin typeface="Arial"/>
            </a:endParaRPr>
          </a:p>
        </p:txBody>
      </p:sp>
      <p:sp>
        <p:nvSpPr>
          <p:cNvPr id="470" name="CustomShape 5"/>
          <p:cNvSpPr/>
          <p:nvPr/>
        </p:nvSpPr>
        <p:spPr>
          <a:xfrm>
            <a:off x="395640" y="3141000"/>
            <a:ext cx="8207640" cy="3654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 id="myAspect" ref="aBean"&gt;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&lt;aop:pointcut id="businessService"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expression="execution(* com.xyz.myapp.service.*.*(..))"/&gt;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 id="aBean" class="..."&gt;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p:txBody>
      </p:sp>
    </p:spTree>
  </p:cSld>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72"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73" name="CustomShape 3"/>
          <p:cNvSpPr/>
          <p:nvPr/>
        </p:nvSpPr>
        <p:spPr>
          <a:xfrm>
            <a:off x="125280" y="1124640"/>
            <a:ext cx="3657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configuraziome mediante XML</a:t>
            </a:r>
            <a:endParaRPr b="0" lang="it-IT" sz="1800" spc="-1" strike="noStrike">
              <a:latin typeface="Arial"/>
            </a:endParaRPr>
          </a:p>
        </p:txBody>
      </p:sp>
      <p:sp>
        <p:nvSpPr>
          <p:cNvPr id="474" name="CustomShape 4"/>
          <p:cNvSpPr/>
          <p:nvPr/>
        </p:nvSpPr>
        <p:spPr>
          <a:xfrm>
            <a:off x="251640" y="1918080"/>
            <a:ext cx="8495640" cy="4752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seguente esempio definisce un pointcut chiamato “businessService” che  combacia con l’esecuzione del metodo getName() nella classe Student dek package com.xyz</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 id="myAspect" ref="aBean"&gt;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&lt;aop:pointcut id="businessService"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expression="execution(* com.xyz.Student.getName(..))"/&gt;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 id="aBean" class="..."&gt;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p:txBody>
      </p:sp>
    </p:spTree>
  </p:cSld>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76" name="CustomShape 2"/>
          <p:cNvSpPr/>
          <p:nvPr/>
        </p:nvSpPr>
        <p:spPr>
          <a:xfrm>
            <a:off x="395640" y="764640"/>
            <a:ext cx="8207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77" name="CustomShape 3"/>
          <p:cNvSpPr/>
          <p:nvPr/>
        </p:nvSpPr>
        <p:spPr>
          <a:xfrm>
            <a:off x="125280" y="1124640"/>
            <a:ext cx="3657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configuraziome mediante XML</a:t>
            </a:r>
            <a:endParaRPr b="0" lang="it-IT" sz="1800" spc="-1" strike="noStrike">
              <a:latin typeface="Arial"/>
            </a:endParaRPr>
          </a:p>
        </p:txBody>
      </p:sp>
      <p:sp>
        <p:nvSpPr>
          <p:cNvPr id="478" name="CustomShape 4"/>
          <p:cNvSpPr/>
          <p:nvPr/>
        </p:nvSpPr>
        <p:spPr>
          <a:xfrm>
            <a:off x="384480" y="1494000"/>
            <a:ext cx="8423640" cy="2009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gli Advice: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dichiarare qualsiasi advice, appartenenti ad una delle cinque tipologie viste nel precedente articolo, all’interno del tag &lt;aop:aspect&gt; usando il tag &lt;aop:{ADVICE NAME}&gt; come mostrato quì sotto: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27 ADVICE</a:t>
            </a:r>
            <a:endParaRPr b="0" lang="it-IT" sz="1800" spc="-1" strike="noStrike">
              <a:latin typeface="Arial"/>
            </a:endParaRPr>
          </a:p>
        </p:txBody>
      </p:sp>
    </p:spTree>
  </p:cSld>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80" name="CustomShape 2"/>
          <p:cNvSpPr/>
          <p:nvPr/>
        </p:nvSpPr>
        <p:spPr>
          <a:xfrm>
            <a:off x="251640" y="1196640"/>
            <a:ext cx="8711640" cy="912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Possiamo sia usare sempre lo stesso metodo per tutti gli advice, in questo caso doRequiredTask(), sia usare differenti metodi per differenti advices. Questi metodi saranno definiti come parte del modulo aspect.</a:t>
            </a:r>
            <a:endParaRPr b="0" lang="it-IT" sz="1800" spc="-1" strike="noStrike">
              <a:latin typeface="Arial"/>
            </a:endParaRPr>
          </a:p>
        </p:txBody>
      </p:sp>
    </p:spTree>
  </p:cSld>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82" name="CustomShape 2"/>
          <p:cNvSpPr/>
          <p:nvPr/>
        </p:nvSpPr>
        <p:spPr>
          <a:xfrm>
            <a:off x="611640" y="1052640"/>
            <a:ext cx="7775280" cy="5301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Viene aggiunto nel pom.xml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&lt;dependency&gt;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&lt;groupId&gt;org.springframework&lt;/groupId&gt;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&lt;artifactId&gt;spring-aop&lt;/artifactId&gt;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&lt;version&gt;3.1.1.RELEASE&lt;/version&gt;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&lt;groupId&gt;org.aspectj&lt;/groupId&gt;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&lt;artifactId&gt;aspectjtools&lt;/artifactId&gt;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&lt;version&gt;1.6.2&lt;/version&gt;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&lt;groupId&gt;cglib&lt;/groupId&gt;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&lt;artifactId&gt;cglib&lt;/artifactId&gt;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&lt;version&gt;2.2&lt;/version&gt;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p:txBody>
      </p:sp>
    </p:spTree>
  </p:cSld>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84" name="CustomShape 2"/>
          <p:cNvSpPr/>
          <p:nvPr/>
        </p:nvSpPr>
        <p:spPr>
          <a:xfrm>
            <a:off x="395640" y="908640"/>
            <a:ext cx="8423640" cy="2557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tag &lt;aop:pointcut&gt; definisce appunto il Pointcut ovvero un insieme di punti (i JointPoint) in cui possiamo collegare gli Advice (le azioni che possono essere eseguite, i nostri metodi). In questo caso stiamo usando un’espressione regolare che seleziona tutti i metodi definiti all’interno del package: org.corso.myexample.mySpringXmlAOP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L’espressione regolare di tale caso è appunto: *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org.corso.myexample.mySpringXmlAOP.*.*(..))</a:t>
            </a:r>
            <a:endParaRPr b="0" lang="it-IT" sz="1800" spc="-1" strike="noStrike">
              <a:latin typeface="Arial"/>
            </a:endParaRPr>
          </a:p>
        </p:txBody>
      </p:sp>
    </p:spTree>
  </p:cSld>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86" name="CustomShape 2"/>
          <p:cNvSpPr/>
          <p:nvPr/>
        </p:nvSpPr>
        <p:spPr>
          <a:xfrm>
            <a:off x="323640" y="908640"/>
            <a:ext cx="8567640" cy="200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 caso invece volessimo eseguire il nostro Advice prima e dopo l’esecuzione di un singolo specifico metodo, potremmo definire il nostro Pointcut in modo da restringere  l’insieme dei JointPoint in cui devono eseguiti gli Advice. Per fare ciò, nella definizione dei Pointcut dobbiamo rimpiazzare il simbolo star (*) con il nome reale della classe e del metodo. Di seguito un esempio di tale concetto costruito modificando il file di configurazione Beans.xml visto in precedenza:</a:t>
            </a:r>
            <a:endParaRPr b="0" lang="it-IT" sz="1800" spc="-1" strike="noStrike">
              <a:latin typeface="Arial"/>
            </a:endParaRPr>
          </a:p>
        </p:txBody>
      </p:sp>
    </p:spTree>
  </p:cSld>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88" name="CustomShape 2"/>
          <p:cNvSpPr/>
          <p:nvPr/>
        </p:nvSpPr>
        <p:spPr>
          <a:xfrm>
            <a:off x="9720" y="476640"/>
            <a:ext cx="4646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489" name="CustomShape 3"/>
          <p:cNvSpPr/>
          <p:nvPr/>
        </p:nvSpPr>
        <p:spPr>
          <a:xfrm>
            <a:off x="467640" y="1052640"/>
            <a:ext cx="8423640" cy="1186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@AspectJ si riferisce alla modalità di dichiarere gli aspetti mediante normali classi Java annotate mediante le annotazioni di Java 5. Il supporto ad @AspectJ  può essere abilitato includendo il seguente elemento all’interno del nostro file di configurazione XML:</a:t>
            </a:r>
            <a:endParaRPr b="0" lang="it-IT" sz="1800" spc="-1" strike="noStrike">
              <a:latin typeface="Arial"/>
            </a:endParaRPr>
          </a:p>
        </p:txBody>
      </p:sp>
      <p:sp>
        <p:nvSpPr>
          <p:cNvPr id="490" name="CustomShape 4"/>
          <p:cNvSpPr/>
          <p:nvPr/>
        </p:nvSpPr>
        <p:spPr>
          <a:xfrm>
            <a:off x="364680" y="3059640"/>
            <a:ext cx="32007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&lt;aop:aspectj-autoproxy/&gt;</a:t>
            </a:r>
            <a:endParaRPr b="0" lang="it-IT" sz="1800" spc="-1" strike="noStrike">
              <a:latin typeface="Arial"/>
            </a:endParaRPr>
          </a:p>
        </p:txBody>
      </p:sp>
      <p:sp>
        <p:nvSpPr>
          <p:cNvPr id="491" name="CustomShape 5"/>
          <p:cNvSpPr/>
          <p:nvPr/>
        </p:nvSpPr>
        <p:spPr>
          <a:xfrm>
            <a:off x="645480" y="4149000"/>
            <a:ext cx="8029800" cy="91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Inoltre bisogna inserire le seguenti librerie di AspectJ nel classpath della nostra applicazione: aspectjrt.jar, aspectjweaver.jar, aspectj.jar</a:t>
            </a:r>
            <a:endParaRPr b="0" lang="it-IT" sz="18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1" name="CustomShape 2"/>
          <p:cNvSpPr/>
          <p:nvPr/>
        </p:nvSpPr>
        <p:spPr>
          <a:xfrm>
            <a:off x="323640" y="980640"/>
            <a:ext cx="8351640" cy="58492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Miscellaneous: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Ci sono pochi altri importanti moduli come </a:t>
            </a:r>
            <a:r>
              <a:rPr b="1" lang="it-IT" sz="1800" spc="-1" strike="noStrike">
                <a:solidFill>
                  <a:srgbClr val="000000"/>
                </a:solidFill>
                <a:latin typeface="Corbel"/>
                <a:ea typeface="DejaVu Sans"/>
              </a:rPr>
              <a:t>AOP</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Aspects</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Instrumentation</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Test</a:t>
            </a:r>
            <a:r>
              <a:rPr b="0" lang="it-IT" sz="1800" spc="-1" strike="noStrike">
                <a:solidFill>
                  <a:srgbClr val="000000"/>
                </a:solidFill>
                <a:latin typeface="Corbel"/>
                <a:ea typeface="DejaVu Sans"/>
              </a:rPr>
              <a:t>, di seguito i dettagli per ciascun modulo: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AOP</a:t>
            </a:r>
            <a:r>
              <a:rPr b="0" lang="it-IT" sz="1800" spc="-1" strike="noStrike">
                <a:solidFill>
                  <a:srgbClr val="000000"/>
                </a:solidFill>
                <a:latin typeface="Corbel"/>
                <a:ea typeface="DejaVu Sans"/>
              </a:rPr>
              <a:t>: modulo che fornisce l’i</a:t>
            </a:r>
            <a:r>
              <a:rPr b="1" lang="it-IT" sz="1800" spc="-1" strike="noStrike">
                <a:solidFill>
                  <a:srgbClr val="000000"/>
                </a:solidFill>
                <a:latin typeface="Corbel"/>
                <a:ea typeface="DejaVu Sans"/>
              </a:rPr>
              <a:t>mplementazione per la programmazione orientata agli aspetti</a:t>
            </a:r>
            <a:r>
              <a:rPr b="0" lang="it-IT" sz="1800" spc="-1" strike="noStrike">
                <a:solidFill>
                  <a:srgbClr val="000000"/>
                </a:solidFill>
                <a:latin typeface="Corbel"/>
                <a:ea typeface="DejaVu Sans"/>
              </a:rPr>
              <a:t>permettendo allo sviluppatore di definire metodi intercettatori per disaccoppiare in maniera pulita codice che implementa funzionalità che dovrebbero essere separate.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Aspects</a:t>
            </a:r>
            <a:r>
              <a:rPr b="0" lang="it-IT" sz="1800" spc="-1" strike="noStrike">
                <a:solidFill>
                  <a:srgbClr val="000000"/>
                </a:solidFill>
                <a:latin typeface="Corbel"/>
                <a:ea typeface="DejaVu Sans"/>
              </a:rPr>
              <a:t>: modulo che fornisce l’</a:t>
            </a:r>
            <a:r>
              <a:rPr b="1" lang="it-IT" sz="1800" spc="-1" strike="noStrike">
                <a:solidFill>
                  <a:srgbClr val="000000"/>
                </a:solidFill>
                <a:latin typeface="Corbel"/>
                <a:ea typeface="DejaVu Sans"/>
              </a:rPr>
              <a:t>integrazione con AspectJ</a:t>
            </a:r>
            <a:r>
              <a:rPr b="0" lang="it-IT" sz="1800" spc="-1" strike="noStrike">
                <a:solidFill>
                  <a:srgbClr val="000000"/>
                </a:solidFill>
                <a:latin typeface="Corbel"/>
                <a:ea typeface="DejaVu Sans"/>
              </a:rPr>
              <a:t> che è un Framework per la programmazione orientata agli asptti potente e maturo.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Instrumentation</a:t>
            </a:r>
            <a:r>
              <a:rPr b="0" lang="it-IT" sz="1800" spc="-1" strike="noStrike">
                <a:solidFill>
                  <a:srgbClr val="000000"/>
                </a:solidFill>
                <a:latin typeface="Corbel"/>
                <a:ea typeface="DejaVu Sans"/>
              </a:rPr>
              <a:t>: modulo che fornisce classi di </a:t>
            </a:r>
            <a:r>
              <a:rPr b="1" lang="it-IT" sz="1800" spc="-1" strike="noStrike">
                <a:solidFill>
                  <a:srgbClr val="000000"/>
                </a:solidFill>
                <a:latin typeface="Corbel"/>
                <a:ea typeface="DejaVu Sans"/>
              </a:rPr>
              <a:t>orchestrazione e delle classi caricatore da usare in determinati application server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Test</a:t>
            </a:r>
            <a:r>
              <a:rPr b="0" lang="it-IT" sz="1800" spc="-1" strike="noStrike">
                <a:solidFill>
                  <a:srgbClr val="000000"/>
                </a:solidFill>
                <a:latin typeface="Corbel"/>
                <a:ea typeface="DejaVu Sans"/>
              </a:rPr>
              <a:t>: modulo che fornisce il </a:t>
            </a:r>
            <a:r>
              <a:rPr b="1" lang="it-IT" sz="1800" spc="-1" strike="noStrike">
                <a:solidFill>
                  <a:srgbClr val="000000"/>
                </a:solidFill>
                <a:latin typeface="Corbel"/>
                <a:ea typeface="DejaVu Sans"/>
              </a:rPr>
              <a:t>supporto di testing</a:t>
            </a:r>
            <a:r>
              <a:rPr b="0" lang="it-IT" sz="1800" spc="-1" strike="noStrike">
                <a:solidFill>
                  <a:srgbClr val="000000"/>
                </a:solidFill>
                <a:latin typeface="Corbel"/>
                <a:ea typeface="DejaVu Sans"/>
              </a:rPr>
              <a:t> dei componenti Spring facendo uso dei Framework di testing </a:t>
            </a:r>
            <a:r>
              <a:rPr b="1" lang="it-IT" sz="1800" spc="-1" strike="noStrike">
                <a:solidFill>
                  <a:srgbClr val="000000"/>
                </a:solidFill>
                <a:latin typeface="Corbel"/>
                <a:ea typeface="DejaVu Sans"/>
              </a:rPr>
              <a:t>JUnit</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TestNG</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93" name="CustomShape 2"/>
          <p:cNvSpPr/>
          <p:nvPr/>
        </p:nvSpPr>
        <p:spPr>
          <a:xfrm>
            <a:off x="9720" y="476640"/>
            <a:ext cx="4646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494" name="CustomShape 3"/>
          <p:cNvSpPr/>
          <p:nvPr/>
        </p:nvSpPr>
        <p:spPr>
          <a:xfrm>
            <a:off x="251640" y="1124640"/>
            <a:ext cx="8639640" cy="173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un Aspetto: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classi che rapprsentano gli aspetti sono come ogni altro bean e possono avere metodi e campi proprio come ogni altra classe, l’unica differenza è che devono essere annotate mediante l’annotazione @Aspect, come mostrato di seguito:</a:t>
            </a:r>
            <a:endParaRPr b="0" lang="it-IT" sz="1800" spc="-1" strike="noStrike">
              <a:latin typeface="Arial"/>
            </a:endParaRPr>
          </a:p>
        </p:txBody>
      </p:sp>
      <p:sp>
        <p:nvSpPr>
          <p:cNvPr id="495" name="CustomShape 4"/>
          <p:cNvSpPr/>
          <p:nvPr/>
        </p:nvSpPr>
        <p:spPr>
          <a:xfrm>
            <a:off x="755640" y="3213000"/>
            <a:ext cx="4570560" cy="2831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package org.xyz;</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import org.aspectj.lang.annotation.Aspect;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@Aspect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class AspectModule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97" name="CustomShape 2"/>
          <p:cNvSpPr/>
          <p:nvPr/>
        </p:nvSpPr>
        <p:spPr>
          <a:xfrm>
            <a:off x="9720" y="476640"/>
            <a:ext cx="4646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498" name="CustomShape 3"/>
          <p:cNvSpPr/>
          <p:nvPr/>
        </p:nvSpPr>
        <p:spPr>
          <a:xfrm>
            <a:off x="251640" y="1124640"/>
            <a:ext cx="8639640" cy="173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un Aspetto: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classi che rapprsentano gli aspetti sono come ogni altro bean e possono avere metodi e campi proprio come ogni altra classe, l’unica differenza è che devono essere annotate mediante l’annotazione @Aspect, come mostrato di seguito:</a:t>
            </a:r>
            <a:endParaRPr b="0" lang="it-IT" sz="1800" spc="-1" strike="noStrike">
              <a:latin typeface="Arial"/>
            </a:endParaRPr>
          </a:p>
        </p:txBody>
      </p:sp>
      <p:sp>
        <p:nvSpPr>
          <p:cNvPr id="499" name="CustomShape 4"/>
          <p:cNvSpPr/>
          <p:nvPr/>
        </p:nvSpPr>
        <p:spPr>
          <a:xfrm>
            <a:off x="755640" y="3213000"/>
            <a:ext cx="4570560" cy="2831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package org.xyz;</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import org.aspectj.lang.annotation.Aspect;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@Aspect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class AspectModule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01" name="CustomShape 2"/>
          <p:cNvSpPr/>
          <p:nvPr/>
        </p:nvSpPr>
        <p:spPr>
          <a:xfrm>
            <a:off x="9720" y="476640"/>
            <a:ext cx="4646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502" name="CustomShape 3"/>
          <p:cNvSpPr/>
          <p:nvPr/>
        </p:nvSpPr>
        <p:spPr>
          <a:xfrm>
            <a:off x="467640" y="980640"/>
            <a:ext cx="8423640" cy="3654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un PointCut: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PointCut aiuta a determinare i JointPoint (vale a dire metodi) di interesse che devono essere eseguite con diversi Advice. Quando lavoriamo usando la configurazione basata su @AspectJ la dichiarazione di un Pointcut è composta da due parti: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Un’espressione pointcut che determina esattamente quali esecuzioni di metodi ci interessano.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Una signature del pointcut comprendente un nome e un numero qualsiasi di parametri. Il corpo effettivo del metodo è irrilevante e in realtà dovrebbe essere vuoto.</a:t>
            </a:r>
            <a:endParaRPr b="0" lang="it-IT" sz="1800" spc="-1" strike="noStrike">
              <a:latin typeface="Arial"/>
            </a:endParaRPr>
          </a:p>
        </p:txBody>
      </p:sp>
    </p:spTree>
  </p:cSld>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04" name="CustomShape 2"/>
          <p:cNvSpPr/>
          <p:nvPr/>
        </p:nvSpPr>
        <p:spPr>
          <a:xfrm>
            <a:off x="9720" y="476640"/>
            <a:ext cx="4646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505" name="CustomShape 3"/>
          <p:cNvSpPr/>
          <p:nvPr/>
        </p:nvSpPr>
        <p:spPr>
          <a:xfrm>
            <a:off x="467640" y="1052640"/>
            <a:ext cx="8207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seguente esempio definisce un PointCut chiamato “businessServiceb che matcha con l’esecuzuine di ogni metodo reso disponibile all’interno delle classi che si trovano nel package com.xyz.myapp.service</a:t>
            </a:r>
            <a:endParaRPr b="0" lang="it-IT" sz="1800" spc="-1" strike="noStrike">
              <a:latin typeface="Arial"/>
            </a:endParaRPr>
          </a:p>
        </p:txBody>
      </p:sp>
      <p:sp>
        <p:nvSpPr>
          <p:cNvPr id="506" name="CustomShape 4"/>
          <p:cNvSpPr/>
          <p:nvPr/>
        </p:nvSpPr>
        <p:spPr>
          <a:xfrm>
            <a:off x="683640" y="2421000"/>
            <a:ext cx="683928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import org.aspectj.lang.annotation.Pointcut;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@Pointcut("execution(* com.xyz.myapp.service.*.*(..))") // expression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private void businessService() {}  // signature</a:t>
            </a:r>
            <a:endParaRPr b="0" lang="it-IT" sz="1800" spc="-1" strike="noStrike">
              <a:latin typeface="Arial"/>
            </a:endParaRPr>
          </a:p>
        </p:txBody>
      </p:sp>
    </p:spTree>
  </p:cSld>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08" name="CustomShape 2"/>
          <p:cNvSpPr/>
          <p:nvPr/>
        </p:nvSpPr>
        <p:spPr>
          <a:xfrm>
            <a:off x="9720" y="476640"/>
            <a:ext cx="4646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509" name="CustomShape 3"/>
          <p:cNvSpPr/>
          <p:nvPr/>
        </p:nvSpPr>
        <p:spPr>
          <a:xfrm>
            <a:off x="467640" y="1052640"/>
            <a:ext cx="8207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seguente esempio definisce un PointCut chiamato “businessServiceb che matcha con l’esecuzuine di ogni metodo reso disponibile all’interno delle classi che si trovano nel package com.xyz.myapp.service</a:t>
            </a:r>
            <a:endParaRPr b="0" lang="it-IT" sz="1800" spc="-1" strike="noStrike">
              <a:latin typeface="Arial"/>
            </a:endParaRPr>
          </a:p>
        </p:txBody>
      </p:sp>
      <p:sp>
        <p:nvSpPr>
          <p:cNvPr id="510" name="CustomShape 4"/>
          <p:cNvSpPr/>
          <p:nvPr/>
        </p:nvSpPr>
        <p:spPr>
          <a:xfrm>
            <a:off x="683640" y="2421000"/>
            <a:ext cx="683928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import org.aspectj.lang.annotation.Pointcut;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@Pointcut("execution(* com.xyz.myapp.service.*.*(..))") // expression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private void businessService() {}  // signature</a:t>
            </a:r>
            <a:endParaRPr b="0" lang="it-IT" sz="1800" spc="-1" strike="noStrike">
              <a:latin typeface="Arial"/>
            </a:endParaRPr>
          </a:p>
        </p:txBody>
      </p:sp>
    </p:spTree>
  </p:cSld>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12" name="CustomShape 2"/>
          <p:cNvSpPr/>
          <p:nvPr/>
        </p:nvSpPr>
        <p:spPr>
          <a:xfrm>
            <a:off x="9720" y="476640"/>
            <a:ext cx="4646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513" name="CustomShape 3"/>
          <p:cNvSpPr/>
          <p:nvPr/>
        </p:nvSpPr>
        <p:spPr>
          <a:xfrm>
            <a:off x="611640" y="1124640"/>
            <a:ext cx="8207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seguente esempio definisce un PointCut chiamato “getName” che matcha con l’eseguzione del metodo getName() reso disponibile dalla della classe Student che si trova all’interno del package com.xyz.myapp.beans </a:t>
            </a:r>
            <a:endParaRPr b="0" lang="it-IT" sz="1800" spc="-1" strike="noStrike">
              <a:latin typeface="Arial"/>
            </a:endParaRPr>
          </a:p>
        </p:txBody>
      </p:sp>
      <p:sp>
        <p:nvSpPr>
          <p:cNvPr id="514" name="CustomShape 4"/>
          <p:cNvSpPr/>
          <p:nvPr/>
        </p:nvSpPr>
        <p:spPr>
          <a:xfrm>
            <a:off x="755640" y="2690280"/>
            <a:ext cx="806328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import org.aspectj.lang.annotation.Pointcut;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@Pointcut("execution(* com.xyz.myapp.beans.Student.getName(..))")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private void getname() {}</a:t>
            </a:r>
            <a:endParaRPr b="0" lang="it-IT" sz="1800" spc="-1" strike="noStrike">
              <a:latin typeface="Arial"/>
            </a:endParaRPr>
          </a:p>
        </p:txBody>
      </p:sp>
    </p:spTree>
  </p:cSld>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16" name="CustomShape 2"/>
          <p:cNvSpPr/>
          <p:nvPr/>
        </p:nvSpPr>
        <p:spPr>
          <a:xfrm>
            <a:off x="9720" y="476640"/>
            <a:ext cx="4646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517" name="CustomShape 3"/>
          <p:cNvSpPr/>
          <p:nvPr/>
        </p:nvSpPr>
        <p:spPr>
          <a:xfrm>
            <a:off x="467640" y="1124640"/>
            <a:ext cx="8495640" cy="200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gli Advice: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dichiarare un qualsiasi tipo di Adivice, appartenente ad una delle cinque tipologie di Advice rese disponibili da Spring, usando le annotazioni @{ADVICE-NAME} come mostrato di seguito. Nel seguente esempio stiamo assumendo di aver già definito la signature di un metodo PointCut chiamato businessService().</a:t>
            </a:r>
            <a:endParaRPr b="0" lang="it-IT" sz="1800" spc="-1" strike="noStrike">
              <a:latin typeface="Arial"/>
            </a:endParaRPr>
          </a:p>
        </p:txBody>
      </p:sp>
    </p:spTree>
  </p:cSld>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19" name="CustomShape 2"/>
          <p:cNvSpPr/>
          <p:nvPr/>
        </p:nvSpPr>
        <p:spPr>
          <a:xfrm>
            <a:off x="293400" y="661320"/>
            <a:ext cx="8711640" cy="639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@Before("businessService()")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void doBeforeTask(){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@After("businessService()")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void doAfterTask(){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@AfterReturning(pointcut = "businessService()", returning="retVal")</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void doAfterReturnningTask(Object retVal){</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you can intercept retVal here.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@AfterThrowing(pointcut = "businessService()", throwing="ex")</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void doAfterThrowingTask(Exception ex){</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you can intercept thrown exception here.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@Around("businessService()")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void doAroundTask(){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21" name="CustomShape 2"/>
          <p:cNvSpPr/>
          <p:nvPr/>
        </p:nvSpPr>
        <p:spPr>
          <a:xfrm>
            <a:off x="323640" y="1052640"/>
            <a:ext cx="863964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Possiamo anche definire un PointCut inline per un qualsiasi specifico b. Di seguito un esempio di come definire un PointCut per l’Advice before:</a:t>
            </a:r>
            <a:endParaRPr b="0" lang="it-IT" sz="1800" spc="-1" strike="noStrike">
              <a:latin typeface="Arial"/>
            </a:endParaRPr>
          </a:p>
        </p:txBody>
      </p:sp>
      <p:sp>
        <p:nvSpPr>
          <p:cNvPr id="522" name="CustomShape 3"/>
          <p:cNvSpPr/>
          <p:nvPr/>
        </p:nvSpPr>
        <p:spPr>
          <a:xfrm>
            <a:off x="2286000" y="2690280"/>
            <a:ext cx="4570560" cy="1460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@Before("execution(* com.xyz.myapp.service.*.*(..))")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doBeforeTask(){</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24" name="CustomShape 2"/>
          <p:cNvSpPr/>
          <p:nvPr/>
        </p:nvSpPr>
        <p:spPr>
          <a:xfrm>
            <a:off x="683640" y="1628640"/>
            <a:ext cx="4570560" cy="44776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&lt;groupId&gt;org.aspectj&lt;/groupId&gt;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&lt;artifactId&gt;aspectjweaver&lt;/artifactId&gt;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&lt;version&gt;1.6.8&lt;/version&gt;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&lt;groupId&gt;cglib&lt;/groupId&gt;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&lt;artifactId&gt;cglib&lt;/artifactId&gt;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&lt;version&gt;2.2&lt;/version&gt;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3" name="CustomShape 2"/>
          <p:cNvSpPr/>
          <p:nvPr/>
        </p:nvSpPr>
        <p:spPr>
          <a:xfrm>
            <a:off x="179640" y="611280"/>
            <a:ext cx="8351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Progetto di Hello World in Spring gestito con Maven</a:t>
            </a:r>
            <a:endParaRPr b="0" lang="it-IT" sz="1800" spc="-1" strike="noStrike">
              <a:latin typeface="Arial"/>
            </a:endParaRPr>
          </a:p>
        </p:txBody>
      </p:sp>
      <p:sp>
        <p:nvSpPr>
          <p:cNvPr id="94" name="CustomShape 3"/>
          <p:cNvSpPr/>
          <p:nvPr/>
        </p:nvSpPr>
        <p:spPr>
          <a:xfrm>
            <a:off x="179640" y="1022040"/>
            <a:ext cx="8639640" cy="4752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 passi da seguire per creare il progetto sono i seguenti:</a:t>
            </a:r>
            <a:endParaRPr b="0" lang="it-IT" sz="1800" spc="-1" strike="noStrike">
              <a:latin typeface="Arial"/>
            </a:endParaRPr>
          </a:p>
          <a:p>
            <a:pPr>
              <a:lnSpc>
                <a:spcPct val="100000"/>
              </a:lnSpc>
            </a:pP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Aprire Eclipse.</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Premere “Ctrl + N” per creare un nuovo progetto.</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Aprire l’elemento Maven e selezionare “Maven Project“. Clickate Next.</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Nella prima finestra dello wizard troveremo spuntato solo l’opzione “Use default Workspace location“, lasciare inalterate tali opzioni e clickate su Next.</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Nella seconda finestra dello wizard lasciate il default ArtifactId settato su “maven-archetype-quickstart” e clickate su Next.</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Inserite i seguenti parametri:Group Id: org.andrea.myexample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Artifact  Id: myspringhelloworld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Version: lasciate 0.0.1-SNAPSHOTClickate su Finish.</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Aprite il file pom.xm e clickate sul tab “Dependencies” per aggiungere le seguenti dipendenze di org.springframework: spring-core, spring-bean, spring-context, spring-context-support).</a:t>
            </a:r>
            <a:endParaRPr b="0" lang="it-IT" sz="1800" spc="-1" strike="noStrike">
              <a:latin typeface="Arial"/>
            </a:endParaRPr>
          </a:p>
          <a:p>
            <a:pPr>
              <a:lnSpc>
                <a:spcPct val="100000"/>
              </a:lnSpc>
            </a:pPr>
            <a:endParaRPr b="0" lang="it-IT"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26" name="CustomShape 2"/>
          <p:cNvSpPr/>
          <p:nvPr/>
        </p:nvSpPr>
        <p:spPr>
          <a:xfrm>
            <a:off x="683640" y="1628640"/>
            <a:ext cx="4570560" cy="50263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&lt;groupId&gt;org.aspectj&lt;/groupId&gt;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&lt;artifactId&gt;aspectjweaver&lt;/artifactId&gt;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&lt;version&gt;1.6.8&lt;/version&gt;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&lt;groupId&gt;cglib&lt;/groupId&gt;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&lt;artifactId&gt;cglib&lt;/artifactId&gt;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&lt;version&gt;2.2&lt;/version&gt;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28</a:t>
            </a:r>
            <a:endParaRPr b="0" lang="it-IT" sz="1800" spc="-1" strike="noStrike">
              <a:latin typeface="Arial"/>
            </a:endParaRPr>
          </a:p>
        </p:txBody>
      </p:sp>
    </p:spTree>
  </p:cSld>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28"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29" name="CustomShape 3"/>
          <p:cNvSpPr/>
          <p:nvPr/>
        </p:nvSpPr>
        <p:spPr>
          <a:xfrm>
            <a:off x="467640" y="908640"/>
            <a:ext cx="8423640" cy="2283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Lavorando sui database usando il buon vecchio </a:t>
            </a:r>
            <a:r>
              <a:rPr b="1" lang="it-IT" sz="1800" spc="-1" strike="noStrike">
                <a:solidFill>
                  <a:srgbClr val="000000"/>
                </a:solidFill>
                <a:latin typeface="Corbel"/>
                <a:ea typeface="DejaVu Sans"/>
              </a:rPr>
              <a:t>JDBC</a:t>
            </a:r>
            <a:r>
              <a:rPr b="0" lang="it-IT" sz="1800" spc="-1" strike="noStrike">
                <a:solidFill>
                  <a:srgbClr val="000000"/>
                </a:solidFill>
                <a:latin typeface="Corbel"/>
                <a:ea typeface="DejaVu Sans"/>
              </a:rPr>
              <a:t> diventa scomodo perchè bisogna scrivere il codice della gestione delle eccezioni, quello riguardante l’apertura e la chiusura delle connessioni al datbase, etc. Fortunatamente il </a:t>
            </a:r>
            <a:r>
              <a:rPr b="1" lang="it-IT" sz="1800" spc="-1" strike="noStrike">
                <a:solidFill>
                  <a:srgbClr val="000000"/>
                </a:solidFill>
                <a:latin typeface="Corbel"/>
                <a:ea typeface="DejaVu Sans"/>
              </a:rPr>
              <a:t>Framework JDBC Spring</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si prende cura di tutti i dettagli a basso livello</a:t>
            </a:r>
            <a:r>
              <a:rPr b="0" lang="it-IT" sz="1800" spc="-1" strike="noStrike">
                <a:solidFill>
                  <a:srgbClr val="000000"/>
                </a:solidFill>
                <a:latin typeface="Corbel"/>
                <a:ea typeface="DejaVu Sans"/>
              </a:rPr>
              <a:t> a partire dall’apertura della connessione, alla preparazione ed esecuzione delle istruzioni SQL, al trattamento delle eccezione, alla gestione delle transazioni, fino alla chiusura della connessione.</a:t>
            </a:r>
            <a:endParaRPr b="0" lang="it-IT" sz="1800" spc="-1" strike="noStrike">
              <a:latin typeface="Arial"/>
            </a:endParaRPr>
          </a:p>
        </p:txBody>
      </p:sp>
      <p:sp>
        <p:nvSpPr>
          <p:cNvPr id="530" name="CustomShape 4"/>
          <p:cNvSpPr/>
          <p:nvPr/>
        </p:nvSpPr>
        <p:spPr>
          <a:xfrm>
            <a:off x="489240" y="3645000"/>
            <a:ext cx="8257680" cy="11858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Così ciò che dobbiamo fare è solo definire i parametri di connessione e specificare le istruzioni SQL che devono essere eseguite e svolgere il lavoro richiesto per ogni iterazione durante il recupero dei dati dal database.</a:t>
            </a:r>
            <a:endParaRPr b="0" lang="it-IT" sz="1800" spc="-1" strike="noStrike">
              <a:latin typeface="Arial"/>
            </a:endParaRPr>
          </a:p>
        </p:txBody>
      </p:sp>
    </p:spTree>
  </p:cSld>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32"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33" name="CustomShape 3"/>
          <p:cNvSpPr/>
          <p:nvPr/>
        </p:nvSpPr>
        <p:spPr>
          <a:xfrm>
            <a:off x="333360" y="980640"/>
            <a:ext cx="8423640" cy="173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JDBC</a:t>
            </a:r>
            <a:r>
              <a:rPr b="0" lang="it-IT" sz="1800" spc="-1" strike="noStrike">
                <a:solidFill>
                  <a:srgbClr val="000000"/>
                </a:solidFill>
                <a:latin typeface="Corbel"/>
                <a:ea typeface="DejaVu Sans"/>
              </a:rPr>
              <a:t> fornisce diversi approcci (e corrispondenti diverse classi) per interfacciarsi con il database. In questo articolo andremo a vedere l’approccio più comune che prevede l’uso della classe</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appartenente a tale Framework. Questa è la classe centrale del framework che gestisce tutte le comunicazioni con il database e la gestione delle eccezioni.</a:t>
            </a:r>
            <a:endParaRPr b="0" lang="it-IT" sz="1800" spc="-1" strike="noStrike">
              <a:latin typeface="Arial"/>
            </a:endParaRPr>
          </a:p>
        </p:txBody>
      </p:sp>
      <p:sp>
        <p:nvSpPr>
          <p:cNvPr id="534" name="CustomShape 4"/>
          <p:cNvSpPr/>
          <p:nvPr/>
        </p:nvSpPr>
        <p:spPr>
          <a:xfrm>
            <a:off x="333360" y="3645000"/>
            <a:ext cx="8269560" cy="2831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La classe JdbcTemplate: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La classe JdbcTemplate si occupa di eseguire le query SQL, eseguire le operazioni di update, eseguire le chiamate alle stored procedure, eseguire le iterazioni sul ResultSet ed eseguire l’estrazione dei valori dei parametri di ritorno. Inoltre cattura le ecezioni di JDBC e le traduce in eccezioni generiche maggiormente informative che vengono definite in modo gerarchico all’interno del package org.springframework.dao</a:t>
            </a:r>
            <a:endParaRPr b="0" lang="it-IT" sz="1800" spc="-1" strike="noStrike">
              <a:latin typeface="Arial"/>
            </a:endParaRPr>
          </a:p>
        </p:txBody>
      </p:sp>
    </p:spTree>
  </p:cSld>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36"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37" name="CustomShape 3"/>
          <p:cNvSpPr/>
          <p:nvPr/>
        </p:nvSpPr>
        <p:spPr>
          <a:xfrm>
            <a:off x="179640" y="1052640"/>
            <a:ext cx="8639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Le istanze della classe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una volta configurate, sono </a:t>
            </a:r>
            <a:r>
              <a:rPr b="1" lang="it-IT" sz="1800" spc="-1" strike="noStrike">
                <a:solidFill>
                  <a:srgbClr val="000000"/>
                </a:solidFill>
                <a:latin typeface="Corbel"/>
                <a:ea typeface="DejaVu Sans"/>
              </a:rPr>
              <a:t>threadsafe</a:t>
            </a:r>
            <a:r>
              <a:rPr b="0" lang="it-IT" sz="1800" spc="-1" strike="noStrike">
                <a:solidFill>
                  <a:srgbClr val="000000"/>
                </a:solidFill>
                <a:latin typeface="Corbel"/>
                <a:ea typeface="DejaVu Sans"/>
              </a:rPr>
              <a:t>. Possiamo così configurare una singola istanza di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e poi iniettarvi in maniera sicura un riferimento condiviso a più oggetti DAO</a:t>
            </a:r>
            <a:endParaRPr b="0" lang="it-IT" sz="1800" spc="-1" strike="noStrike">
              <a:latin typeface="Arial"/>
            </a:endParaRPr>
          </a:p>
        </p:txBody>
      </p:sp>
      <p:sp>
        <p:nvSpPr>
          <p:cNvPr id="538" name="CustomShape 4"/>
          <p:cNvSpPr/>
          <p:nvPr/>
        </p:nvSpPr>
        <p:spPr>
          <a:xfrm>
            <a:off x="323640" y="2413440"/>
            <a:ext cx="8495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Una pratica tipica quando utilizziamo la classe </a:t>
            </a:r>
            <a:r>
              <a:rPr b="1" lang="it-IT" sz="1800" spc="-1" strike="noStrike">
                <a:solidFill>
                  <a:srgbClr val="000000"/>
                </a:solidFill>
                <a:latin typeface="Corbel"/>
                <a:ea typeface="DejaVu Sans"/>
              </a:rPr>
              <a:t>JdbcTemplate </a:t>
            </a:r>
            <a:r>
              <a:rPr b="0" lang="it-IT" sz="1800" spc="-1" strike="noStrike">
                <a:solidFill>
                  <a:srgbClr val="000000"/>
                </a:solidFill>
                <a:latin typeface="Corbel"/>
                <a:ea typeface="DejaVu Sans"/>
              </a:rPr>
              <a:t>è quella di configurare un</a:t>
            </a:r>
            <a:r>
              <a:rPr b="1" lang="it-IT" sz="1800" spc="-1" strike="noStrike">
                <a:solidFill>
                  <a:srgbClr val="000000"/>
                </a:solidFill>
                <a:latin typeface="Corbel"/>
                <a:ea typeface="DejaVu Sans"/>
              </a:rPr>
              <a:t> DataSource</a:t>
            </a:r>
            <a:r>
              <a:rPr b="0" lang="it-IT" sz="1800" spc="-1" strike="noStrike">
                <a:solidFill>
                  <a:srgbClr val="000000"/>
                </a:solidFill>
                <a:latin typeface="Corbel"/>
                <a:ea typeface="DejaVu Sans"/>
              </a:rPr>
              <a:t>all’interno del nostro file di configurazione di Spring, e poi iniettare la dipendenza che condivide il bean</a:t>
            </a:r>
            <a:r>
              <a:rPr b="1" lang="it-IT" sz="1800" spc="-1" strike="noStrike">
                <a:solidFill>
                  <a:srgbClr val="000000"/>
                </a:solidFill>
                <a:latin typeface="Corbel"/>
                <a:ea typeface="DejaVu Sans"/>
              </a:rPr>
              <a:t>DataSoruce</a:t>
            </a:r>
            <a:r>
              <a:rPr b="0" lang="it-IT" sz="1800" spc="-1" strike="noStrike">
                <a:solidFill>
                  <a:srgbClr val="000000"/>
                </a:solidFill>
                <a:latin typeface="Corbel"/>
                <a:ea typeface="DejaVu Sans"/>
              </a:rPr>
              <a:t> all’interno delle nostro classi </a:t>
            </a:r>
            <a:r>
              <a:rPr b="1" lang="it-IT" sz="1800" spc="-1" strike="noStrike">
                <a:solidFill>
                  <a:srgbClr val="000000"/>
                </a:solidFill>
                <a:latin typeface="Corbel"/>
                <a:ea typeface="DejaVu Sans"/>
              </a:rPr>
              <a:t>DAO</a:t>
            </a: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40"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41" name="CustomShape 3"/>
          <p:cNvSpPr/>
          <p:nvPr/>
        </p:nvSpPr>
        <p:spPr>
          <a:xfrm>
            <a:off x="323640" y="1124640"/>
            <a:ext cx="8567640" cy="2009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Configuriamo il DataSource: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Per prima cosa andiamo a creare una tabella </a:t>
            </a:r>
            <a:r>
              <a:rPr b="1" lang="it-IT" sz="1800" spc="-1" strike="noStrike">
                <a:solidFill>
                  <a:srgbClr val="000000"/>
                </a:solidFill>
                <a:latin typeface="Corbel"/>
                <a:ea typeface="DejaVu Sans"/>
              </a:rPr>
              <a:t>Student  </a:t>
            </a:r>
            <a:r>
              <a:rPr b="0" lang="it-IT" sz="1800" spc="-1" strike="noStrike">
                <a:solidFill>
                  <a:srgbClr val="000000"/>
                </a:solidFill>
                <a:latin typeface="Corbel"/>
                <a:ea typeface="DejaVu Sans"/>
              </a:rPr>
              <a:t>all’interno di un nostro database chiamato </a:t>
            </a:r>
            <a:r>
              <a:rPr b="1" lang="it-IT" sz="1800" spc="-1" strike="noStrike">
                <a:solidFill>
                  <a:srgbClr val="000000"/>
                </a:solidFill>
                <a:latin typeface="Corbel"/>
                <a:ea typeface="DejaVu Sans"/>
              </a:rPr>
              <a:t>TEST</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In questo esempio si assume che si stia lavorando usando </a:t>
            </a:r>
            <a:r>
              <a:rPr b="1" lang="it-IT" sz="1800" spc="-1" strike="noStrike">
                <a:solidFill>
                  <a:srgbClr val="000000"/>
                </a:solidFill>
                <a:latin typeface="Corbel"/>
                <a:ea typeface="DejaVu Sans"/>
              </a:rPr>
              <a:t>MySql</a:t>
            </a:r>
            <a:r>
              <a:rPr b="0" lang="it-IT" sz="1800" spc="-1" strike="noStrike">
                <a:solidFill>
                  <a:srgbClr val="000000"/>
                </a:solidFill>
                <a:latin typeface="Corbel"/>
                <a:ea typeface="DejaVu Sans"/>
              </a:rPr>
              <a:t> come database, se lavorate con un altro database allora dovrete cambiare di conseguenza le vostre le vostre query SQL.</a:t>
            </a:r>
            <a:endParaRPr b="0" lang="it-IT" sz="1800" spc="-1" strike="noStrike">
              <a:latin typeface="Arial"/>
            </a:endParaRPr>
          </a:p>
        </p:txBody>
      </p:sp>
      <p:sp>
        <p:nvSpPr>
          <p:cNvPr id="542" name="CustomShape 4"/>
          <p:cNvSpPr/>
          <p:nvPr/>
        </p:nvSpPr>
        <p:spPr>
          <a:xfrm>
            <a:off x="2321280" y="4149000"/>
            <a:ext cx="4570560" cy="200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CREATE TABLE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ID   INT NOT NULL AUTO_INCREMENT,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NAME VARCHAR(20) NOT NULL,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AGE  INT NOT NULL,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PRIMARY KEY (ID)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44"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45" name="CustomShape 3"/>
          <p:cNvSpPr/>
          <p:nvPr/>
        </p:nvSpPr>
        <p:spPr>
          <a:xfrm>
            <a:off x="323640" y="1124640"/>
            <a:ext cx="8567640" cy="2009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Configuriamo il DataSource: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Per prima cosa andiamo a creare una tabella </a:t>
            </a:r>
            <a:r>
              <a:rPr b="1" lang="it-IT" sz="1800" spc="-1" strike="noStrike">
                <a:solidFill>
                  <a:srgbClr val="000000"/>
                </a:solidFill>
                <a:latin typeface="Corbel"/>
                <a:ea typeface="DejaVu Sans"/>
              </a:rPr>
              <a:t>Student  </a:t>
            </a:r>
            <a:r>
              <a:rPr b="0" lang="it-IT" sz="1800" spc="-1" strike="noStrike">
                <a:solidFill>
                  <a:srgbClr val="000000"/>
                </a:solidFill>
                <a:latin typeface="Corbel"/>
                <a:ea typeface="DejaVu Sans"/>
              </a:rPr>
              <a:t>all’interno di un nostro database chiamato </a:t>
            </a:r>
            <a:r>
              <a:rPr b="1" lang="it-IT" sz="1800" spc="-1" strike="noStrike">
                <a:solidFill>
                  <a:srgbClr val="000000"/>
                </a:solidFill>
                <a:latin typeface="Corbel"/>
                <a:ea typeface="DejaVu Sans"/>
              </a:rPr>
              <a:t>TEST</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In questo esempio si assume che si stia lavorando usando </a:t>
            </a:r>
            <a:r>
              <a:rPr b="1" lang="it-IT" sz="1800" spc="-1" strike="noStrike">
                <a:solidFill>
                  <a:srgbClr val="000000"/>
                </a:solidFill>
                <a:latin typeface="Corbel"/>
                <a:ea typeface="DejaVu Sans"/>
              </a:rPr>
              <a:t>MySql</a:t>
            </a:r>
            <a:r>
              <a:rPr b="0" lang="it-IT" sz="1800" spc="-1" strike="noStrike">
                <a:solidFill>
                  <a:srgbClr val="000000"/>
                </a:solidFill>
                <a:latin typeface="Corbel"/>
                <a:ea typeface="DejaVu Sans"/>
              </a:rPr>
              <a:t> come database, se lavorate con un altro database allora dovrete cambiare di conseguenza le vostre le vostre query SQL.</a:t>
            </a:r>
            <a:endParaRPr b="0" lang="it-IT" sz="1800" spc="-1" strike="noStrike">
              <a:latin typeface="Arial"/>
            </a:endParaRPr>
          </a:p>
        </p:txBody>
      </p:sp>
      <p:sp>
        <p:nvSpPr>
          <p:cNvPr id="546" name="CustomShape 4"/>
          <p:cNvSpPr/>
          <p:nvPr/>
        </p:nvSpPr>
        <p:spPr>
          <a:xfrm>
            <a:off x="2321280" y="4149000"/>
            <a:ext cx="4570560" cy="200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CREATE TABLE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ID   INT NOT NULL AUTO_INCREMENT,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NAME VARCHAR(20) NOT NULL,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AGE  INT NOT NULL,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PRIMARY KEY (ID)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48"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49" name="CustomShape 3"/>
          <p:cNvSpPr/>
          <p:nvPr/>
        </p:nvSpPr>
        <p:spPr>
          <a:xfrm>
            <a:off x="323640" y="1124640"/>
            <a:ext cx="8351640" cy="1186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Ora abbiamo bisogno di fornire un DataSource nel JdbcTemplate in modo che possa configurarsi così da ottenere l’accesso al database. Possiamo configurare il </a:t>
            </a:r>
            <a:r>
              <a:rPr b="1" lang="it-IT" sz="1800" spc="-1" strike="noStrike">
                <a:solidFill>
                  <a:srgbClr val="000000"/>
                </a:solidFill>
                <a:latin typeface="Corbel"/>
                <a:ea typeface="DejaVu Sans"/>
              </a:rPr>
              <a:t>DataSoruce</a:t>
            </a:r>
            <a:r>
              <a:rPr b="0" lang="it-IT" sz="1800" spc="-1" strike="noStrike">
                <a:solidFill>
                  <a:srgbClr val="000000"/>
                </a:solidFill>
                <a:latin typeface="Corbel"/>
                <a:ea typeface="DejaVu Sans"/>
              </a:rPr>
              <a:t> all’interno del nostro </a:t>
            </a:r>
            <a:r>
              <a:rPr b="1" lang="it-IT" sz="1800" spc="-1" strike="noStrike">
                <a:solidFill>
                  <a:srgbClr val="000000"/>
                </a:solidFill>
                <a:latin typeface="Corbel"/>
                <a:ea typeface="DejaVu Sans"/>
              </a:rPr>
              <a:t>file di configurazione XML</a:t>
            </a:r>
            <a:r>
              <a:rPr b="0" lang="it-IT" sz="1800" spc="-1" strike="noStrike">
                <a:solidFill>
                  <a:srgbClr val="000000"/>
                </a:solidFill>
                <a:latin typeface="Corbel"/>
                <a:ea typeface="DejaVu Sans"/>
              </a:rPr>
              <a:t> mediante il seguente frammento di codice:</a:t>
            </a:r>
            <a:endParaRPr b="0" lang="it-IT" sz="1800" spc="-1" strike="noStrike">
              <a:latin typeface="Arial"/>
            </a:endParaRPr>
          </a:p>
        </p:txBody>
      </p:sp>
      <p:sp>
        <p:nvSpPr>
          <p:cNvPr id="550" name="CustomShape 4"/>
          <p:cNvSpPr/>
          <p:nvPr/>
        </p:nvSpPr>
        <p:spPr>
          <a:xfrm>
            <a:off x="467640" y="3053880"/>
            <a:ext cx="8207640" cy="31060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 id="dataSource"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class="org.springframework.jdbc.datasource.DriverManagerDataSource"&gt;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 name="driverClassName" value="com.mysql.jdbc.Driver"/&gt;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 name="url" value="jdbc:mysql://localhost:3306/TEST"/&gt;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 name="username" value="root"/&gt;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 name="password" value="password"/&gt;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p:txBody>
      </p:sp>
    </p:spTree>
  </p:cSld>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52"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53" name="CustomShape 3"/>
          <p:cNvSpPr/>
          <p:nvPr/>
        </p:nvSpPr>
        <p:spPr>
          <a:xfrm>
            <a:off x="323640" y="1052640"/>
            <a:ext cx="8351640" cy="31060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Definiamo il DAO (Data Access Object):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sigla </a:t>
            </a:r>
            <a:r>
              <a:rPr b="1" lang="it-IT" sz="1800" spc="-1" strike="noStrike">
                <a:solidFill>
                  <a:srgbClr val="000000"/>
                </a:solidFill>
                <a:latin typeface="Corbel"/>
                <a:ea typeface="DejaVu Sans"/>
              </a:rPr>
              <a:t>DAO </a:t>
            </a:r>
            <a:r>
              <a:rPr b="0" lang="it-IT" sz="1800" spc="-1" strike="noStrike">
                <a:solidFill>
                  <a:srgbClr val="000000"/>
                </a:solidFill>
                <a:latin typeface="Corbel"/>
                <a:ea typeface="DejaVu Sans"/>
              </a:rPr>
              <a:t>stà per </a:t>
            </a:r>
            <a:r>
              <a:rPr b="1" lang="it-IT" sz="1800" spc="-1" strike="noStrike">
                <a:solidFill>
                  <a:srgbClr val="000000"/>
                </a:solidFill>
                <a:latin typeface="Corbel"/>
                <a:ea typeface="DejaVu Sans"/>
              </a:rPr>
              <a:t>Data Access Object</a:t>
            </a:r>
            <a:r>
              <a:rPr b="0" lang="it-IT" sz="1800" spc="-1" strike="noStrike">
                <a:solidFill>
                  <a:srgbClr val="000000"/>
                </a:solidFill>
                <a:latin typeface="Corbel"/>
                <a:ea typeface="DejaVu Sans"/>
              </a:rPr>
              <a:t>, si tratta di un oggetto usato comunemente per </a:t>
            </a:r>
            <a:r>
              <a:rPr b="1" lang="it-IT" sz="1800" spc="-1" strike="noStrike">
                <a:solidFill>
                  <a:srgbClr val="000000"/>
                </a:solidFill>
                <a:latin typeface="Corbel"/>
                <a:ea typeface="DejaVu Sans"/>
              </a:rPr>
              <a:t>gestire le interazioni con il database</a:t>
            </a:r>
            <a:r>
              <a:rPr b="0" lang="it-IT" sz="1800" spc="-1" strike="noStrike">
                <a:solidFill>
                  <a:srgbClr val="000000"/>
                </a:solidFill>
                <a:latin typeface="Corbel"/>
                <a:ea typeface="DejaVu Sans"/>
              </a:rPr>
              <a:t>. I </a:t>
            </a:r>
            <a:r>
              <a:rPr b="1" lang="it-IT" sz="1800" spc="-1" strike="noStrike">
                <a:solidFill>
                  <a:srgbClr val="000000"/>
                </a:solidFill>
                <a:latin typeface="Corbel"/>
                <a:ea typeface="DejaVu Sans"/>
              </a:rPr>
              <a:t>DAO </a:t>
            </a:r>
            <a:r>
              <a:rPr b="0" lang="it-IT" sz="1800" spc="-1" strike="noStrike">
                <a:solidFill>
                  <a:srgbClr val="000000"/>
                </a:solidFill>
                <a:latin typeface="Corbel"/>
                <a:ea typeface="DejaVu Sans"/>
              </a:rPr>
              <a:t>forniscono un mezzo per leggere e scrivere dati sul database e devono esporre questi funzionalità tramite un interfaccia attraverso la quale il resto dell’applicazione accede a tale componente.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 </a:t>
            </a:r>
            <a:r>
              <a:rPr b="1" lang="it-IT" sz="1800" spc="-1" strike="noStrike">
                <a:solidFill>
                  <a:srgbClr val="000000"/>
                </a:solidFill>
                <a:latin typeface="Corbel"/>
                <a:ea typeface="DejaVu Sans"/>
              </a:rPr>
              <a:t>Data Access Object </a:t>
            </a:r>
            <a:r>
              <a:rPr b="0" lang="it-IT" sz="1800" spc="-1" strike="noStrike">
                <a:solidFill>
                  <a:srgbClr val="000000"/>
                </a:solidFill>
                <a:latin typeface="Corbel"/>
                <a:ea typeface="DejaVu Sans"/>
              </a:rPr>
              <a:t>(</a:t>
            </a:r>
            <a:r>
              <a:rPr b="1" lang="it-IT" sz="1800" spc="-1" strike="noStrike">
                <a:solidFill>
                  <a:srgbClr val="000000"/>
                </a:solidFill>
                <a:latin typeface="Corbel"/>
                <a:ea typeface="DejaVu Sans"/>
              </a:rPr>
              <a:t>DAO</a:t>
            </a:r>
            <a:r>
              <a:rPr b="0" lang="it-IT" sz="1800" spc="-1" strike="noStrike">
                <a:solidFill>
                  <a:srgbClr val="000000"/>
                </a:solidFill>
                <a:latin typeface="Corbel"/>
                <a:ea typeface="DejaVu Sans"/>
              </a:rPr>
              <a:t>) supportati in Spring rendono facile lavorare con le varie tecnologie di accesso ai dati come </a:t>
            </a:r>
            <a:r>
              <a:rPr b="1" lang="it-IT" sz="1800" spc="-1" strike="noStrike">
                <a:solidFill>
                  <a:srgbClr val="000000"/>
                </a:solidFill>
                <a:latin typeface="Corbel"/>
                <a:ea typeface="DejaVu Sans"/>
              </a:rPr>
              <a:t>JDBC</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Hibernate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JPA</a:t>
            </a:r>
            <a:r>
              <a:rPr b="0" lang="it-IT" sz="1800" spc="-1" strike="noStrike">
                <a:solidFill>
                  <a:srgbClr val="000000"/>
                </a:solidFill>
                <a:latin typeface="Corbel"/>
                <a:ea typeface="DejaVu Sans"/>
              </a:rPr>
              <a:t> o </a:t>
            </a:r>
            <a:r>
              <a:rPr b="1" lang="it-IT" sz="1800" spc="-1" strike="noStrike">
                <a:solidFill>
                  <a:srgbClr val="000000"/>
                </a:solidFill>
                <a:latin typeface="Corbel"/>
                <a:ea typeface="DejaVu Sans"/>
              </a:rPr>
              <a:t>JDO </a:t>
            </a:r>
            <a:r>
              <a:rPr b="0" lang="it-IT" sz="1800" spc="-1" strike="noStrike">
                <a:solidFill>
                  <a:srgbClr val="000000"/>
                </a:solidFill>
                <a:latin typeface="Corbel"/>
                <a:ea typeface="DejaVu Sans"/>
              </a:rPr>
              <a:t>in modo consistente.</a:t>
            </a:r>
            <a:endParaRPr b="0" lang="it-IT" sz="1800" spc="-1" strike="noStrike">
              <a:latin typeface="Arial"/>
            </a:endParaRPr>
          </a:p>
        </p:txBody>
      </p:sp>
      <p:sp>
        <p:nvSpPr>
          <p:cNvPr id="554" name="CustomShape 4"/>
          <p:cNvSpPr/>
          <p:nvPr/>
        </p:nvSpPr>
        <p:spPr>
          <a:xfrm>
            <a:off x="344160" y="4077000"/>
            <a:ext cx="8042760" cy="1460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Eseguire le istruzioni SQL: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Andiamo a vedere come possiamo eseguire le operazioni di </a:t>
            </a:r>
            <a:r>
              <a:rPr b="1" lang="it-IT" sz="1800" spc="-1" strike="noStrike">
                <a:solidFill>
                  <a:srgbClr val="000000"/>
                </a:solidFill>
                <a:latin typeface="Corbel"/>
                <a:ea typeface="DejaVu Sans"/>
              </a:rPr>
              <a:t>CRUD </a:t>
            </a:r>
            <a:r>
              <a:rPr b="0" lang="it-IT" sz="1800" spc="-1" strike="noStrike">
                <a:solidFill>
                  <a:srgbClr val="000000"/>
                </a:solidFill>
                <a:latin typeface="Corbel"/>
                <a:ea typeface="DejaVu Sans"/>
              </a:rPr>
              <a:t>(</a:t>
            </a:r>
            <a:r>
              <a:rPr b="1" lang="it-IT" sz="1800" spc="-1" strike="noStrike">
                <a:solidFill>
                  <a:srgbClr val="000000"/>
                </a:solidFill>
                <a:latin typeface="Corbel"/>
                <a:ea typeface="DejaVu Sans"/>
              </a:rPr>
              <a:t>Create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Read</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Destroy</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Update</a:t>
            </a:r>
            <a:r>
              <a:rPr b="0" lang="it-IT" sz="1800" spc="-1" strike="noStrike">
                <a:solidFill>
                  <a:srgbClr val="000000"/>
                </a:solidFill>
                <a:latin typeface="Corbel"/>
                <a:ea typeface="DejaVu Sans"/>
              </a:rPr>
              <a:t>) sulle tabelle del database usando l’oggetto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56"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57" name="CustomShape 3"/>
          <p:cNvSpPr/>
          <p:nvPr/>
        </p:nvSpPr>
        <p:spPr>
          <a:xfrm>
            <a:off x="32400" y="1484640"/>
            <a:ext cx="281664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Query per un intero:</a:t>
            </a:r>
            <a:endParaRPr b="0" lang="it-IT" sz="1800" spc="-1" strike="noStrike">
              <a:latin typeface="Arial"/>
            </a:endParaRPr>
          </a:p>
        </p:txBody>
      </p:sp>
      <p:sp>
        <p:nvSpPr>
          <p:cNvPr id="558" name="CustomShape 4"/>
          <p:cNvSpPr/>
          <p:nvPr/>
        </p:nvSpPr>
        <p:spPr>
          <a:xfrm>
            <a:off x="344880" y="2205000"/>
            <a:ext cx="825804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"select count(*) from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int rowCount = jdbcTemplateObject.queryForInt( SQL );</a:t>
            </a:r>
            <a:endParaRPr b="0" lang="it-IT" sz="1800" spc="-1" strike="noStrike">
              <a:latin typeface="Arial"/>
            </a:endParaRPr>
          </a:p>
        </p:txBody>
      </p:sp>
      <p:sp>
        <p:nvSpPr>
          <p:cNvPr id="559" name="CustomShape 5"/>
          <p:cNvSpPr/>
          <p:nvPr/>
        </p:nvSpPr>
        <p:spPr>
          <a:xfrm>
            <a:off x="38520" y="3244320"/>
            <a:ext cx="26017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Query per un long:</a:t>
            </a:r>
            <a:endParaRPr b="0" lang="it-IT" sz="1800" spc="-1" strike="noStrike">
              <a:latin typeface="Arial"/>
            </a:endParaRPr>
          </a:p>
        </p:txBody>
      </p:sp>
      <p:sp>
        <p:nvSpPr>
          <p:cNvPr id="560" name="CustomShape 6"/>
          <p:cNvSpPr/>
          <p:nvPr/>
        </p:nvSpPr>
        <p:spPr>
          <a:xfrm>
            <a:off x="467640" y="3861000"/>
            <a:ext cx="6172920" cy="91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"select count(*) from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long rowCount = jdbcTemplateObject.queryForLong( SQL );</a:t>
            </a:r>
            <a:endParaRPr b="0" lang="it-IT" sz="1800" spc="-1" strike="noStrike">
              <a:latin typeface="Arial"/>
            </a:endParaRPr>
          </a:p>
        </p:txBody>
      </p:sp>
    </p:spTree>
  </p:cSld>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62"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63" name="CustomShape 3"/>
          <p:cNvSpPr/>
          <p:nvPr/>
        </p:nvSpPr>
        <p:spPr>
          <a:xfrm>
            <a:off x="23400" y="1268640"/>
            <a:ext cx="298584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Query per una String:</a:t>
            </a:r>
            <a:endParaRPr b="0" lang="it-IT" sz="1800" spc="-1" strike="noStrike">
              <a:latin typeface="Arial"/>
            </a:endParaRPr>
          </a:p>
        </p:txBody>
      </p:sp>
      <p:sp>
        <p:nvSpPr>
          <p:cNvPr id="564" name="CustomShape 4"/>
          <p:cNvSpPr/>
          <p:nvPr/>
        </p:nvSpPr>
        <p:spPr>
          <a:xfrm>
            <a:off x="357480" y="2061000"/>
            <a:ext cx="8533440" cy="91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"select name from Student where id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String name = jdbcTemplateObject.queryForObject(SQL, new Object[]{10}, String.class);</a:t>
            </a:r>
            <a:endParaRPr b="0" lang="it-IT" sz="18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6" name="CustomShape 2"/>
          <p:cNvSpPr/>
          <p:nvPr/>
        </p:nvSpPr>
        <p:spPr>
          <a:xfrm>
            <a:off x="179640" y="611280"/>
            <a:ext cx="8351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Progetto di Hello World in Spring gestito con Maven</a:t>
            </a:r>
            <a:endParaRPr b="0" lang="it-IT" sz="1800" spc="-1" strike="noStrike">
              <a:latin typeface="Arial"/>
            </a:endParaRPr>
          </a:p>
        </p:txBody>
      </p:sp>
      <p:sp>
        <p:nvSpPr>
          <p:cNvPr id="97" name="CustomShape 3"/>
          <p:cNvSpPr/>
          <p:nvPr/>
        </p:nvSpPr>
        <p:spPr>
          <a:xfrm>
            <a:off x="179640" y="1022040"/>
            <a:ext cx="8639640" cy="31060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Abbiamo così creato un nuovo progetto che fà uso di Maven per la gestione del processo di building e vi abbiamo aggiunto le dipendenze del framework Spring necessarie per il funzionamento del nostro progetto.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All’interno della cartella di STS con nome /src/main/java troviamo il package org.andrea.myexample.myspringhelloworld che contiene una classe chiamata App.java, eliminiamo pure tale classe.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ESEMPIO LEZIONE 1 </a:t>
            </a:r>
            <a:endParaRPr b="0" lang="it-IT"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66"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67" name="CustomShape 3"/>
          <p:cNvSpPr/>
          <p:nvPr/>
        </p:nvSpPr>
        <p:spPr>
          <a:xfrm>
            <a:off x="-298440" y="889920"/>
            <a:ext cx="539964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Query che richiede e ritorna un oggetto:</a:t>
            </a:r>
            <a:endParaRPr b="0" lang="it-IT" sz="1800" spc="-1" strike="noStrike">
              <a:latin typeface="Arial"/>
            </a:endParaRPr>
          </a:p>
        </p:txBody>
      </p:sp>
      <p:sp>
        <p:nvSpPr>
          <p:cNvPr id="568" name="CustomShape 4"/>
          <p:cNvSpPr/>
          <p:nvPr/>
        </p:nvSpPr>
        <p:spPr>
          <a:xfrm>
            <a:off x="323640" y="1412640"/>
            <a:ext cx="8495640" cy="4203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"select * from Student where id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Student student = jdbcTemplateObject.queryForObject(SQL,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new Object[]{10}, new StudentMapper());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StudentMapper implements RowMapper&lt;student&gt;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Student mapRow(ResultSet rs, int rowNum) throws SQLException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 student = new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student.setID(rs.getInt("id"));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student.setName(rs.getString("name"));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student.setAge(rs.getInt("age"));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70"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71" name="CustomShape 3"/>
          <p:cNvSpPr/>
          <p:nvPr/>
        </p:nvSpPr>
        <p:spPr>
          <a:xfrm>
            <a:off x="-234360" y="908640"/>
            <a:ext cx="539820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Query che richiede e ritorna più oggetti:</a:t>
            </a:r>
            <a:endParaRPr b="0" lang="it-IT" sz="1800" spc="-1" strike="noStrike">
              <a:latin typeface="Arial"/>
            </a:endParaRPr>
          </a:p>
        </p:txBody>
      </p:sp>
      <p:sp>
        <p:nvSpPr>
          <p:cNvPr id="572" name="CustomShape 4"/>
          <p:cNvSpPr/>
          <p:nvPr/>
        </p:nvSpPr>
        <p:spPr>
          <a:xfrm>
            <a:off x="611640" y="1751760"/>
            <a:ext cx="7631280" cy="4203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"select * from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List&lt;student&gt; students = jdbcTemplateObject.query(SQL,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new StudentMapper());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StudentMapper implements RowMapper&lt;student&gt;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Student mapRow(ResultSet rs, int rowNum) throws SQLException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 student = new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student.setID(rs.getInt("id"));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student.setName(rs.getString("name"));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student.setAge(rs.getInt("age"));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74"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75" name="CustomShape 3"/>
          <p:cNvSpPr/>
          <p:nvPr/>
        </p:nvSpPr>
        <p:spPr>
          <a:xfrm>
            <a:off x="-363240" y="836640"/>
            <a:ext cx="567864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Inserire una riga all’interno di una tabella:</a:t>
            </a:r>
            <a:endParaRPr b="0" lang="it-IT" sz="1800" spc="-1" strike="noStrike">
              <a:latin typeface="Arial"/>
            </a:endParaRPr>
          </a:p>
        </p:txBody>
      </p:sp>
      <p:sp>
        <p:nvSpPr>
          <p:cNvPr id="576" name="CustomShape 4"/>
          <p:cNvSpPr/>
          <p:nvPr/>
        </p:nvSpPr>
        <p:spPr>
          <a:xfrm>
            <a:off x="467640" y="1412640"/>
            <a:ext cx="827964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"insert into Student (name, age) values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jdbcTemplateObject.update( SQL, new Object[]{"Zara", 11} );</a:t>
            </a:r>
            <a:endParaRPr b="0" lang="it-IT" sz="1800" spc="-1" strike="noStrike">
              <a:latin typeface="Arial"/>
            </a:endParaRPr>
          </a:p>
        </p:txBody>
      </p:sp>
      <p:sp>
        <p:nvSpPr>
          <p:cNvPr id="577" name="CustomShape 5"/>
          <p:cNvSpPr/>
          <p:nvPr/>
        </p:nvSpPr>
        <p:spPr>
          <a:xfrm>
            <a:off x="467640" y="3069000"/>
            <a:ext cx="827964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"update Student set name = ? where id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jdbcTemplateObject.update( SQL, new Object[]{"Zara", 10} );</a:t>
            </a:r>
            <a:endParaRPr b="0" lang="it-IT" sz="1800" spc="-1" strike="noStrike">
              <a:latin typeface="Arial"/>
            </a:endParaRPr>
          </a:p>
        </p:txBody>
      </p:sp>
      <p:sp>
        <p:nvSpPr>
          <p:cNvPr id="578" name="CustomShape 6"/>
          <p:cNvSpPr/>
          <p:nvPr/>
        </p:nvSpPr>
        <p:spPr>
          <a:xfrm>
            <a:off x="-243720" y="2637000"/>
            <a:ext cx="611604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Aggiornare una riga all’interno di una tabella:</a:t>
            </a:r>
            <a:endParaRPr b="0" lang="it-IT" sz="1800" spc="-1" strike="noStrike">
              <a:latin typeface="Arial"/>
            </a:endParaRPr>
          </a:p>
        </p:txBody>
      </p:sp>
      <p:sp>
        <p:nvSpPr>
          <p:cNvPr id="579" name="CustomShape 7"/>
          <p:cNvSpPr/>
          <p:nvPr/>
        </p:nvSpPr>
        <p:spPr>
          <a:xfrm>
            <a:off x="-74520" y="4365000"/>
            <a:ext cx="455400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Eliminare una riga da una tabella:</a:t>
            </a:r>
            <a:endParaRPr b="0" lang="it-IT" sz="1800" spc="-1" strike="noStrike">
              <a:latin typeface="Arial"/>
            </a:endParaRPr>
          </a:p>
        </p:txBody>
      </p:sp>
      <p:sp>
        <p:nvSpPr>
          <p:cNvPr id="580" name="CustomShape 8"/>
          <p:cNvSpPr/>
          <p:nvPr/>
        </p:nvSpPr>
        <p:spPr>
          <a:xfrm>
            <a:off x="452520" y="4869000"/>
            <a:ext cx="829440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"delete Student where id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jdbcTemplateObject.update( SQL, new Object[]{20} );</a:t>
            </a:r>
            <a:endParaRPr b="0" lang="it-IT" sz="1800" spc="-1" strike="noStrike">
              <a:latin typeface="Arial"/>
            </a:endParaRPr>
          </a:p>
        </p:txBody>
      </p:sp>
    </p:spTree>
  </p:cSld>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82"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83" name="CustomShape 3"/>
          <p:cNvSpPr/>
          <p:nvPr/>
        </p:nvSpPr>
        <p:spPr>
          <a:xfrm>
            <a:off x="338040" y="908640"/>
            <a:ext cx="6536520" cy="6372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Eseguire istruzioni DDL (Data Definition Language):</a:t>
            </a:r>
            <a:endParaRPr b="0" lang="it-IT" sz="1800" spc="-1" strike="noStrike">
              <a:latin typeface="Arial"/>
            </a:endParaRPr>
          </a:p>
        </p:txBody>
      </p:sp>
      <p:sp>
        <p:nvSpPr>
          <p:cNvPr id="584" name="CustomShape 4"/>
          <p:cNvSpPr/>
          <p:nvPr/>
        </p:nvSpPr>
        <p:spPr>
          <a:xfrm>
            <a:off x="338040" y="1582200"/>
            <a:ext cx="8552880" cy="2557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 </a:t>
            </a:r>
            <a:r>
              <a:rPr b="1" lang="it-IT" sz="1800" spc="-1" strike="noStrike">
                <a:solidFill>
                  <a:srgbClr val="000000"/>
                </a:solidFill>
                <a:latin typeface="Corbel"/>
                <a:ea typeface="DejaVu Sans"/>
              </a:rPr>
              <a:t>Data Definition Language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DDL</a:t>
            </a:r>
            <a:r>
              <a:rPr b="0" lang="it-IT" sz="1800" spc="-1" strike="noStrike">
                <a:solidFill>
                  <a:srgbClr val="000000"/>
                </a:solidFill>
                <a:latin typeface="Corbel"/>
                <a:ea typeface="DejaVu Sans"/>
              </a:rPr>
              <a:t>) è un linguaggio che permette di </a:t>
            </a:r>
            <a:r>
              <a:rPr b="1" lang="it-IT" sz="1800" spc="-1" strike="noStrike">
                <a:solidFill>
                  <a:srgbClr val="000000"/>
                </a:solidFill>
                <a:latin typeface="Corbel"/>
                <a:ea typeface="DejaVu Sans"/>
              </a:rPr>
              <a:t>creare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modificare</a:t>
            </a:r>
            <a:r>
              <a:rPr b="0" lang="it-IT" sz="1800" spc="-1" strike="noStrike">
                <a:solidFill>
                  <a:srgbClr val="000000"/>
                </a:solidFill>
                <a:latin typeface="Corbel"/>
                <a:ea typeface="DejaVu Sans"/>
              </a:rPr>
              <a:t> o </a:t>
            </a:r>
            <a:r>
              <a:rPr b="1" lang="it-IT" sz="1800" spc="-1" strike="noStrike">
                <a:solidFill>
                  <a:srgbClr val="000000"/>
                </a:solidFill>
                <a:latin typeface="Corbel"/>
                <a:ea typeface="DejaVu Sans"/>
              </a:rPr>
              <a:t>eliminare</a:t>
            </a:r>
            <a:r>
              <a:rPr b="0" lang="it-IT" sz="1800" spc="-1" strike="noStrike">
                <a:solidFill>
                  <a:srgbClr val="000000"/>
                </a:solidFill>
                <a:latin typeface="Corbel"/>
                <a:ea typeface="DejaVu Sans"/>
              </a:rPr>
              <a:t> gli oggetti </a:t>
            </a:r>
            <a:r>
              <a:rPr b="1" lang="it-IT" sz="1800" spc="-1" strike="noStrike">
                <a:solidFill>
                  <a:srgbClr val="000000"/>
                </a:solidFill>
                <a:latin typeface="Corbel"/>
                <a:ea typeface="DejaVu Sans"/>
              </a:rPr>
              <a:t>in un database</a:t>
            </a:r>
            <a:r>
              <a:rPr b="0" lang="it-IT" sz="1800" spc="-1" strike="noStrike">
                <a:solidFill>
                  <a:srgbClr val="000000"/>
                </a:solidFill>
                <a:latin typeface="Corbel"/>
                <a:ea typeface="DejaVu Sans"/>
              </a:rPr>
              <a:t> ovvero agire sullo schema di database.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Sono i </a:t>
            </a:r>
            <a:r>
              <a:rPr b="1" lang="it-IT" sz="1800" spc="-1" strike="noStrike">
                <a:solidFill>
                  <a:srgbClr val="000000"/>
                </a:solidFill>
                <a:latin typeface="Corbel"/>
                <a:ea typeface="DejaVu Sans"/>
              </a:rPr>
              <a:t>comandi DDL</a:t>
            </a:r>
            <a:r>
              <a:rPr b="0" lang="it-IT" sz="1800" spc="-1" strike="noStrike">
                <a:solidFill>
                  <a:srgbClr val="000000"/>
                </a:solidFill>
                <a:latin typeface="Corbel"/>
                <a:ea typeface="DejaVu Sans"/>
              </a:rPr>
              <a:t> a </a:t>
            </a:r>
            <a:r>
              <a:rPr b="1" lang="it-IT" sz="1800" spc="-1" strike="noStrike">
                <a:solidFill>
                  <a:srgbClr val="000000"/>
                </a:solidFill>
                <a:latin typeface="Corbel"/>
                <a:ea typeface="DejaVu Sans"/>
              </a:rPr>
              <a:t>definire la struttura del database</a:t>
            </a:r>
            <a:r>
              <a:rPr b="0" lang="it-IT" sz="1800" spc="-1" strike="noStrike">
                <a:solidFill>
                  <a:srgbClr val="000000"/>
                </a:solidFill>
                <a:latin typeface="Corbel"/>
                <a:ea typeface="DejaVu Sans"/>
              </a:rPr>
              <a:t> e quindi l’</a:t>
            </a:r>
            <a:r>
              <a:rPr b="1" lang="it-IT" sz="1800" spc="-1" strike="noStrike">
                <a:solidFill>
                  <a:srgbClr val="000000"/>
                </a:solidFill>
                <a:latin typeface="Corbel"/>
                <a:ea typeface="DejaVu Sans"/>
              </a:rPr>
              <a:t>organizzazione logica dei dati in esso contenuti</a:t>
            </a:r>
            <a:r>
              <a:rPr b="0" lang="it-IT" sz="1800" spc="-1" strike="noStrike">
                <a:solidFill>
                  <a:srgbClr val="000000"/>
                </a:solidFill>
                <a:latin typeface="Corbel"/>
                <a:ea typeface="DejaVu Sans"/>
              </a:rPr>
              <a:t>, ma n</a:t>
            </a:r>
            <a:r>
              <a:rPr b="1" lang="it-IT" sz="1800" spc="-1" strike="noStrike">
                <a:solidFill>
                  <a:srgbClr val="000000"/>
                </a:solidFill>
                <a:latin typeface="Corbel"/>
                <a:ea typeface="DejaVu Sans"/>
              </a:rPr>
              <a:t>on fornisce gli strumenti per modificare i valori assunti dai dati o per interrogare i dati stessi</a:t>
            </a:r>
            <a:r>
              <a:rPr b="0" lang="it-IT" sz="1800" spc="-1" strike="noStrike">
                <a:solidFill>
                  <a:srgbClr val="000000"/>
                </a:solidFill>
                <a:latin typeface="Corbel"/>
                <a:ea typeface="DejaVu Sans"/>
              </a:rPr>
              <a:t> per il quale si usano rispettivamente il </a:t>
            </a:r>
            <a:r>
              <a:rPr b="1" lang="it-IT" sz="1800" spc="-1" strike="noStrike">
                <a:solidFill>
                  <a:srgbClr val="000000"/>
                </a:solidFill>
                <a:latin typeface="Corbel"/>
                <a:ea typeface="DejaVu Sans"/>
              </a:rPr>
              <a:t>Data Manipulation Language</a:t>
            </a:r>
            <a:r>
              <a:rPr b="0" lang="it-IT" sz="1800" spc="-1" strike="noStrike">
                <a:solidFill>
                  <a:srgbClr val="000000"/>
                </a:solidFill>
                <a:latin typeface="Corbel"/>
                <a:ea typeface="DejaVu Sans"/>
              </a:rPr>
              <a:t> e il </a:t>
            </a:r>
            <a:r>
              <a:rPr b="1" lang="it-IT" sz="1800" spc="-1" strike="noStrike">
                <a:solidFill>
                  <a:srgbClr val="000000"/>
                </a:solidFill>
                <a:latin typeface="Corbel"/>
                <a:ea typeface="DejaVu Sans"/>
              </a:rPr>
              <a:t>Data Query Language</a:t>
            </a:r>
            <a:r>
              <a:rPr b="0" lang="it-IT" sz="1800" spc="-1" strike="noStrike">
                <a:solidFill>
                  <a:srgbClr val="000000"/>
                </a:solidFill>
                <a:latin typeface="Corbel"/>
                <a:ea typeface="DejaVu Sans"/>
              </a:rPr>
              <a:t>.</a:t>
            </a:r>
            <a:endParaRPr b="0" lang="it-IT" sz="1800" spc="-1" strike="noStrike">
              <a:latin typeface="Arial"/>
            </a:endParaRPr>
          </a:p>
        </p:txBody>
      </p:sp>
      <p:sp>
        <p:nvSpPr>
          <p:cNvPr id="585" name="CustomShape 5"/>
          <p:cNvSpPr/>
          <p:nvPr/>
        </p:nvSpPr>
        <p:spPr>
          <a:xfrm>
            <a:off x="539640" y="4509000"/>
            <a:ext cx="8135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classe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mette a disposizione il metodo </a:t>
            </a:r>
            <a:r>
              <a:rPr b="1" lang="it-IT" sz="1800" spc="-1" strike="noStrike">
                <a:solidFill>
                  <a:srgbClr val="000000"/>
                </a:solidFill>
                <a:latin typeface="Corbel"/>
                <a:ea typeface="DejaVu Sans"/>
              </a:rPr>
              <a:t>execute(…)</a:t>
            </a:r>
            <a:r>
              <a:rPr b="0" lang="it-IT" sz="1800" spc="-1" strike="noStrike">
                <a:solidFill>
                  <a:srgbClr val="000000"/>
                </a:solidFill>
                <a:latin typeface="Corbel"/>
                <a:ea typeface="DejaVu Sans"/>
              </a:rPr>
              <a:t> che permette di </a:t>
            </a:r>
            <a:r>
              <a:rPr b="1" lang="it-IT" sz="1800" spc="-1" strike="noStrike">
                <a:solidFill>
                  <a:srgbClr val="000000"/>
                </a:solidFill>
                <a:latin typeface="Corbel"/>
                <a:ea typeface="DejaVu Sans"/>
              </a:rPr>
              <a:t>eseguire ogni istruzione SQL o le istruzioni DDL</a:t>
            </a:r>
            <a:r>
              <a:rPr b="0" lang="it-IT" sz="1800" spc="-1" strike="noStrike">
                <a:solidFill>
                  <a:srgbClr val="000000"/>
                </a:solidFill>
                <a:latin typeface="Corbel"/>
                <a:ea typeface="DejaVu Sans"/>
              </a:rPr>
              <a:t>. Di seguito è presentato un esempio dell’uso dell’istruzione</a:t>
            </a:r>
            <a:r>
              <a:rPr b="1" lang="it-IT" sz="1800" spc="-1" strike="noStrike">
                <a:solidFill>
                  <a:srgbClr val="000000"/>
                </a:solidFill>
                <a:latin typeface="Corbel"/>
                <a:ea typeface="DejaVu Sans"/>
              </a:rPr>
              <a:t>CREATE </a:t>
            </a:r>
            <a:r>
              <a:rPr b="0" lang="it-IT" sz="1800" spc="-1" strike="noStrike">
                <a:solidFill>
                  <a:srgbClr val="000000"/>
                </a:solidFill>
                <a:latin typeface="Corbel"/>
                <a:ea typeface="DejaVu Sans"/>
              </a:rPr>
              <a:t>per creare una tabella tramite </a:t>
            </a:r>
            <a:r>
              <a:rPr b="1" lang="it-IT" sz="1800" spc="-1" strike="noStrike">
                <a:solidFill>
                  <a:srgbClr val="000000"/>
                </a:solidFill>
                <a:latin typeface="Corbel"/>
                <a:ea typeface="DejaVu Sans"/>
              </a:rPr>
              <a:t>DDL</a:t>
            </a: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87" name="CustomShape 2"/>
          <p:cNvSpPr/>
          <p:nvPr/>
        </p:nvSpPr>
        <p:spPr>
          <a:xfrm>
            <a:off x="52920" y="332640"/>
            <a:ext cx="2747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88" name="CustomShape 3"/>
          <p:cNvSpPr/>
          <p:nvPr/>
        </p:nvSpPr>
        <p:spPr>
          <a:xfrm>
            <a:off x="323640" y="1052640"/>
            <a:ext cx="8135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classe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mette a disposizione il metodo </a:t>
            </a:r>
            <a:r>
              <a:rPr b="1" lang="it-IT" sz="1800" spc="-1" strike="noStrike">
                <a:solidFill>
                  <a:srgbClr val="000000"/>
                </a:solidFill>
                <a:latin typeface="Corbel"/>
                <a:ea typeface="DejaVu Sans"/>
              </a:rPr>
              <a:t>execute(…)</a:t>
            </a:r>
            <a:r>
              <a:rPr b="0" lang="it-IT" sz="1800" spc="-1" strike="noStrike">
                <a:solidFill>
                  <a:srgbClr val="000000"/>
                </a:solidFill>
                <a:latin typeface="Corbel"/>
                <a:ea typeface="DejaVu Sans"/>
              </a:rPr>
              <a:t> che permette di </a:t>
            </a:r>
            <a:r>
              <a:rPr b="1" lang="it-IT" sz="1800" spc="-1" strike="noStrike">
                <a:solidFill>
                  <a:srgbClr val="000000"/>
                </a:solidFill>
                <a:latin typeface="Corbel"/>
                <a:ea typeface="DejaVu Sans"/>
              </a:rPr>
              <a:t>eseguire ogni istruzione SQL o le istruzioni DDL</a:t>
            </a:r>
            <a:r>
              <a:rPr b="0" lang="it-IT" sz="1800" spc="-1" strike="noStrike">
                <a:solidFill>
                  <a:srgbClr val="000000"/>
                </a:solidFill>
                <a:latin typeface="Corbel"/>
                <a:ea typeface="DejaVu Sans"/>
              </a:rPr>
              <a:t>. Di seguito è presentato un esempio dell’uso dell’istruzione</a:t>
            </a:r>
            <a:r>
              <a:rPr b="1" lang="it-IT" sz="1800" spc="-1" strike="noStrike">
                <a:solidFill>
                  <a:srgbClr val="000000"/>
                </a:solidFill>
                <a:latin typeface="Corbel"/>
                <a:ea typeface="DejaVu Sans"/>
              </a:rPr>
              <a:t>CREATE </a:t>
            </a:r>
            <a:r>
              <a:rPr b="0" lang="it-IT" sz="1800" spc="-1" strike="noStrike">
                <a:solidFill>
                  <a:srgbClr val="000000"/>
                </a:solidFill>
                <a:latin typeface="Corbel"/>
                <a:ea typeface="DejaVu Sans"/>
              </a:rPr>
              <a:t>per creare una tabella tramite </a:t>
            </a:r>
            <a:r>
              <a:rPr b="1" lang="it-IT" sz="1800" spc="-1" strike="noStrike">
                <a:solidFill>
                  <a:srgbClr val="000000"/>
                </a:solidFill>
                <a:latin typeface="Corbel"/>
                <a:ea typeface="DejaVu Sans"/>
              </a:rPr>
              <a:t>DDL</a:t>
            </a:r>
            <a:r>
              <a:rPr b="0" lang="it-IT" sz="1800" spc="-1" strike="noStrike">
                <a:solidFill>
                  <a:srgbClr val="000000"/>
                </a:solidFill>
                <a:latin typeface="Corbel"/>
                <a:ea typeface="DejaVu Sans"/>
              </a:rPr>
              <a:t>.</a:t>
            </a:r>
            <a:endParaRPr b="0" lang="it-IT" sz="1800" spc="-1" strike="noStrike">
              <a:latin typeface="Arial"/>
            </a:endParaRPr>
          </a:p>
        </p:txBody>
      </p:sp>
      <p:sp>
        <p:nvSpPr>
          <p:cNvPr id="589" name="CustomShape 4"/>
          <p:cNvSpPr/>
          <p:nvPr/>
        </p:nvSpPr>
        <p:spPr>
          <a:xfrm>
            <a:off x="2286000" y="2413440"/>
            <a:ext cx="4570560" cy="2557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"CREATE TABLE Student(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"ID   INT NOT NULL AUTO_INCREMENT,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"NAME VARCHAR(20) NOT NULL,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"AGE  INT NOT NULL,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"PRIMARY KEY (ID));"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jdbcTemplateObject.execute( SQL );</a:t>
            </a:r>
            <a:endParaRPr b="0" lang="it-IT" sz="1800" spc="-1" strike="noStrike">
              <a:latin typeface="Arial"/>
            </a:endParaRPr>
          </a:p>
        </p:txBody>
      </p:sp>
    </p:spTree>
  </p:cSld>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91" name="CustomShape 2"/>
          <p:cNvSpPr/>
          <p:nvPr/>
        </p:nvSpPr>
        <p:spPr>
          <a:xfrm>
            <a:off x="-76680" y="855000"/>
            <a:ext cx="409356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Esempio pratico – LEZIONE 29 </a:t>
            </a:r>
            <a:endParaRPr b="0" lang="it-IT" sz="1800" spc="-1" strike="noStrike">
              <a:latin typeface="Arial"/>
            </a:endParaRPr>
          </a:p>
        </p:txBody>
      </p:sp>
      <p:sp>
        <p:nvSpPr>
          <p:cNvPr id="592" name="CustomShape 3"/>
          <p:cNvSpPr/>
          <p:nvPr/>
        </p:nvSpPr>
        <p:spPr>
          <a:xfrm>
            <a:off x="2286000" y="1720800"/>
            <a:ext cx="4570560" cy="4203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&lt;groupId&gt;org.springframework&lt;/groupId&gt;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&lt;artifactId&gt;spring-jdbc&lt;/artifactId&gt;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&lt;version&gt;3.2.1.RELEASE&lt;/version&gt;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&lt;groupId&gt;mysql&lt;/groupId&gt;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&lt;artifactId&gt;mysql-connector-java&lt;/artifactId&gt;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&lt;version&gt;5.1.23&lt;/version&gt;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p:txBody>
      </p:sp>
    </p:spTree>
  </p:cSld>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94"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595" name="CustomShape 3"/>
          <p:cNvSpPr/>
          <p:nvPr/>
        </p:nvSpPr>
        <p:spPr>
          <a:xfrm>
            <a:off x="338040" y="1556640"/>
            <a:ext cx="8480880" cy="11858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Una transazione sul database è una sequenza di azioni che può essere trattata come una singola unità di lavoro. Tali azioni dovrebbero o completare interamente o in caso contrario non avere alcun effetto.</a:t>
            </a:r>
            <a:endParaRPr b="0" lang="it-IT" sz="1800" spc="-1" strike="noStrike">
              <a:latin typeface="Arial"/>
            </a:endParaRPr>
          </a:p>
        </p:txBody>
      </p:sp>
      <p:sp>
        <p:nvSpPr>
          <p:cNvPr id="596" name="CustomShape 4"/>
          <p:cNvSpPr/>
          <p:nvPr/>
        </p:nvSpPr>
        <p:spPr>
          <a:xfrm>
            <a:off x="474840" y="3475080"/>
            <a:ext cx="848088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a:t>
            </a:r>
            <a:r>
              <a:rPr b="1" lang="it-IT" sz="1800" spc="-1" strike="noStrike">
                <a:solidFill>
                  <a:srgbClr val="000000"/>
                </a:solidFill>
                <a:latin typeface="Corbel"/>
                <a:ea typeface="DejaVu Sans"/>
              </a:rPr>
              <a:t>gestione delle transazioni</a:t>
            </a:r>
            <a:r>
              <a:rPr b="0" lang="it-IT" sz="1800" spc="-1" strike="noStrike">
                <a:solidFill>
                  <a:srgbClr val="000000"/>
                </a:solidFill>
                <a:latin typeface="Corbel"/>
                <a:ea typeface="DejaVu Sans"/>
              </a:rPr>
              <a:t> è una parte importante delle applicazioni enterprise orientate ai RDBMS (Reletional Database Managment System) che </a:t>
            </a:r>
            <a:r>
              <a:rPr b="1" lang="it-IT" sz="1800" spc="-1" strike="noStrike">
                <a:solidFill>
                  <a:srgbClr val="000000"/>
                </a:solidFill>
                <a:latin typeface="Corbel"/>
                <a:ea typeface="DejaVu Sans"/>
              </a:rPr>
              <a:t>assicura l’integrità e la consistenza dei dati</a:t>
            </a:r>
            <a:r>
              <a:rPr b="0" lang="it-IT" sz="1800" spc="-1" strike="noStrike">
                <a:solidFill>
                  <a:srgbClr val="000000"/>
                </a:solidFill>
                <a:latin typeface="Corbel"/>
                <a:ea typeface="DejaVu Sans"/>
              </a:rPr>
              <a:t>. I concetti relativi alle transazioni possono essere descritti dalle seguenti </a:t>
            </a:r>
            <a:r>
              <a:rPr b="1" lang="it-IT" sz="1800" spc="-1" strike="noStrike">
                <a:solidFill>
                  <a:srgbClr val="000000"/>
                </a:solidFill>
                <a:latin typeface="Corbel"/>
                <a:ea typeface="DejaVu Sans"/>
              </a:rPr>
              <a:t>quattro proprietà fondamentali</a:t>
            </a:r>
            <a:r>
              <a:rPr b="0" lang="it-IT" sz="1800" spc="-1" strike="noStrike">
                <a:solidFill>
                  <a:srgbClr val="000000"/>
                </a:solidFill>
                <a:latin typeface="Corbel"/>
                <a:ea typeface="DejaVu Sans"/>
              </a:rPr>
              <a:t> chiamate</a:t>
            </a:r>
            <a:r>
              <a:rPr b="1" lang="it-IT" sz="1800" spc="-1" strike="noStrike">
                <a:solidFill>
                  <a:srgbClr val="000000"/>
                </a:solidFill>
                <a:latin typeface="Corbel"/>
                <a:ea typeface="DejaVu Sans"/>
              </a:rPr>
              <a:t>ACID</a:t>
            </a:r>
            <a:endParaRPr b="0" lang="it-IT" sz="1800" spc="-1" strike="noStrike">
              <a:latin typeface="Arial"/>
            </a:endParaRPr>
          </a:p>
        </p:txBody>
      </p:sp>
    </p:spTree>
  </p:cSld>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98"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599" name="CustomShape 3"/>
          <p:cNvSpPr/>
          <p:nvPr/>
        </p:nvSpPr>
        <p:spPr>
          <a:xfrm>
            <a:off x="467640" y="1412640"/>
            <a:ext cx="8063280" cy="5574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Atomicità:  </a:t>
            </a:r>
            <a:r>
              <a:rPr b="0" lang="it-IT" sz="1800" spc="-1" strike="noStrike">
                <a:solidFill>
                  <a:srgbClr val="000000"/>
                </a:solidFill>
                <a:latin typeface="Corbel"/>
                <a:ea typeface="DejaVu Sans"/>
              </a:rPr>
              <a:t>Una transazione dovrebbe essere trattata come una singola unità di operazioni sia che l’intera sequenza di operazioni abbia successo sia che l’intera sequenza di operazioni non lo abbia (ciò significa che se anche una sola operazione della transazione non ha successo allora l’intera transazione non ha successo e di conseguenza non ha alcun effetto sul database).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Consistenza:</a:t>
            </a:r>
            <a:r>
              <a:rPr b="0" lang="it-IT" sz="1800" spc="-1" strike="noStrike">
                <a:solidFill>
                  <a:srgbClr val="000000"/>
                </a:solidFill>
                <a:latin typeface="Corbel"/>
                <a:ea typeface="DejaVu Sans"/>
              </a:rPr>
              <a:t> Ciò rappresenta la consistenza dell’integrità referenziale del database, chiave primaria univoca per le tabelle, etc.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Isolamento:</a:t>
            </a:r>
            <a:r>
              <a:rPr b="0" lang="it-IT" sz="1800" spc="-1" strike="noStrike">
                <a:solidFill>
                  <a:srgbClr val="000000"/>
                </a:solidFill>
                <a:latin typeface="Corbel"/>
                <a:ea typeface="DejaVu Sans"/>
              </a:rPr>
              <a:t> Ci possono essere più transazioni che operano su di uno stesso insieme di dati allo stesso tempo, ogni transazione dovrebbe essere isolata dalle altre per prevenire la corruzione di tali dati.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Durabilità:</a:t>
            </a:r>
            <a:r>
              <a:rPr b="0" lang="it-IT" sz="1800" spc="-1" strike="noStrike">
                <a:solidFill>
                  <a:srgbClr val="000000"/>
                </a:solidFill>
                <a:latin typeface="Corbel"/>
                <a:ea typeface="DejaVu Sans"/>
              </a:rPr>
              <a:t> Una volta che una transazione viene ultimata, il risultato di tale transazione deve essere reso permanente sul database e non può essere cancellato dal database a casusa di un errore di sistema.</a:t>
            </a:r>
            <a:endParaRPr b="0" lang="it-IT" sz="1800" spc="-1" strike="noStrike">
              <a:latin typeface="Arial"/>
            </a:endParaRPr>
          </a:p>
        </p:txBody>
      </p:sp>
    </p:spTree>
  </p:cSld>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01"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02" name="CustomShape 3"/>
          <p:cNvSpPr/>
          <p:nvPr/>
        </p:nvSpPr>
        <p:spPr>
          <a:xfrm>
            <a:off x="338040" y="1412640"/>
            <a:ext cx="8336880" cy="3380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 vero e proprio sistema di database RDBMS garantirà tutte le quattro proprietà per ogni transazione. La versione semplicistica di cosa sia una transazione rilasciata da un database che fà uso di SQL è la seguente: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 transazione ha inizio usando il comando </a:t>
            </a:r>
            <a:r>
              <a:rPr b="1" lang="it-IT" sz="1800" spc="-1" strike="noStrike">
                <a:solidFill>
                  <a:srgbClr val="000000"/>
                </a:solidFill>
                <a:latin typeface="Corbel"/>
                <a:ea typeface="DejaVu Sans"/>
              </a:rPr>
              <a:t>begin transaction</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Realiza le varie operazione di delete, update o insert usando </a:t>
            </a:r>
            <a:r>
              <a:rPr b="1" lang="it-IT" sz="1800" spc="-1" strike="noStrike">
                <a:solidFill>
                  <a:srgbClr val="000000"/>
                </a:solidFill>
                <a:latin typeface="Corbel"/>
                <a:ea typeface="DejaVu Sans"/>
              </a:rPr>
              <a:t>query SQL</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Se tutte le operazioni hanno successo allora esegue l’operazione di </a:t>
            </a:r>
            <a:r>
              <a:rPr b="1" lang="it-IT" sz="1800" spc="-1" strike="noStrike">
                <a:solidFill>
                  <a:srgbClr val="000000"/>
                </a:solidFill>
                <a:latin typeface="Corbel"/>
                <a:ea typeface="DejaVu Sans"/>
              </a:rPr>
              <a:t>commit </a:t>
            </a:r>
            <a:r>
              <a:rPr b="0" lang="it-IT" sz="1800" spc="-1" strike="noStrike">
                <a:solidFill>
                  <a:srgbClr val="000000"/>
                </a:solidFill>
                <a:latin typeface="Corbel"/>
                <a:ea typeface="DejaVu Sans"/>
              </a:rPr>
              <a:t>(salvando il risultato in maniera persistente sul database), altrimenti esegue l’operazione di </a:t>
            </a:r>
            <a:r>
              <a:rPr b="1" lang="it-IT" sz="1800" spc="-1" strike="noStrike">
                <a:solidFill>
                  <a:srgbClr val="000000"/>
                </a:solidFill>
                <a:latin typeface="Corbel"/>
                <a:ea typeface="DejaVu Sans"/>
              </a:rPr>
              <a:t>rollback </a:t>
            </a:r>
            <a:r>
              <a:rPr b="0" lang="it-IT" sz="1800" spc="-1" strike="noStrike">
                <a:solidFill>
                  <a:srgbClr val="000000"/>
                </a:solidFill>
                <a:latin typeface="Corbel"/>
                <a:ea typeface="DejaVu Sans"/>
              </a:rPr>
              <a:t>(tornando alla situazione che aveva trovato nel momento precedente all’inizio di tale transazione).</a:t>
            </a:r>
            <a:endParaRPr b="0" lang="it-IT" sz="1800" spc="-1" strike="noStrike">
              <a:latin typeface="Arial"/>
            </a:endParaRPr>
          </a:p>
        </p:txBody>
      </p:sp>
    </p:spTree>
  </p:cSld>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04"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05" name="CustomShape 3"/>
          <p:cNvSpPr/>
          <p:nvPr/>
        </p:nvSpPr>
        <p:spPr>
          <a:xfrm>
            <a:off x="338040" y="1582200"/>
            <a:ext cx="8408880" cy="2557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framework Spring fornisce un livello astratto al di sopra delle sottostanti API per la gestione delle transazioni. Il supporto alle transazioni di Spring punta a fornire un’alternativa alla gestione delle transazioni mediante l’uso di EJB aggiungendo funzionalità di transazione ai POJO. Spring fornisce sia un supporto programmatico sia un supporto dichiarativo per la gestione delle transazioni. Ricordiamo che gli EJB richiedono un application server mentre la gestione delle transazioni in Spring può essere implementata senza dover ricorrere ad un applicazion server.</a:t>
            </a:r>
            <a:endParaRPr b="0" lang="it-IT" sz="18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9" name="CustomShape 2"/>
          <p:cNvSpPr/>
          <p:nvPr/>
        </p:nvSpPr>
        <p:spPr>
          <a:xfrm>
            <a:off x="179640" y="692640"/>
            <a:ext cx="8639640" cy="6672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è un’interfaccia che fornisce la configurazione per un’applicazione. Tale configurazione è in sola lettura fintanto che l’applicazione è in esecuzione ma può essere ricaricata se l’implementazione usata lo permette.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Nel nostro caso per creare tale oggetto stiamo usando la seguente implementazione di tale interfaccia: </a:t>
            </a:r>
            <a:r>
              <a:rPr b="1" lang="it-IT" sz="1800" spc="-1" strike="noStrike">
                <a:solidFill>
                  <a:srgbClr val="000000"/>
                </a:solidFill>
                <a:latin typeface="Corbel"/>
                <a:ea typeface="DejaVu Sans"/>
              </a:rPr>
              <a:t>ClassPathXmlApplicationContextTale</a:t>
            </a:r>
            <a:r>
              <a:rPr b="0" lang="it-IT" sz="1800" spc="-1" strike="noStrike">
                <a:solidFill>
                  <a:srgbClr val="000000"/>
                </a:solidFill>
                <a:latin typeface="Corbel"/>
                <a:ea typeface="DejaVu Sans"/>
              </a:rPr>
              <a:t> API carica un file di configurazione dei bean usati nel nostro progetto ed eventualmente, basandosi su tale API, si occupa di creare ed inizializzare tutti questi oggetti (come ad esempio i bean mensionati in tale file di configurazione).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Nel nostro progetto tale file di configurazione sarà rappresentato da un file XML chiamato: Beans.xml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Il secondo passo è quello di recuperare un bean corrispondente ad un oggetto HelloWorld usando il metodo getBean() sul context creato.Tale metodo usa il bean ID per ritornare un oggetto generico che alla fine può essere castato all’actual object HelloWorld. In pratica stiamo recuperando l’oggetto associato al bean avente id “helloWorld” (dichiarato nel file Beans.xml).Una volta che abbiamo l’oggetto possiamo usarlo.</a:t>
            </a:r>
            <a:endParaRPr b="0" lang="it-IT" sz="1800" spc="-1" strike="noStrike">
              <a:latin typeface="Arial"/>
            </a:endParaRPr>
          </a:p>
          <a:p>
            <a:pPr>
              <a:lnSpc>
                <a:spcPct val="100000"/>
              </a:lnSpc>
            </a:pPr>
            <a:endParaRPr b="0" lang="it-IT"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07"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08" name="CustomShape 3"/>
          <p:cNvSpPr/>
          <p:nvPr/>
        </p:nvSpPr>
        <p:spPr>
          <a:xfrm>
            <a:off x="467640" y="1459800"/>
            <a:ext cx="8135640" cy="173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Transazioni Locali Vs. Transazioni Globali: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a:t>
            </a:r>
            <a:r>
              <a:rPr b="1" lang="it-IT" sz="1800" spc="-1" strike="noStrike">
                <a:solidFill>
                  <a:srgbClr val="000000"/>
                </a:solidFill>
                <a:latin typeface="Corbel"/>
                <a:ea typeface="DejaVu Sans"/>
              </a:rPr>
              <a:t>transazioni locali</a:t>
            </a:r>
            <a:r>
              <a:rPr b="0" lang="it-IT" sz="1800" spc="-1" strike="noStrike">
                <a:solidFill>
                  <a:srgbClr val="000000"/>
                </a:solidFill>
                <a:latin typeface="Corbel"/>
                <a:ea typeface="DejaVu Sans"/>
              </a:rPr>
              <a:t> sono specifiche di una singola risorsa transazionale come ad esempio una connessione JDBC mentre le </a:t>
            </a:r>
            <a:r>
              <a:rPr b="1" lang="it-IT" sz="1800" spc="-1" strike="noStrike">
                <a:solidFill>
                  <a:srgbClr val="000000"/>
                </a:solidFill>
                <a:latin typeface="Corbel"/>
                <a:ea typeface="DejaVu Sans"/>
              </a:rPr>
              <a:t>transazioni globali</a:t>
            </a:r>
            <a:r>
              <a:rPr b="0" lang="it-IT" sz="1800" spc="-1" strike="noStrike">
                <a:solidFill>
                  <a:srgbClr val="000000"/>
                </a:solidFill>
                <a:latin typeface="Corbel"/>
                <a:ea typeface="DejaVu Sans"/>
              </a:rPr>
              <a:t> possono interessare risorse transazionali multimple come nel caso di sistemi distrubuiti.</a:t>
            </a:r>
            <a:endParaRPr b="0" lang="it-IT" sz="1800" spc="-1" strike="noStrike">
              <a:latin typeface="Arial"/>
            </a:endParaRPr>
          </a:p>
        </p:txBody>
      </p:sp>
      <p:sp>
        <p:nvSpPr>
          <p:cNvPr id="609" name="CustomShape 4"/>
          <p:cNvSpPr/>
          <p:nvPr/>
        </p:nvSpPr>
        <p:spPr>
          <a:xfrm>
            <a:off x="611640" y="3141000"/>
            <a:ext cx="8207640" cy="4203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gestione delle transazioni locali può essere può essere centralizzata in un singolo ambiente di calcolo in cui le compnenti applicative e le risorse sono localizzate in una singola locazione e la gestione delle transazione coinvolge solo un data manager locale su di una singola macchina. Le transazioni locali sono più semploci da implmenentare.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gestione delle transazioni globali è richiestra in ambienti di calcolo distribuiti in cui tutte le risorse sono distribuite tra più sistemi. In questi casi la gestione delle transazioni ha bisogno sia di un livello locale che di un livello globale. Una trandazione distribuita (o transazione globale) viene eseguita attraverso più sistemi, e la sua esecuzione richiede la coordinazione tra un sistema globale di gestione delle transazioni e e di tutti i data manager locali coinvolti nel sistema distribuito.</a:t>
            </a:r>
            <a:endParaRPr b="0" lang="it-IT" sz="1800" spc="-1" strike="noStrike">
              <a:latin typeface="Arial"/>
            </a:endParaRPr>
          </a:p>
        </p:txBody>
      </p:sp>
    </p:spTree>
  </p:cSld>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11"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12" name="CustomShape 3"/>
          <p:cNvSpPr/>
          <p:nvPr/>
        </p:nvSpPr>
        <p:spPr>
          <a:xfrm>
            <a:off x="467640" y="1459800"/>
            <a:ext cx="8135640" cy="173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Transazioni Locali Vs. Transazioni Globali: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a:t>
            </a:r>
            <a:r>
              <a:rPr b="1" lang="it-IT" sz="1800" spc="-1" strike="noStrike">
                <a:solidFill>
                  <a:srgbClr val="000000"/>
                </a:solidFill>
                <a:latin typeface="Corbel"/>
                <a:ea typeface="DejaVu Sans"/>
              </a:rPr>
              <a:t>transazioni locali</a:t>
            </a:r>
            <a:r>
              <a:rPr b="0" lang="it-IT" sz="1800" spc="-1" strike="noStrike">
                <a:solidFill>
                  <a:srgbClr val="000000"/>
                </a:solidFill>
                <a:latin typeface="Corbel"/>
                <a:ea typeface="DejaVu Sans"/>
              </a:rPr>
              <a:t> sono specifiche di una singola risorsa transazionale come ad esempio una connessione JDBC mentre le </a:t>
            </a:r>
            <a:r>
              <a:rPr b="1" lang="it-IT" sz="1800" spc="-1" strike="noStrike">
                <a:solidFill>
                  <a:srgbClr val="000000"/>
                </a:solidFill>
                <a:latin typeface="Corbel"/>
                <a:ea typeface="DejaVu Sans"/>
              </a:rPr>
              <a:t>transazioni globali</a:t>
            </a:r>
            <a:r>
              <a:rPr b="0" lang="it-IT" sz="1800" spc="-1" strike="noStrike">
                <a:solidFill>
                  <a:srgbClr val="000000"/>
                </a:solidFill>
                <a:latin typeface="Corbel"/>
                <a:ea typeface="DejaVu Sans"/>
              </a:rPr>
              <a:t> possono interessare risorse transazionali multimple come nel caso di sistemi distrubuiti.</a:t>
            </a:r>
            <a:endParaRPr b="0" lang="it-IT" sz="1800" spc="-1" strike="noStrike">
              <a:latin typeface="Arial"/>
            </a:endParaRPr>
          </a:p>
        </p:txBody>
      </p:sp>
      <p:sp>
        <p:nvSpPr>
          <p:cNvPr id="613" name="CustomShape 4"/>
          <p:cNvSpPr/>
          <p:nvPr/>
        </p:nvSpPr>
        <p:spPr>
          <a:xfrm>
            <a:off x="611640" y="3141000"/>
            <a:ext cx="8207640" cy="4203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gestione delle transazioni locali può essere può essere centralizzata in un singolo ambiente di calcolo in cui le compnenti applicative e le risorse sono localizzate in una singola locazione e la gestione delle transazione coinvolge solo un data manager locale su di una singola macchina. Le transazioni locali sono più semploci da implmenentare.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gestione delle transazioni globali è richiestra in ambienti di calcolo distribuiti in cui tutte le risorse sono distribuite tra più sistemi. In questi casi la gestione delle transazioni ha bisogno sia di un livello locale che di un livello globale. Una trandazione distribuita (o transazione globale) viene eseguita attraverso più sistemi, e la sua esecuzione richiede la coordinazione tra un sistema globale di gestione delle transazioni e e di tutti i data manager locali coinvolti nel sistema distribuito.</a:t>
            </a:r>
            <a:endParaRPr b="0" lang="it-IT" sz="1800" spc="-1" strike="noStrike">
              <a:latin typeface="Arial"/>
            </a:endParaRPr>
          </a:p>
        </p:txBody>
      </p:sp>
    </p:spTree>
  </p:cSld>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15"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16" name="CustomShape 3"/>
          <p:cNvSpPr/>
          <p:nvPr/>
        </p:nvSpPr>
        <p:spPr>
          <a:xfrm>
            <a:off x="467640" y="1484640"/>
            <a:ext cx="8423640" cy="3654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Supporto Programmatico Vs. Supporto Dichiarativo: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Spring fornisce due tipi di gestione delle transazioni: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1"/>
              </a:rPr>
              <a:t>Supporto Programmatico alla gestione delle transazioni:</a:t>
            </a:r>
            <a:r>
              <a:rPr b="0" lang="it-IT" sz="1800" spc="-1" strike="noStrike">
                <a:solidFill>
                  <a:srgbClr val="000000"/>
                </a:solidFill>
                <a:latin typeface="Corbel"/>
                <a:ea typeface="DejaVu Sans"/>
              </a:rPr>
              <a:t> Significa che dobbiamo gestire le transazioni con l’aiuto della programmazione. Fornisce estrema flessibilità ma di contro è più difficile da mantenere.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2"/>
              </a:rPr>
              <a:t>Supporto Dichiarativo alla gestione delle transazioni:</a:t>
            </a:r>
            <a:r>
              <a:rPr b="0" lang="it-IT" sz="1800" spc="-1" strike="noStrike">
                <a:solidFill>
                  <a:srgbClr val="000000"/>
                </a:solidFill>
                <a:latin typeface="Corbel"/>
                <a:ea typeface="DejaVu Sans"/>
              </a:rPr>
              <a:t> Significa che la gestione delle transazioni viene separata dal codice di business. Possiamo solo urare delle annotation oppure una configurazione basata su XML per gestire le transazioni.</a:t>
            </a:r>
            <a:endParaRPr b="0" lang="it-IT" sz="1800" spc="-1" strike="noStrike">
              <a:latin typeface="Arial"/>
            </a:endParaRPr>
          </a:p>
        </p:txBody>
      </p:sp>
      <p:sp>
        <p:nvSpPr>
          <p:cNvPr id="617" name="CustomShape 4"/>
          <p:cNvSpPr/>
          <p:nvPr/>
        </p:nvSpPr>
        <p:spPr>
          <a:xfrm>
            <a:off x="467640" y="5047920"/>
            <a:ext cx="842364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 preferibile usare la gestione dichiarativa delle transazioni anzichè la gestione programmatica anche se risulta essere meno flessibile di quest’ultima.</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Inoltre la gestione delle transazioni dichiarativa può essere modularizzata mediante l’approccio AOP. Spring fornisce il supporto dichiarativo alle transazioni mediante il modulo Spring AOP.</a:t>
            </a:r>
            <a:endParaRPr b="0" lang="it-IT" sz="1800" spc="-1" strike="noStrike">
              <a:latin typeface="Arial"/>
            </a:endParaRPr>
          </a:p>
        </p:txBody>
      </p:sp>
    </p:spTree>
  </p:cSld>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19"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20" name="CustomShape 3"/>
          <p:cNvSpPr/>
          <p:nvPr/>
        </p:nvSpPr>
        <p:spPr>
          <a:xfrm>
            <a:off x="338040" y="1340640"/>
            <a:ext cx="8552880" cy="1186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Transaction Abstractions: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 chiave dell’astrazione alle transazioni in Spring è definita tramite l’interfaccia</a:t>
            </a:r>
            <a:r>
              <a:rPr b="1" i="1" lang="it-IT" sz="1800" spc="-1" strike="noStrike">
                <a:solidFill>
                  <a:srgbClr val="000000"/>
                </a:solidFill>
                <a:latin typeface="Corbel"/>
                <a:ea typeface="DejaVu Sans"/>
              </a:rPr>
              <a:t>org.springframework.transaction.PlatformTransactionManager </a:t>
            </a:r>
            <a:r>
              <a:rPr b="0" lang="it-IT" sz="1800" spc="-1" strike="noStrike">
                <a:solidFill>
                  <a:srgbClr val="000000"/>
                </a:solidFill>
                <a:latin typeface="Corbel"/>
                <a:ea typeface="DejaVu Sans"/>
              </a:rPr>
              <a:t>che è la seguente:</a:t>
            </a:r>
            <a:endParaRPr b="0" lang="it-IT" sz="1800" spc="-1" strike="noStrike">
              <a:latin typeface="Arial"/>
            </a:endParaRPr>
          </a:p>
        </p:txBody>
      </p:sp>
      <p:sp>
        <p:nvSpPr>
          <p:cNvPr id="621" name="CustomShape 4"/>
          <p:cNvSpPr/>
          <p:nvPr/>
        </p:nvSpPr>
        <p:spPr>
          <a:xfrm>
            <a:off x="338040" y="2925000"/>
            <a:ext cx="8552880" cy="2557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interface PlatformTransactionManager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TransactionStatus getTransaction(TransactionDefinition definition);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throws TransactionException;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void commit(TransactionStatus status) throws TransactionException;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void rollback(TransactionStatus status) throws TransactionException;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23"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24" name="CustomShape 3"/>
          <p:cNvSpPr/>
          <p:nvPr/>
        </p:nvSpPr>
        <p:spPr>
          <a:xfrm>
            <a:off x="338040" y="1443960"/>
            <a:ext cx="8408880" cy="3654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Analisi dei metodi definiti: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TransactionStatus getTransaction(TransactionDefinition definition):</a:t>
            </a:r>
            <a:r>
              <a:rPr b="0" lang="it-IT" sz="1800" spc="-1" strike="noStrike">
                <a:solidFill>
                  <a:srgbClr val="000000"/>
                </a:solidFill>
                <a:latin typeface="Corbel"/>
                <a:ea typeface="DejaVu Sans"/>
              </a:rPr>
              <a:t> Questo metodo ritorna la transazione correntemente attiva o ne crea una nuova secondo il comportamento di propagazione specificato.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void commit(TrasactionStatus status): </a:t>
            </a:r>
            <a:r>
              <a:rPr b="0" lang="it-IT" sz="1800" spc="-1" strike="noStrike">
                <a:solidFill>
                  <a:srgbClr val="000000"/>
                </a:solidFill>
                <a:latin typeface="Corbel"/>
                <a:ea typeface="DejaVu Sans"/>
              </a:rPr>
              <a:t>Questo metodo esegue l’operazione di commit della transazione proposta, per quanto riguarda il suo status.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void rollback(TransactionStatus status): </a:t>
            </a:r>
            <a:r>
              <a:rPr b="0" lang="it-IT" sz="1800" spc="-1" strike="noStrike">
                <a:solidFill>
                  <a:srgbClr val="000000"/>
                </a:solidFill>
                <a:latin typeface="Corbel"/>
                <a:ea typeface="DejaVu Sans"/>
              </a:rPr>
              <a:t>Questo metodo esegue l’operazione di rollback della transazione data.</a:t>
            </a:r>
            <a:endParaRPr b="0" lang="it-IT" sz="1800" spc="-1" strike="noStrike">
              <a:latin typeface="Arial"/>
            </a:endParaRPr>
          </a:p>
        </p:txBody>
      </p:sp>
    </p:spTree>
  </p:cSld>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26"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27" name="CustomShape 3"/>
          <p:cNvSpPr/>
          <p:nvPr/>
        </p:nvSpPr>
        <p:spPr>
          <a:xfrm>
            <a:off x="338040" y="1270440"/>
            <a:ext cx="855288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TransactionDefinition</a:t>
            </a:r>
            <a:r>
              <a:rPr b="0" lang="it-IT" sz="1800" spc="-1" strike="noStrike">
                <a:solidFill>
                  <a:srgbClr val="000000"/>
                </a:solidFill>
                <a:latin typeface="Corbel"/>
                <a:ea typeface="DejaVu Sans"/>
              </a:rPr>
              <a:t> è il nucleo fondamentale del supporto alle transazioni in Spring ed è definita nel seguente modo:</a:t>
            </a:r>
            <a:endParaRPr b="0" lang="it-IT" sz="1800" spc="-1" strike="noStrike">
              <a:latin typeface="Arial"/>
            </a:endParaRPr>
          </a:p>
        </p:txBody>
      </p:sp>
      <p:sp>
        <p:nvSpPr>
          <p:cNvPr id="628" name="CustomShape 4"/>
          <p:cNvSpPr/>
          <p:nvPr/>
        </p:nvSpPr>
        <p:spPr>
          <a:xfrm>
            <a:off x="2286000" y="2413440"/>
            <a:ext cx="4570560" cy="2283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interface TransactionDefinition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getPropagationBehavior();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getIsolationLevel();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String getName();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getTimeout();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isReadOnly();</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30"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31" name="CustomShape 3"/>
          <p:cNvSpPr/>
          <p:nvPr/>
        </p:nvSpPr>
        <p:spPr>
          <a:xfrm>
            <a:off x="338040" y="1270440"/>
            <a:ext cx="855288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TransactionDefinition</a:t>
            </a:r>
            <a:r>
              <a:rPr b="0" lang="it-IT" sz="1800" spc="-1" strike="noStrike">
                <a:solidFill>
                  <a:srgbClr val="000000"/>
                </a:solidFill>
                <a:latin typeface="Corbel"/>
                <a:ea typeface="DejaVu Sans"/>
              </a:rPr>
              <a:t> è il nucleo fondamentale del supporto alle transazioni in Spring ed è definita nel seguente modo:</a:t>
            </a:r>
            <a:endParaRPr b="0" lang="it-IT" sz="1800" spc="-1" strike="noStrike">
              <a:latin typeface="Arial"/>
            </a:endParaRPr>
          </a:p>
        </p:txBody>
      </p:sp>
      <p:sp>
        <p:nvSpPr>
          <p:cNvPr id="632" name="CustomShape 4"/>
          <p:cNvSpPr/>
          <p:nvPr/>
        </p:nvSpPr>
        <p:spPr>
          <a:xfrm>
            <a:off x="2286000" y="2413440"/>
            <a:ext cx="4570560" cy="2283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interface TransactionDefinition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getPropagationBehavior();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getIsolationLevel();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String getName();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getTimeout();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isReadOnly();</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34"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35" name="CustomShape 3"/>
          <p:cNvSpPr/>
          <p:nvPr/>
        </p:nvSpPr>
        <p:spPr>
          <a:xfrm>
            <a:off x="338040" y="1556640"/>
            <a:ext cx="8624880" cy="47520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Analisi dei metodi definiti: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int getPropagationBehavior():  </a:t>
            </a:r>
            <a:r>
              <a:rPr b="0" lang="it-IT" sz="1800" spc="-1" strike="noStrike">
                <a:solidFill>
                  <a:srgbClr val="000000"/>
                </a:solidFill>
                <a:latin typeface="Corbel"/>
                <a:ea typeface="DejaVu Sans"/>
              </a:rPr>
              <a:t>Questo metodo ritorna il comportamento di propagazione. Spring offre tutte le opzioni di propagazione delle transazioni da EJB CMT.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int getIsolationLevel(): </a:t>
            </a:r>
            <a:r>
              <a:rPr b="0" lang="it-IT" sz="1800" spc="-1" strike="noStrike">
                <a:solidFill>
                  <a:srgbClr val="000000"/>
                </a:solidFill>
                <a:latin typeface="Corbel"/>
                <a:ea typeface="DejaVu Sans"/>
              </a:rPr>
              <a:t>Questo metodo ritorna il grado in cui la transazione corrente è isolata dal lavoro di altre transazioni.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int getName(): </a:t>
            </a:r>
            <a:r>
              <a:rPr b="0" lang="it-IT" sz="1800" spc="-1" strike="noStrike">
                <a:solidFill>
                  <a:srgbClr val="000000"/>
                </a:solidFill>
                <a:latin typeface="Corbel"/>
                <a:ea typeface="DejaVu Sans"/>
              </a:rPr>
              <a:t>Questo metodo ritorna il nome della transazione corrente.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int getTimeout(): </a:t>
            </a:r>
            <a:r>
              <a:rPr b="0" lang="it-IT" sz="1800" spc="-1" strike="noStrike">
                <a:solidFill>
                  <a:srgbClr val="000000"/>
                </a:solidFill>
                <a:latin typeface="Corbel"/>
                <a:ea typeface="DejaVu Sans"/>
              </a:rPr>
              <a:t>Questo metodo ritorna il tempo in secondi in cui la transazione deve essere completata.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boolean isReadOnly(): </a:t>
            </a:r>
            <a:r>
              <a:rPr b="0" lang="it-IT" sz="1800" spc="-1" strike="noStrike">
                <a:solidFill>
                  <a:srgbClr val="000000"/>
                </a:solidFill>
                <a:latin typeface="Corbel"/>
                <a:ea typeface="DejaVu Sans"/>
              </a:rPr>
              <a:t>Questo metodo restituisce se la transazione è di sola lettura.</a:t>
            </a:r>
            <a:endParaRPr b="0" lang="it-IT" sz="1800" spc="-1" strike="noStrike">
              <a:latin typeface="Arial"/>
            </a:endParaRPr>
          </a:p>
        </p:txBody>
      </p:sp>
    </p:spTree>
  </p:cSld>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37"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38" name="CustomShape 3"/>
          <p:cNvSpPr/>
          <p:nvPr/>
        </p:nvSpPr>
        <p:spPr>
          <a:xfrm>
            <a:off x="338040" y="1412640"/>
            <a:ext cx="8480880" cy="58492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 seguito sono riportati i possibili valori relativi al livello di isolamento: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TransactionDefinition.ISOLATION_DEFAULT: </a:t>
            </a:r>
            <a:r>
              <a:rPr b="0" lang="it-IT" sz="1800" spc="-1" strike="noStrike">
                <a:solidFill>
                  <a:srgbClr val="000000"/>
                </a:solidFill>
                <a:latin typeface="Corbel"/>
                <a:ea typeface="DejaVu Sans"/>
              </a:rPr>
              <a:t>E’ il valore di default del livello di isolamento.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TransactionDefinition.ISOLATION_READ_COMMITTED: </a:t>
            </a:r>
            <a:r>
              <a:rPr b="0" lang="it-IT" sz="1800" spc="-1" strike="noStrike">
                <a:solidFill>
                  <a:srgbClr val="000000"/>
                </a:solidFill>
                <a:latin typeface="Corbel"/>
                <a:ea typeface="DejaVu Sans"/>
              </a:rPr>
              <a:t>Indica che vengono impedite le letture sporche ma che le letture non ripetibili e letture fantasma possono verificarsi.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TransactionDefinition.ISOLATION_READ_UNCOMMITTED: </a:t>
            </a:r>
            <a:r>
              <a:rPr b="0" lang="it-IT" sz="1800" spc="-1" strike="noStrike">
                <a:solidFill>
                  <a:srgbClr val="000000"/>
                </a:solidFill>
                <a:latin typeface="Corbel"/>
                <a:ea typeface="DejaVu Sans"/>
              </a:rPr>
              <a:t>India che le letture sporche, le letture non ripetibili e le letture fantasma possono verificarsi.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TransactionDefinition.ISOLATION_REPEATABLE_READ: </a:t>
            </a:r>
            <a:r>
              <a:rPr b="0" lang="it-IT" sz="1800" spc="-1" strike="noStrike">
                <a:solidFill>
                  <a:srgbClr val="000000"/>
                </a:solidFill>
                <a:latin typeface="Corbel"/>
                <a:ea typeface="DejaVu Sans"/>
              </a:rPr>
              <a:t>Indica che le letture sporche e le lettura non ripetibili sono impedite ma che le letture fantasma possono verificarsi.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TransactionDefinition.ISOLATION_SERIALIZABLE: </a:t>
            </a:r>
            <a:r>
              <a:rPr b="0" lang="it-IT" sz="1800" spc="-1" strike="noStrike">
                <a:solidFill>
                  <a:srgbClr val="000000"/>
                </a:solidFill>
                <a:latin typeface="Corbel"/>
                <a:ea typeface="DejaVu Sans"/>
              </a:rPr>
              <a:t>Indica che le letture sporche, le letture non ripetibili e le letture fantasma non possono verificarsi.</a:t>
            </a:r>
            <a:endParaRPr b="0" lang="it-IT" sz="1800" spc="-1" strike="noStrike">
              <a:latin typeface="Arial"/>
            </a:endParaRPr>
          </a:p>
        </p:txBody>
      </p:sp>
    </p:spTree>
  </p:cSld>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40"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41" name="CustomShape 3"/>
          <p:cNvSpPr/>
          <p:nvPr/>
        </p:nvSpPr>
        <p:spPr>
          <a:xfrm>
            <a:off x="338040" y="1224360"/>
            <a:ext cx="8696880" cy="5574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 seguito sono riportati i possibili valori relativi ai possibili tipi di propagazione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TransactionDefinition.PROPAGATION_MANDATORY: </a:t>
            </a:r>
            <a:r>
              <a:rPr b="0" lang="it-IT" sz="1800" spc="-1" strike="noStrike">
                <a:solidFill>
                  <a:srgbClr val="000000"/>
                </a:solidFill>
                <a:latin typeface="Corbel"/>
                <a:ea typeface="DejaVu Sans"/>
              </a:rPr>
              <a:t>Supporta una transazione in corso; solleva un’eccezione se non esiste transazione corrente.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TransactionDefinition.PROPAGATION_NESTED: </a:t>
            </a:r>
            <a:r>
              <a:rPr b="0" lang="it-IT" sz="1800" spc="-1" strike="noStrike">
                <a:solidFill>
                  <a:srgbClr val="000000"/>
                </a:solidFill>
                <a:latin typeface="Corbel"/>
                <a:ea typeface="DejaVu Sans"/>
              </a:rPr>
              <a:t>Eseguita all’interndo di una transazione annidata se la transazione corrente esiste.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TransactionDefinition.PROPAGATION_NEVER: </a:t>
            </a:r>
            <a:r>
              <a:rPr b="0" lang="it-IT" sz="1800" spc="-1" strike="noStrike">
                <a:solidFill>
                  <a:srgbClr val="000000"/>
                </a:solidFill>
                <a:latin typeface="Corbel"/>
                <a:ea typeface="DejaVu Sans"/>
              </a:rPr>
              <a:t>Non supporta la transazione corrente; solleva un’eccezione se la transazione corrente esiste.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TransactionDefinition.PROPAGATION_NOT_SUPPORTED: </a:t>
            </a:r>
            <a:r>
              <a:rPr b="0" lang="it-IT" sz="1800" spc="-1" strike="noStrike">
                <a:solidFill>
                  <a:srgbClr val="000000"/>
                </a:solidFill>
                <a:latin typeface="Corbel"/>
                <a:ea typeface="DejaVu Sans"/>
              </a:rPr>
              <a:t>Non supporta una transazione corrente, anzi sempre eseguire non transazionale.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TransactionDefinition.PROPAGATION_REQUIRED: </a:t>
            </a:r>
            <a:r>
              <a:rPr b="0" lang="it-IT" sz="1800" spc="-1" strike="noStrike">
                <a:solidFill>
                  <a:srgbClr val="000000"/>
                </a:solidFill>
                <a:latin typeface="Corbel"/>
                <a:ea typeface="DejaVu Sans"/>
              </a:rPr>
              <a:t>Supporta la transazione corrente; crea una nuova transazione se questa non esiste.</a:t>
            </a:r>
            <a:endParaRPr b="0" lang="it-IT" sz="1800" spc="-1" strike="noStrike">
              <a:latin typeface="Arial"/>
            </a:endParaRPr>
          </a:p>
          <a:p>
            <a:pPr>
              <a:lnSpc>
                <a:spcPct val="100000"/>
              </a:lnSpc>
            </a:pPr>
            <a:endParaRPr b="0" lang="it-IT" sz="18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1" name="CustomShape 2"/>
          <p:cNvSpPr/>
          <p:nvPr/>
        </p:nvSpPr>
        <p:spPr>
          <a:xfrm>
            <a:off x="179640" y="837720"/>
            <a:ext cx="8783640" cy="4477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prossimo passo è quello di creare questo file di configurazione dei bean: si tratta di un file XML che agisce come cemento che lega tra loro i bean insieme definendo come interagiscono tra loro.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Mettiamo tale file nella cartella di Eclipse: “/src/main/java” (allo stesso livello del nostro package)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In genere gli sviluppatore chiamano tale file con il nome di Beans.xml ma volendo si può dare un nome qualsiasi a tale file.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file Beans.xml è usato per assegnare un ID univoco ad ogni bean e per controllare la creazione di oggetti che hanno valori differenti senza impattare sui file sorgente. Ad esempio nel file di configurazione di tale progetto possiamo passare un qualsiasi valore per la variabile “message” potendo così stampare differenti valori di message senza avere nessun impatto sui file HelloWorld.java e MainApp.java</a:t>
            </a:r>
            <a:endParaRPr b="0" lang="it-IT"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43"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44" name="CustomShape 3"/>
          <p:cNvSpPr/>
          <p:nvPr/>
        </p:nvSpPr>
        <p:spPr>
          <a:xfrm>
            <a:off x="338040" y="1336680"/>
            <a:ext cx="8696880" cy="2831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TransactionDefinition.PROPAGATION_REQUIRES_NEW: </a:t>
            </a:r>
            <a:r>
              <a:rPr b="0" lang="it-IT" sz="1800" spc="-1" strike="noStrike">
                <a:solidFill>
                  <a:srgbClr val="000000"/>
                </a:solidFill>
                <a:latin typeface="Corbel"/>
                <a:ea typeface="DejaVu Sans"/>
              </a:rPr>
              <a:t>Crea una nuova transazione, sospende la transazione corrente se questa esiste.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TransactionDefinition.PROPAGATION_SUPPORTS: </a:t>
            </a:r>
            <a:r>
              <a:rPr b="0" lang="it-IT" sz="1800" spc="-1" strike="noStrike">
                <a:solidFill>
                  <a:srgbClr val="000000"/>
                </a:solidFill>
                <a:latin typeface="Corbel"/>
                <a:ea typeface="DejaVu Sans"/>
              </a:rPr>
              <a:t>Supporta la transazione corrente; La esegue in maniera non transazionale se non esiste.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TransactionDefinition.TIMEOUT_DEFAULT: </a:t>
            </a:r>
            <a:r>
              <a:rPr b="0" lang="it-IT" sz="1800" spc="-1" strike="noStrike">
                <a:solidFill>
                  <a:srgbClr val="000000"/>
                </a:solidFill>
                <a:latin typeface="Corbel"/>
                <a:ea typeface="DejaVu Sans"/>
              </a:rPr>
              <a:t>Utilizza il timeout di defaul del sistema di transazione sottostante o non lo usa se il timeout non è supportato.</a:t>
            </a:r>
            <a:endParaRPr b="0" lang="it-IT" sz="1800" spc="-1" strike="noStrike">
              <a:latin typeface="Arial"/>
            </a:endParaRPr>
          </a:p>
        </p:txBody>
      </p:sp>
    </p:spTree>
  </p:cSld>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46"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47" name="CustomShape 3"/>
          <p:cNvSpPr/>
          <p:nvPr/>
        </p:nvSpPr>
        <p:spPr>
          <a:xfrm>
            <a:off x="467640" y="1628640"/>
            <a:ext cx="8207640" cy="91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L’intarfaccia </a:t>
            </a:r>
            <a:r>
              <a:rPr b="1" i="1" lang="it-IT" sz="1800" spc="-1" strike="noStrike">
                <a:solidFill>
                  <a:srgbClr val="000000"/>
                </a:solidFill>
                <a:latin typeface="Corbel"/>
                <a:ea typeface="DejaVu Sans"/>
              </a:rPr>
              <a:t>TransactionStatus</a:t>
            </a:r>
            <a:r>
              <a:rPr b="0" lang="it-IT" sz="1800" spc="-1" strike="noStrike">
                <a:solidFill>
                  <a:srgbClr val="000000"/>
                </a:solidFill>
                <a:latin typeface="Corbel"/>
                <a:ea typeface="DejaVu Sans"/>
              </a:rPr>
              <a:t> fornisce un modo semplice per il codice transazionale che controlla l’esecuzione delle transazione e dello status delle query transazionali:</a:t>
            </a:r>
            <a:endParaRPr b="0" lang="it-IT" sz="1800" spc="-1" strike="noStrike">
              <a:latin typeface="Arial"/>
            </a:endParaRPr>
          </a:p>
        </p:txBody>
      </p:sp>
      <p:sp>
        <p:nvSpPr>
          <p:cNvPr id="648" name="CustomShape 4"/>
          <p:cNvSpPr/>
          <p:nvPr/>
        </p:nvSpPr>
        <p:spPr>
          <a:xfrm>
            <a:off x="2411640" y="2853000"/>
            <a:ext cx="4570560" cy="2283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interface TransactionStatus extends SavepointManager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isNewTransaction();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hasSavepoint();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void setRollbackOnly();</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isRollbackOnly();</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isCompleted();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50"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51" name="CustomShape 3"/>
          <p:cNvSpPr/>
          <p:nvPr/>
        </p:nvSpPr>
        <p:spPr>
          <a:xfrm>
            <a:off x="467640" y="1628640"/>
            <a:ext cx="8207640" cy="91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L’intarfaccia </a:t>
            </a:r>
            <a:r>
              <a:rPr b="1" i="1" lang="it-IT" sz="1800" spc="-1" strike="noStrike">
                <a:solidFill>
                  <a:srgbClr val="000000"/>
                </a:solidFill>
                <a:latin typeface="Corbel"/>
                <a:ea typeface="DejaVu Sans"/>
              </a:rPr>
              <a:t>TransactionStatus</a:t>
            </a:r>
            <a:r>
              <a:rPr b="0" lang="it-IT" sz="1800" spc="-1" strike="noStrike">
                <a:solidFill>
                  <a:srgbClr val="000000"/>
                </a:solidFill>
                <a:latin typeface="Corbel"/>
                <a:ea typeface="DejaVu Sans"/>
              </a:rPr>
              <a:t> fornisce un modo semplice per il codice transazionale che controlla l’esecuzione delle transazione e dello status delle query transazionali:</a:t>
            </a:r>
            <a:endParaRPr b="0" lang="it-IT" sz="1800" spc="-1" strike="noStrike">
              <a:latin typeface="Arial"/>
            </a:endParaRPr>
          </a:p>
        </p:txBody>
      </p:sp>
      <p:sp>
        <p:nvSpPr>
          <p:cNvPr id="652" name="CustomShape 4"/>
          <p:cNvSpPr/>
          <p:nvPr/>
        </p:nvSpPr>
        <p:spPr>
          <a:xfrm>
            <a:off x="2411640" y="2853000"/>
            <a:ext cx="4570560" cy="2283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interface TransactionStatus extends SavepointManager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isNewTransaction();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hasSavepoint();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void setRollbackOnly();</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isRollbackOnly();</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isCompleted();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54" name="CustomShape 2"/>
          <p:cNvSpPr/>
          <p:nvPr/>
        </p:nvSpPr>
        <p:spPr>
          <a:xfrm>
            <a:off x="-56520" y="855000"/>
            <a:ext cx="3566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55" name="CustomShape 3"/>
          <p:cNvSpPr/>
          <p:nvPr/>
        </p:nvSpPr>
        <p:spPr>
          <a:xfrm>
            <a:off x="338040" y="1556640"/>
            <a:ext cx="8408880" cy="53006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Analisi dei metodi definiti: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boolean hasSavepoint(): </a:t>
            </a:r>
            <a:r>
              <a:rPr b="0" lang="it-IT" sz="1800" spc="-1" strike="noStrike">
                <a:solidFill>
                  <a:srgbClr val="000000"/>
                </a:solidFill>
                <a:latin typeface="Corbel"/>
                <a:ea typeface="DejaVu Sans"/>
              </a:rPr>
              <a:t>Questo metodo ritorna se questa transazione internamente esegue un punto di salvataggio, cioè che è stata creato come una transazione nidificata basata su un punto di salvataggio.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boolean isCompleted(): </a:t>
            </a:r>
            <a:r>
              <a:rPr b="0" lang="it-IT" sz="1800" spc="-1" strike="noStrike">
                <a:solidFill>
                  <a:srgbClr val="000000"/>
                </a:solidFill>
                <a:latin typeface="Corbel"/>
                <a:ea typeface="DejaVu Sans"/>
              </a:rPr>
              <a:t>Questo metodo ritorna se questa transazione è stata completata, cioè se è stata già eseguita l’operatazione di commit o l’operazione di rollback.</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boolean isNewTransaction(): </a:t>
            </a:r>
            <a:r>
              <a:rPr b="0" lang="it-IT" sz="1800" spc="-1" strike="noStrike">
                <a:solidFill>
                  <a:srgbClr val="000000"/>
                </a:solidFill>
                <a:latin typeface="Corbel"/>
                <a:ea typeface="DejaVu Sans"/>
              </a:rPr>
              <a:t>Questo metodo ritorna true nel caso che la transazione corrente è nuova.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boolean isRollbackOnly():</a:t>
            </a:r>
            <a:r>
              <a:rPr b="0" lang="it-IT" sz="1800" spc="-1" strike="noStrike">
                <a:solidFill>
                  <a:srgbClr val="000000"/>
                </a:solidFill>
                <a:latin typeface="Corbel"/>
                <a:ea typeface="DejaVu Sans"/>
              </a:rPr>
              <a:t> Questo metodo ritorna true se la transazione è stata contrassegnata come rollback-only.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void setRollbackOnly():</a:t>
            </a:r>
            <a:r>
              <a:rPr b="0" lang="it-IT" sz="1800" spc="-1" strike="noStrike">
                <a:solidFill>
                  <a:srgbClr val="000000"/>
                </a:solidFill>
                <a:latin typeface="Corbel"/>
                <a:ea typeface="DejaVu Sans"/>
              </a:rPr>
              <a:t> Questo metodo setta la transazione a rollback only.</a:t>
            </a:r>
            <a:endParaRPr b="0" lang="it-IT" sz="18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3" name="CustomShape 2"/>
          <p:cNvSpPr/>
          <p:nvPr/>
        </p:nvSpPr>
        <p:spPr>
          <a:xfrm>
            <a:off x="179640" y="837720"/>
            <a:ext cx="8783640" cy="31060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Analizziamo il significato di tale file: quando l’applicazione Spring viene caricata in memoria, il Framework fà uso di tale file di configurazione per creare tutti i bean definiti in tale file e per assegnargli un ID univoco (come definito all’interno del tag &lt;bean&gt;).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il tag &lt;property&gt; per passare i valori di più variabili nel momento della creazione di tale oggetto.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Nel nostro progetto ad esempio, quando l’applicazione viene avviata succede che viene creato l’oggetto HelloWorld avente id=”helloWorld” ed iniettiamo il valore: “Hello World!” alla stringa message in tale classe.</a:t>
            </a:r>
            <a:endParaRPr b="0" lang="it-IT"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5" name="CustomShape 2"/>
          <p:cNvSpPr/>
          <p:nvPr/>
        </p:nvSpPr>
        <p:spPr>
          <a:xfrm>
            <a:off x="179640" y="83772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IoC Container</a:t>
            </a:r>
            <a:endParaRPr b="0" lang="it-IT" sz="1800" spc="-1" strike="noStrike">
              <a:latin typeface="Arial"/>
            </a:endParaRPr>
          </a:p>
        </p:txBody>
      </p:sp>
      <p:pic>
        <p:nvPicPr>
          <p:cNvPr id="106" name="Picture 2" descr=""/>
          <p:cNvPicPr/>
          <p:nvPr/>
        </p:nvPicPr>
        <p:blipFill>
          <a:blip r:embed="rId1"/>
          <a:stretch/>
        </p:blipFill>
        <p:spPr>
          <a:xfrm>
            <a:off x="2224080" y="1700280"/>
            <a:ext cx="4694400" cy="345600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2" name="CustomShape 2"/>
          <p:cNvSpPr/>
          <p:nvPr/>
        </p:nvSpPr>
        <p:spPr>
          <a:xfrm>
            <a:off x="-61920" y="867600"/>
            <a:ext cx="36442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al Framework</a:t>
            </a:r>
            <a:endParaRPr b="0" lang="it-IT" sz="1800" spc="-1" strike="noStrike">
              <a:latin typeface="Arial"/>
            </a:endParaRPr>
          </a:p>
        </p:txBody>
      </p:sp>
      <p:sp>
        <p:nvSpPr>
          <p:cNvPr id="53" name="CustomShape 3"/>
          <p:cNvSpPr/>
          <p:nvPr/>
        </p:nvSpPr>
        <p:spPr>
          <a:xfrm>
            <a:off x="323640" y="1484640"/>
            <a:ext cx="8279640" cy="118584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è uno dei più famosi Framework per lo sviluppo di applicazioni enterprise in Java.  Il Framework Spring viene utilizzato per creare codice avente le seguenti caratteristiche: </a:t>
            </a:r>
            <a:r>
              <a:rPr b="1" lang="it-IT" sz="1800" spc="-1" strike="noStrike">
                <a:solidFill>
                  <a:srgbClr val="000000"/>
                </a:solidFill>
                <a:latin typeface="Corbel"/>
                <a:ea typeface="DejaVu Sans"/>
              </a:rPr>
              <a:t>alte performance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facilmente testabile</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riusabile</a:t>
            </a:r>
            <a:endParaRPr b="0" lang="it-IT" sz="1800" spc="-1" strike="noStrike">
              <a:latin typeface="Arial"/>
            </a:endParaRPr>
          </a:p>
        </p:txBody>
      </p:sp>
      <p:sp>
        <p:nvSpPr>
          <p:cNvPr id="54" name="CustomShape 4"/>
          <p:cNvSpPr/>
          <p:nvPr/>
        </p:nvSpPr>
        <p:spPr>
          <a:xfrm>
            <a:off x="323640" y="2828880"/>
            <a:ext cx="8279640" cy="91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Framework Spring è una piattaforma open source Java, inizialmente scritta da Rod Johnson e rilasciata sotto licenza Apache 2.0 (nel Giugno 2003).</a:t>
            </a:r>
            <a:endParaRPr b="0" lang="it-IT" sz="1800" spc="-1" strike="noStrike">
              <a:latin typeface="Arial"/>
            </a:endParaRPr>
          </a:p>
        </p:txBody>
      </p:sp>
      <p:sp>
        <p:nvSpPr>
          <p:cNvPr id="55" name="CustomShape 5"/>
          <p:cNvSpPr/>
          <p:nvPr/>
        </p:nvSpPr>
        <p:spPr>
          <a:xfrm>
            <a:off x="431640" y="4005000"/>
            <a:ext cx="8315640" cy="200880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Le funzionalità appartenenti al core del Framework Spring possono essere usate per lo sviluppo di qualsiasi tipo di applicazione Java, esistono poi estensioni apposite per creare Web Application. Il target del Framework Spring è quello di rendere più semplice lo sviluppo di applicazione J2EE e quello di usare e promuovere buone consuetudini di programmazione usando un modello di programmazione basato sui POJO.</a:t>
            </a:r>
            <a:endParaRPr b="0" lang="it-IT"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8" name="CustomShape 2"/>
          <p:cNvSpPr/>
          <p:nvPr/>
        </p:nvSpPr>
        <p:spPr>
          <a:xfrm>
            <a:off x="179640" y="83772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IoC Container</a:t>
            </a:r>
            <a:endParaRPr b="0" lang="it-IT" sz="1800" spc="-1" strike="noStrike">
              <a:latin typeface="Arial"/>
            </a:endParaRPr>
          </a:p>
        </p:txBody>
      </p:sp>
      <p:sp>
        <p:nvSpPr>
          <p:cNvPr id="109" name="CustomShape 3"/>
          <p:cNvSpPr/>
          <p:nvPr/>
        </p:nvSpPr>
        <p:spPr>
          <a:xfrm>
            <a:off x="395640" y="1340640"/>
            <a:ext cx="8567640" cy="4477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Spring fornisce i seguenti due differenti tipi di container: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Spring BeanFactory Container: Si tratta del più semplice container che fornisce un supporto basilare per l’iniezione della dipendenza ed è definito dall’interfaccia org.springframework.beans.factory.BeanFactory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La BeanFactory e le relative interfacce (BeanFactoryAware, InizializingBean, DisposableBean) continuano a essere presenti in Spring a scopo di retrocompatibilità con un gran numero di framework di terze parti che si integrano con Spring.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Spring ApplicationContext Container: Questo container aggiunge funzionalità tipicamente enterprise come la possibilità di risolvere messaggii testuali a partire da file di properties e la capacità di inviare eventi applicativi a specifici listener di eventi. Tale container è definito dall’interfaccia: org.springframework.context.ApplicationContext</a:t>
            </a:r>
            <a:endParaRPr b="0" lang="it-IT"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1" name="CustomShape 2"/>
          <p:cNvSpPr/>
          <p:nvPr/>
        </p:nvSpPr>
        <p:spPr>
          <a:xfrm>
            <a:off x="179640" y="83772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IoC Container</a:t>
            </a:r>
            <a:endParaRPr b="0" lang="it-IT" sz="1800" spc="-1" strike="noStrike">
              <a:latin typeface="Arial"/>
            </a:endParaRPr>
          </a:p>
        </p:txBody>
      </p:sp>
      <p:sp>
        <p:nvSpPr>
          <p:cNvPr id="112" name="CustomShape 3"/>
          <p:cNvSpPr/>
          <p:nvPr/>
        </p:nvSpPr>
        <p:spPr>
          <a:xfrm>
            <a:off x="395640" y="1591560"/>
            <a:ext cx="856764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container ApplicationContext include tutte le funzionalità previste dal container BeanFactory, pertanto è consigliabile usare ApplicationContext. BeanFactory può comunque essere usato nel caso di applicazioni leggere come applicazioni dedicate a device di tipo mobile o applicazioni basate sulle aplet in cui potrebbe essere meglio usare una configurazione leggera e minimale.</a:t>
            </a:r>
            <a:endParaRPr b="0" lang="it-IT"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4" name="CustomShape 2"/>
          <p:cNvSpPr/>
          <p:nvPr/>
        </p:nvSpPr>
        <p:spPr>
          <a:xfrm>
            <a:off x="179640" y="83772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15" name="CustomShape 3"/>
          <p:cNvSpPr/>
          <p:nvPr/>
        </p:nvSpPr>
        <p:spPr>
          <a:xfrm>
            <a:off x="179640" y="1729800"/>
            <a:ext cx="8783640" cy="3106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Esempio Spring BeanFactory Container: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Si tratta del più semplice container che fornisce un supporto basilare per l’iniezione delle dipendenze. Esso è definito dall’interfaccia: org.springframework.beans.factory.BeanFactory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BeanFactory e le relative interfacce correlate (BeanFactoryAware, InitializingBean, DisposableBean) continuano ad essere presenti all’interno di Spring per permettere la retrocompatibilità con un grande numero di framework di terze parti che possono essere integrati con Spring.</a:t>
            </a:r>
            <a:endParaRPr b="0" lang="it-IT" sz="1800" spc="-1" strike="noStrike">
              <a:latin typeface="Arial"/>
            </a:endParaRPr>
          </a:p>
          <a:p>
            <a:pPr>
              <a:lnSpc>
                <a:spcPct val="100000"/>
              </a:lnSpc>
            </a:pPr>
            <a:endParaRPr b="0" lang="it-IT"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7" name="CustomShape 2"/>
          <p:cNvSpPr/>
          <p:nvPr/>
        </p:nvSpPr>
        <p:spPr>
          <a:xfrm>
            <a:off x="179640" y="83772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18" name="CustomShape 3"/>
          <p:cNvSpPr/>
          <p:nvPr/>
        </p:nvSpPr>
        <p:spPr>
          <a:xfrm>
            <a:off x="179640" y="1729800"/>
            <a:ext cx="8783640" cy="3380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Esistono più implementazioni dell’interfaccia BeanFactory che vengono fornite nativamente insieme a Spring. L’implementazione più usata è certamente la classe XmlBeanFactory. Tale container legge i metadati di configurazione da un file XML ed usa tali informazioni per creare un’applicazione completamente configurata.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L’uso del container BeanFactory è in genere preferito quando le risorse sono limitate, ad esempio nelle applicazioni per dispositivi mobile o per applicazioni basate su applet. In genere è consigliabile usare ApplicationContext al posto di BeanFactory, a meno di non avere valide ragioni per preferire il container minimale</a:t>
            </a:r>
            <a:endParaRPr b="0" lang="it-IT" sz="1800" spc="-1" strike="noStrike">
              <a:latin typeface="Arial"/>
            </a:endParaRPr>
          </a:p>
          <a:p>
            <a:pPr>
              <a:lnSpc>
                <a:spcPct val="100000"/>
              </a:lnSpc>
            </a:pPr>
            <a:endParaRPr b="0" lang="it-IT"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0" name="CustomShape 2"/>
          <p:cNvSpPr/>
          <p:nvPr/>
        </p:nvSpPr>
        <p:spPr>
          <a:xfrm>
            <a:off x="179640" y="83772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21" name="CustomShape 3"/>
          <p:cNvSpPr/>
          <p:nvPr/>
        </p:nvSpPr>
        <p:spPr>
          <a:xfrm>
            <a:off x="179640" y="1729800"/>
            <a:ext cx="8783640" cy="3929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Esempio Spring ApplicationContext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Application Context è il container più avanzato di Spring. Come BeanFactory esso si occupa di caricare la definizione dei ben, creare tali bean, legarli tra loro ed iniettare i bean quando vengono richiesti. In più rispetto la BeanFactory vengono aggiunte alcune funzioni di stampo tipicamente enterprise come la capacità di risolvere textual messages a partire da un file di properties e la capacità di inoltrare specifici eventi che si verificano a degli specifici event listener che li gestiscono automaticamente.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container è definito dall’interfaccia: org.springframework.ApplicationContext</a:t>
            </a:r>
            <a:endParaRPr b="0" lang="it-IT" sz="1800" spc="-1" strike="noStrike">
              <a:latin typeface="Arial"/>
            </a:endParaRPr>
          </a:p>
          <a:p>
            <a:pPr>
              <a:lnSpc>
                <a:spcPct val="100000"/>
              </a:lnSpc>
            </a:pPr>
            <a:endParaRPr b="0" lang="it-IT"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3" name="CustomShape 2"/>
          <p:cNvSpPr/>
          <p:nvPr/>
        </p:nvSpPr>
        <p:spPr>
          <a:xfrm>
            <a:off x="179640" y="83772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24" name="CustomShape 3"/>
          <p:cNvSpPr/>
          <p:nvPr/>
        </p:nvSpPr>
        <p:spPr>
          <a:xfrm>
            <a:off x="179640" y="1729800"/>
            <a:ext cx="8783640" cy="5026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L’ApplicationContext include tutte le funzionalità fornite da BeanFactory ed è il container raccomandato.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Le implementazioni più comuni dell’interfaccia ApplicationContext sono: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FileSystemXmlApplicationContext</a:t>
            </a:r>
            <a:r>
              <a:rPr b="0" lang="it-IT" sz="1800" spc="-1" strike="noStrike">
                <a:solidFill>
                  <a:srgbClr val="000000"/>
                </a:solidFill>
                <a:latin typeface="Corbel"/>
                <a:ea typeface="DejaVu Sans"/>
              </a:rPr>
              <a:t>: questo container carica la definizione dei bean da un file XML. In questo caso dobbiamo fornire il path completo di dove si trova il file al costruttore di tale oggetto.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ClassPathXmlApplicationContext</a:t>
            </a:r>
            <a:r>
              <a:rPr b="0" lang="it-IT" sz="1800" spc="-1" strike="noStrike">
                <a:solidFill>
                  <a:srgbClr val="000000"/>
                </a:solidFill>
                <a:latin typeface="Corbel"/>
                <a:ea typeface="DejaVu Sans"/>
              </a:rPr>
              <a:t>: questo container carica la definizione dei bean da un file XML. In questo caso non abbiamo bisogno di fornire il path completo della locazione del file ma dobbiamo settare correttamente il CLASSPATH in modo tale che questo file XML sia nel CLASSPATH.</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WebXmlApplicationContext</a:t>
            </a:r>
            <a:r>
              <a:rPr b="0" lang="it-IT" sz="1800" spc="-1" strike="noStrike">
                <a:solidFill>
                  <a:srgbClr val="000000"/>
                </a:solidFill>
                <a:latin typeface="Corbel"/>
                <a:ea typeface="DejaVu Sans"/>
              </a:rPr>
              <a:t>: questo container carica il file XML contenente la definizione di tutti i beans da una qweb application.</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6" name="CustomShape 2"/>
          <p:cNvSpPr/>
          <p:nvPr/>
        </p:nvSpPr>
        <p:spPr>
          <a:xfrm>
            <a:off x="179640" y="83772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27" name="CustomShape 3"/>
          <p:cNvSpPr/>
          <p:nvPr/>
        </p:nvSpPr>
        <p:spPr>
          <a:xfrm>
            <a:off x="179640" y="1729800"/>
            <a:ext cx="8783640" cy="5026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L’ApplicationContext include tutte le funzionalità fornite da BeanFactory ed è il container raccomandato.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Le implementazioni più comuni dell’interfaccia ApplicationContext sono: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FileSystemXmlApplicationContext</a:t>
            </a:r>
            <a:r>
              <a:rPr b="0" lang="it-IT" sz="1800" spc="-1" strike="noStrike">
                <a:solidFill>
                  <a:srgbClr val="000000"/>
                </a:solidFill>
                <a:latin typeface="Corbel"/>
                <a:ea typeface="DejaVu Sans"/>
              </a:rPr>
              <a:t>: questo container carica la definizione dei bean da un file XML. In questo caso dobbiamo fornire il path completo di dove si trova il file al costruttore di tale oggetto.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ClassPathXmlApplicationContext</a:t>
            </a:r>
            <a:r>
              <a:rPr b="0" lang="it-IT" sz="1800" spc="-1" strike="noStrike">
                <a:solidFill>
                  <a:srgbClr val="000000"/>
                </a:solidFill>
                <a:latin typeface="Corbel"/>
                <a:ea typeface="DejaVu Sans"/>
              </a:rPr>
              <a:t>: questo container carica la definizione dei bean da un file XML. In questo caso non abbiamo bisogno di fornire il path completo della locazione del file ma dobbiamo settare correttamente il CLASSPATH in modo tale che questo file XML sia nel CLASSPATH.</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WebXmlApplicationContext</a:t>
            </a:r>
            <a:r>
              <a:rPr b="0" lang="it-IT" sz="1800" spc="-1" strike="noStrike">
                <a:solidFill>
                  <a:srgbClr val="000000"/>
                </a:solidFill>
                <a:latin typeface="Corbel"/>
                <a:ea typeface="DejaVu Sans"/>
              </a:rPr>
              <a:t>: questo container carica il file XML contenente la definizione di tutti i beans da una qweb application.</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9"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30" name="CustomShape 3"/>
          <p:cNvSpPr/>
          <p:nvPr/>
        </p:nvSpPr>
        <p:spPr>
          <a:xfrm>
            <a:off x="179640" y="1268640"/>
            <a:ext cx="8423640" cy="2557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Gli oggetti che compongono la spina dorsale di un’applicazione e che sono gestiti dallo IoC Container del Framework Spring sono chiamati beans.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bean è un’oggetto che viene istanziato, assemblato e gestito dallo IoC Container di Spring.Tali bean vengono creati in base ai metadata di configurazione che forniamo al container, ad esempio tramite un file XML definendo ogni bean all’interno di un tag XML &lt;bean/&gt; come abbiamo visto nei capitoli precedenti.</a:t>
            </a:r>
            <a:endParaRPr b="0" lang="it-IT"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2"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33" name="CustomShape 3"/>
          <p:cNvSpPr/>
          <p:nvPr/>
        </p:nvSpPr>
        <p:spPr>
          <a:xfrm>
            <a:off x="198360" y="1268640"/>
            <a:ext cx="8423640" cy="2009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definizione di un bean contiene delle informazioni chiamata metadati di configurazione, tali informazioni sono necessarie al container per conoscere le seguenti cose:</a:t>
            </a:r>
            <a:endParaRPr b="0" lang="it-IT" sz="1800" spc="-1" strike="noStrike">
              <a:latin typeface="Arial"/>
            </a:endParaRPr>
          </a:p>
          <a:p>
            <a:pPr>
              <a:lnSpc>
                <a:spcPct val="100000"/>
              </a:lnSpc>
            </a:pP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Come creare un bean</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 dettagli sul cliclo di vita di un bean</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Le dipendenze di un bean</a:t>
            </a:r>
            <a:endParaRPr b="0" lang="it-IT"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5"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36" name="CustomShape 3"/>
          <p:cNvSpPr/>
          <p:nvPr/>
        </p:nvSpPr>
        <p:spPr>
          <a:xfrm>
            <a:off x="467640" y="1166760"/>
            <a:ext cx="8207640" cy="33804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class</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Questo attributo è obbligatorio e specificare la classe del bean da utilizzare per crearlo (Specifica il tipo di dato rappresentato dal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name</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Questo attributo specifica un identificativo univoco per il bean. Nella configurazione basata su XML si usa l’attributo id e/o name per specificare l’identificativo del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scope</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attributo specifica lo scope di un oggetto creato a partire dalla definizione di uno specifico bean (tale argomento sarà discusso in seguito all’interno di un’articolo dedicato allo scope dei bean)</a:t>
            </a:r>
            <a:endParaRPr b="0" lang="it-IT"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7" name="CustomShape 2"/>
          <p:cNvSpPr/>
          <p:nvPr/>
        </p:nvSpPr>
        <p:spPr>
          <a:xfrm>
            <a:off x="-281160" y="867600"/>
            <a:ext cx="531000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Benefici nell’uso del Framework Spring:</a:t>
            </a:r>
            <a:endParaRPr b="0" lang="it-IT" sz="1800" spc="-1" strike="noStrike">
              <a:latin typeface="Arial"/>
            </a:endParaRPr>
          </a:p>
        </p:txBody>
      </p:sp>
      <p:sp>
        <p:nvSpPr>
          <p:cNvPr id="58" name="CustomShape 3"/>
          <p:cNvSpPr/>
          <p:nvPr/>
        </p:nvSpPr>
        <p:spPr>
          <a:xfrm>
            <a:off x="395640" y="1484640"/>
            <a:ext cx="8279640" cy="146016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consente allo sviluppatore di sviluppare applicazione di tipo enterprise usando i </a:t>
            </a:r>
            <a:r>
              <a:rPr b="1" lang="it-IT" sz="1800" spc="-1" strike="noStrike">
                <a:solidFill>
                  <a:srgbClr val="000000"/>
                </a:solidFill>
                <a:latin typeface="Corbel"/>
                <a:ea typeface="DejaVu Sans"/>
              </a:rPr>
              <a:t>POJO</a:t>
            </a:r>
            <a:r>
              <a:rPr b="0" lang="it-IT" sz="1800" spc="-1" strike="noStrike">
                <a:solidFill>
                  <a:srgbClr val="000000"/>
                </a:solidFill>
                <a:latin typeface="Corbel"/>
                <a:ea typeface="DejaVu Sans"/>
              </a:rPr>
              <a:t>. Il vantaggio di usare i POJO è quello di </a:t>
            </a:r>
            <a:r>
              <a:rPr b="1" lang="it-IT" sz="1800" spc="-1" strike="noStrike">
                <a:solidFill>
                  <a:srgbClr val="000000"/>
                </a:solidFill>
                <a:latin typeface="Corbel"/>
                <a:ea typeface="DejaVu Sans"/>
              </a:rPr>
              <a:t>non aver bisogno di un container EJB</a:t>
            </a:r>
            <a:r>
              <a:rPr b="0" lang="it-IT" sz="1800" spc="-1" strike="noStrike">
                <a:solidFill>
                  <a:srgbClr val="000000"/>
                </a:solidFill>
                <a:latin typeface="Corbel"/>
                <a:ea typeface="DejaVu Sans"/>
              </a:rPr>
              <a:t> come un application server ma ci basta </a:t>
            </a:r>
            <a:r>
              <a:rPr b="1" lang="it-IT" sz="1800" spc="-1" strike="noStrike">
                <a:solidFill>
                  <a:srgbClr val="000000"/>
                </a:solidFill>
                <a:latin typeface="Corbel"/>
                <a:ea typeface="DejaVu Sans"/>
              </a:rPr>
              <a:t>usare un robusto servlet container</a:t>
            </a:r>
            <a:r>
              <a:rPr b="0" lang="it-IT" sz="1800" spc="-1" strike="noStrike">
                <a:solidFill>
                  <a:srgbClr val="000000"/>
                </a:solidFill>
                <a:latin typeface="Corbel"/>
                <a:ea typeface="DejaVu Sans"/>
              </a:rPr>
              <a:t> come </a:t>
            </a:r>
            <a:r>
              <a:rPr b="1" lang="it-IT" sz="1800" spc="-1" strike="noStrike">
                <a:solidFill>
                  <a:srgbClr val="000000"/>
                </a:solidFill>
                <a:latin typeface="Corbel"/>
                <a:ea typeface="DejaVu Sans"/>
              </a:rPr>
              <a:t>Tomcat</a:t>
            </a:r>
            <a:r>
              <a:rPr b="0" lang="it-IT" sz="1800" spc="-1" strike="noStrike">
                <a:solidFill>
                  <a:srgbClr val="000000"/>
                </a:solidFill>
                <a:latin typeface="Corbel"/>
                <a:ea typeface="DejaVu Sans"/>
              </a:rPr>
              <a:t> o qualche altro prodotto commerciale.</a:t>
            </a:r>
            <a:endParaRPr b="0" lang="it-IT" sz="1800" spc="-1" strike="noStrike">
              <a:latin typeface="Arial"/>
            </a:endParaRPr>
          </a:p>
        </p:txBody>
      </p:sp>
      <p:sp>
        <p:nvSpPr>
          <p:cNvPr id="59" name="CustomShape 4"/>
          <p:cNvSpPr/>
          <p:nvPr/>
        </p:nvSpPr>
        <p:spPr>
          <a:xfrm>
            <a:off x="395640" y="3141000"/>
            <a:ext cx="8279640" cy="91224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è organizzato in maniera modulare. Anche se il numero dei package che compongono il Framework è elevato dobbiamo preoccuparci solo di ciò che ci serve e possiamo ignorare il resto.</a:t>
            </a:r>
            <a:endParaRPr b="0" lang="it-IT" sz="1800" spc="-1" strike="noStrike">
              <a:latin typeface="Arial"/>
            </a:endParaRPr>
          </a:p>
        </p:txBody>
      </p:sp>
      <p:sp>
        <p:nvSpPr>
          <p:cNvPr id="60" name="CustomShape 5"/>
          <p:cNvSpPr/>
          <p:nvPr/>
        </p:nvSpPr>
        <p:spPr>
          <a:xfrm>
            <a:off x="467640" y="4434120"/>
            <a:ext cx="8135640" cy="146016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La filosofia alla base del Framework Spring è quella di non rinventare la ruota ogni volta, al suo posto fà uso di alcune tecnologie esistente come alcuni Framework ORM, alcuni Framework per effettuare il logging, JEE, Quarts e time JDK, varie tecnologie per implementare le view.</a:t>
            </a:r>
            <a:endParaRPr b="0" lang="it-IT"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8"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39" name="CustomShape 3"/>
          <p:cNvSpPr/>
          <p:nvPr/>
        </p:nvSpPr>
        <p:spPr>
          <a:xfrm>
            <a:off x="467640" y="1166760"/>
            <a:ext cx="8207640" cy="44776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constructor-arg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attributo è usato per iniettare le dipendenze all’interno del costruttore di un oggetto definito da uno specifico bean (sarà discusso nel prossimo articolo)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properties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attributo è usato per iniettare le dipendenze (sarà discusso nel prossimo articolo)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autowiring mode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Questo attributo è usato per iniettare le dipendenze (sarà discusso nel prossimo articolo)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lazy-initialization mode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Attributo che specidica la modalità di inizializazione laxy di un bean. Tale modalità dice allo IoC Container di creare un’istanza di un bean quando questo viene richiesto per la prima volta anzichè farlo allo startup dell’applicazione (come avviene per default)</a:t>
            </a:r>
            <a:endParaRPr b="0" lang="it-IT"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1"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42" name="CustomShape 3"/>
          <p:cNvSpPr/>
          <p:nvPr/>
        </p:nvSpPr>
        <p:spPr>
          <a:xfrm>
            <a:off x="467640" y="1166760"/>
            <a:ext cx="8207640" cy="2831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initialization method </a:t>
            </a: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Attributo che definisce un metodo di callback che viene richiamato subito dopo che tutte le proprietà necessarie di un bean sono state settate dal Container. (Tale argomento verrà discusso nell’articolo dedicato al ciclo di vita dei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destruction method </a:t>
            </a: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Attributo che definisce un metodo di callback da usare quanto il container che contiene i bean viene distrutto. (Tale argomento verrà discusso nell’articolo dedicato al ciclo di vita dei bean)</a:t>
            </a:r>
            <a:endParaRPr b="0" lang="it-IT"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4"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45" name="CustomShape 3"/>
          <p:cNvSpPr/>
          <p:nvPr/>
        </p:nvSpPr>
        <p:spPr>
          <a:xfrm>
            <a:off x="467640" y="1166760"/>
            <a:ext cx="8207640" cy="2831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Metadati di configurazione di Spring: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Lo IoC Container di Spring è totalmente disaccoppiato dal formato in cui questi metadati di configurazione vengono effettivamente scritti. Ci sono tre metodi per fornire tali metadati di configurazione al Container di Spring: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Configurazione basata su XML</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Configurazione basata sulle Annotation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Configurazione basata su Java</a:t>
            </a:r>
            <a:endParaRPr b="0" lang="it-IT"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7"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48" name="CustomShape 3"/>
          <p:cNvSpPr/>
          <p:nvPr/>
        </p:nvSpPr>
        <p:spPr>
          <a:xfrm>
            <a:off x="395640" y="1411200"/>
            <a:ext cx="813564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Quando un bean viene istanziato potrebbe essere necessario effettuare alcune inizializzazioni in modo da portare tale bean in uno stato utilizzabile.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Similmente, quando unbean non è più necessario viene rimosso dal container e sono richieste alcune operazioni di cleanup.</a:t>
            </a:r>
            <a:endParaRPr b="0" lang="it-IT" sz="1800" spc="-1" strike="noStrike">
              <a:latin typeface="Arial"/>
            </a:endParaRPr>
          </a:p>
        </p:txBody>
      </p:sp>
      <p:sp>
        <p:nvSpPr>
          <p:cNvPr id="149" name="CustomShape 4"/>
          <p:cNvSpPr/>
          <p:nvPr/>
        </p:nvSpPr>
        <p:spPr>
          <a:xfrm>
            <a:off x="539640" y="3285000"/>
            <a:ext cx="806328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Per definire l’installazione e la distruzzione di un bean, dobbiamo semplicemente dichiarare il tag &lt;bean&gt; con un parametro </a:t>
            </a:r>
            <a:r>
              <a:rPr b="1" lang="it-IT" sz="1800" spc="-1" strike="noStrike">
                <a:solidFill>
                  <a:srgbClr val="000000"/>
                </a:solidFill>
                <a:latin typeface="Corbel"/>
                <a:ea typeface="DejaVu Sans"/>
              </a:rPr>
              <a:t>init-method</a:t>
            </a:r>
            <a:r>
              <a:rPr b="0" lang="it-IT" sz="1800" spc="-1" strike="noStrike">
                <a:solidFill>
                  <a:srgbClr val="000000"/>
                </a:solidFill>
                <a:latin typeface="Corbel"/>
                <a:ea typeface="DejaVu Sans"/>
              </a:rPr>
              <a:t> (caso in cui gestiamo la creazione e l’inizializzazione di un bean) e/o con un parametro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(caso in cui gestiamo la distruzione di un bean ed il relativo cleanup).</a:t>
            </a:r>
            <a:endParaRPr b="0" lang="it-IT"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51"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52" name="CustomShape 3"/>
          <p:cNvSpPr/>
          <p:nvPr/>
        </p:nvSpPr>
        <p:spPr>
          <a:xfrm>
            <a:off x="323640" y="1400400"/>
            <a:ext cx="8495640" cy="1460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L’attributo </a:t>
            </a:r>
            <a:r>
              <a:rPr b="1" lang="it-IT" sz="1800" spc="-1" strike="noStrike">
                <a:solidFill>
                  <a:srgbClr val="000000"/>
                </a:solidFill>
                <a:latin typeface="Corbel"/>
                <a:ea typeface="DejaVu Sans"/>
              </a:rPr>
              <a:t>init-method</a:t>
            </a:r>
            <a:r>
              <a:rPr b="0" lang="it-IT" sz="1800" spc="-1" strike="noStrike">
                <a:solidFill>
                  <a:srgbClr val="000000"/>
                </a:solidFill>
                <a:latin typeface="Corbel"/>
                <a:ea typeface="DejaVu Sans"/>
              </a:rPr>
              <a:t> specifica un metodo che verrà chiamato sul bean </a:t>
            </a:r>
            <a:r>
              <a:rPr b="1" lang="it-IT" sz="1800" spc="-1" strike="noStrike">
                <a:solidFill>
                  <a:srgbClr val="000000"/>
                </a:solidFill>
                <a:latin typeface="Corbel"/>
                <a:ea typeface="DejaVu Sans"/>
              </a:rPr>
              <a:t>subito dopo che questo è stato istanziato</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L’attributo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specifica un metodo che verrà chiamato </a:t>
            </a:r>
            <a:r>
              <a:rPr b="1" lang="it-IT" sz="1800" spc="-1" strike="noStrike">
                <a:solidFill>
                  <a:srgbClr val="000000"/>
                </a:solidFill>
                <a:latin typeface="Corbel"/>
                <a:ea typeface="DejaVu Sans"/>
              </a:rPr>
              <a:t>subito prima che un bean venga rimosso dal Container</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54"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55" name="CustomShape 3"/>
          <p:cNvSpPr/>
          <p:nvPr/>
        </p:nvSpPr>
        <p:spPr>
          <a:xfrm>
            <a:off x="323640" y="1411200"/>
            <a:ext cx="8495640" cy="22831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Metodo di callback per l’INIZIALIZZAZIONE: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L’interfaccia </a:t>
            </a:r>
            <a:r>
              <a:rPr b="1" lang="it-IT" sz="1800" spc="-1" strike="noStrike">
                <a:solidFill>
                  <a:srgbClr val="000000"/>
                </a:solidFill>
                <a:latin typeface="Corbel"/>
                <a:ea typeface="DejaVu Sans"/>
              </a:rPr>
              <a:t>org.springframework.beans.factory.InitializingBean </a:t>
            </a:r>
            <a:r>
              <a:rPr b="0" lang="it-IT" sz="1800" spc="-1" strike="noStrike">
                <a:solidFill>
                  <a:srgbClr val="000000"/>
                </a:solidFill>
                <a:latin typeface="Corbel"/>
                <a:ea typeface="DejaVu Sans"/>
              </a:rPr>
              <a:t>specifica un solo metodo, questo:</a:t>
            </a:r>
            <a:r>
              <a:rPr b="1" lang="it-IT" sz="1800" spc="-1" strike="noStrike">
                <a:solidFill>
                  <a:srgbClr val="000000"/>
                </a:solidFill>
                <a:latin typeface="Corbel"/>
                <a:ea typeface="DejaVu Sans"/>
              </a:rPr>
              <a:t>void afterPropertiesSet() throws 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Quindi, basterà implementare tale interfaccia ed il compito relativo all’inizializzazione sarà svolto all’interno del metodo </a:t>
            </a:r>
            <a:r>
              <a:rPr b="1" lang="it-IT" sz="1800" spc="-1" strike="noStrike">
                <a:solidFill>
                  <a:srgbClr val="000000"/>
                </a:solidFill>
                <a:latin typeface="Corbel"/>
                <a:ea typeface="DejaVu Sans"/>
              </a:rPr>
              <a:t>afterPropertiesSet() </a:t>
            </a:r>
            <a:r>
              <a:rPr b="0" lang="it-IT" sz="1800" spc="-1" strike="noStrike">
                <a:solidFill>
                  <a:srgbClr val="000000"/>
                </a:solidFill>
                <a:latin typeface="Corbel"/>
                <a:ea typeface="DejaVu Sans"/>
              </a:rPr>
              <a:t>, </a:t>
            </a:r>
            <a:endParaRPr b="0" lang="it-IT" sz="1800" spc="-1" strike="noStrike">
              <a:latin typeface="Arial"/>
            </a:endParaRPr>
          </a:p>
        </p:txBody>
      </p:sp>
      <p:sp>
        <p:nvSpPr>
          <p:cNvPr id="156" name="CustomShape 4"/>
          <p:cNvSpPr/>
          <p:nvPr/>
        </p:nvSpPr>
        <p:spPr>
          <a:xfrm>
            <a:off x="467640" y="3573000"/>
            <a:ext cx="8495640" cy="17352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implements InitializingBean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afterPropertiesSet()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initialization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58"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59" name="CustomShape 3"/>
          <p:cNvSpPr/>
          <p:nvPr/>
        </p:nvSpPr>
        <p:spPr>
          <a:xfrm>
            <a:off x="179640" y="1411200"/>
            <a:ext cx="8639640" cy="6372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per configurare la nostra applicazione, possiamo usare l’attributo </a:t>
            </a:r>
            <a:r>
              <a:rPr b="1" lang="it-IT" sz="1800" spc="-1" strike="noStrike">
                <a:solidFill>
                  <a:srgbClr val="000000"/>
                </a:solidFill>
                <a:latin typeface="Corbel"/>
                <a:ea typeface="DejaVu Sans"/>
              </a:rPr>
              <a:t>init-method</a:t>
            </a:r>
            <a:endParaRPr b="0" lang="it-IT" sz="1800" spc="-1" strike="noStrike">
              <a:latin typeface="Arial"/>
            </a:endParaRPr>
          </a:p>
        </p:txBody>
      </p:sp>
      <p:sp>
        <p:nvSpPr>
          <p:cNvPr id="160" name="CustomShape 4"/>
          <p:cNvSpPr/>
          <p:nvPr/>
        </p:nvSpPr>
        <p:spPr>
          <a:xfrm>
            <a:off x="395640" y="2205000"/>
            <a:ext cx="842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&lt;beanid="exampleBean"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class="examples.ExampleBean"init-method="init"/&gt;</a:t>
            </a:r>
            <a:endParaRPr b="0" lang="it-IT" sz="1800" spc="-1" strike="noStrike">
              <a:latin typeface="Arial"/>
            </a:endParaRPr>
          </a:p>
        </p:txBody>
      </p:sp>
      <p:sp>
        <p:nvSpPr>
          <p:cNvPr id="161" name="CustomShape 5"/>
          <p:cNvSpPr/>
          <p:nvPr/>
        </p:nvSpPr>
        <p:spPr>
          <a:xfrm>
            <a:off x="395640" y="3573000"/>
            <a:ext cx="8423640" cy="2009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Quindi si sta scrivendo esattamente: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class ExampleBean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init()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initialization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63"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64" name="CustomShape 3"/>
          <p:cNvSpPr/>
          <p:nvPr/>
        </p:nvSpPr>
        <p:spPr>
          <a:xfrm>
            <a:off x="179640" y="1411200"/>
            <a:ext cx="8639640" cy="3636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Metodo di callback per la DISTRUZIONE:</a:t>
            </a:r>
            <a:endParaRPr b="0" lang="it-IT" sz="1800" spc="-1" strike="noStrike">
              <a:latin typeface="Arial"/>
            </a:endParaRPr>
          </a:p>
        </p:txBody>
      </p:sp>
      <p:sp>
        <p:nvSpPr>
          <p:cNvPr id="165" name="CustomShape 4"/>
          <p:cNvSpPr/>
          <p:nvPr/>
        </p:nvSpPr>
        <p:spPr>
          <a:xfrm>
            <a:off x="330120" y="1917000"/>
            <a:ext cx="834480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org.springframework.beans.factory.DisposableBean </a:t>
            </a:r>
            <a:r>
              <a:rPr b="0" lang="it-IT" sz="1800" spc="-1" strike="noStrike">
                <a:solidFill>
                  <a:srgbClr val="000000"/>
                </a:solidFill>
                <a:latin typeface="Corbel"/>
                <a:ea typeface="DejaVu Sans"/>
              </a:rPr>
              <a:t>specifica un solo metodo, questo:</a:t>
            </a:r>
            <a:r>
              <a:rPr b="1" lang="it-IT" sz="1800" spc="-1" strike="noStrike">
                <a:solidFill>
                  <a:srgbClr val="000000"/>
                </a:solidFill>
                <a:latin typeface="Corbel"/>
                <a:ea typeface="DejaVu Sans"/>
              </a:rPr>
              <a:t>void destroy() throws 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Quindi, basterà implementare tale interfaccia ed il compito relativo all’inizializzazione sarà svolto all’interno del metodo </a:t>
            </a:r>
            <a:r>
              <a:rPr b="1" lang="it-IT" sz="1800" spc="-1" strike="noStrike">
                <a:solidFill>
                  <a:srgbClr val="000000"/>
                </a:solidFill>
                <a:latin typeface="Corbel"/>
                <a:ea typeface="DejaVu Sans"/>
              </a:rPr>
              <a:t>destroy()</a:t>
            </a:r>
            <a:endParaRPr b="0" lang="it-IT" sz="1800" spc="-1" strike="noStrike">
              <a:latin typeface="Arial"/>
            </a:endParaRPr>
          </a:p>
        </p:txBody>
      </p:sp>
      <p:sp>
        <p:nvSpPr>
          <p:cNvPr id="166" name="CustomShape 5"/>
          <p:cNvSpPr/>
          <p:nvPr/>
        </p:nvSpPr>
        <p:spPr>
          <a:xfrm>
            <a:off x="467640" y="3645000"/>
            <a:ext cx="8063280" cy="1460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implements DisposableBean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destroy()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destruction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68"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69" name="CustomShape 3"/>
          <p:cNvSpPr/>
          <p:nvPr/>
        </p:nvSpPr>
        <p:spPr>
          <a:xfrm>
            <a:off x="179640" y="1411200"/>
            <a:ext cx="8639640" cy="3636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Metodo di callback per la DISTRUZIONE:</a:t>
            </a:r>
            <a:endParaRPr b="0" lang="it-IT" sz="1800" spc="-1" strike="noStrike">
              <a:latin typeface="Arial"/>
            </a:endParaRPr>
          </a:p>
        </p:txBody>
      </p:sp>
      <p:sp>
        <p:nvSpPr>
          <p:cNvPr id="170" name="CustomShape 4"/>
          <p:cNvSpPr/>
          <p:nvPr/>
        </p:nvSpPr>
        <p:spPr>
          <a:xfrm>
            <a:off x="330120" y="1917000"/>
            <a:ext cx="834480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org.springframework.beans.factory.DisposableBean </a:t>
            </a:r>
            <a:r>
              <a:rPr b="0" lang="it-IT" sz="1800" spc="-1" strike="noStrike">
                <a:solidFill>
                  <a:srgbClr val="000000"/>
                </a:solidFill>
                <a:latin typeface="Corbel"/>
                <a:ea typeface="DejaVu Sans"/>
              </a:rPr>
              <a:t>specifica un solo metodo, questo:</a:t>
            </a:r>
            <a:r>
              <a:rPr b="1" lang="it-IT" sz="1800" spc="-1" strike="noStrike">
                <a:solidFill>
                  <a:srgbClr val="000000"/>
                </a:solidFill>
                <a:latin typeface="Corbel"/>
                <a:ea typeface="DejaVu Sans"/>
              </a:rPr>
              <a:t>void destroy() throws 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Quindi, basterà implementare tale interfaccia ed il compito relativo all’inizializzazione sarà svolto all’interno del metodo </a:t>
            </a:r>
            <a:r>
              <a:rPr b="1" lang="it-IT" sz="1800" spc="-1" strike="noStrike">
                <a:solidFill>
                  <a:srgbClr val="000000"/>
                </a:solidFill>
                <a:latin typeface="Corbel"/>
                <a:ea typeface="DejaVu Sans"/>
              </a:rPr>
              <a:t>destroy()</a:t>
            </a:r>
            <a:endParaRPr b="0" lang="it-IT" sz="1800" spc="-1" strike="noStrike">
              <a:latin typeface="Arial"/>
            </a:endParaRPr>
          </a:p>
        </p:txBody>
      </p:sp>
      <p:sp>
        <p:nvSpPr>
          <p:cNvPr id="171" name="CustomShape 5"/>
          <p:cNvSpPr/>
          <p:nvPr/>
        </p:nvSpPr>
        <p:spPr>
          <a:xfrm>
            <a:off x="467640" y="3645000"/>
            <a:ext cx="8063280" cy="1460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implements DisposableBean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destroy()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destruction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73"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74" name="CustomShape 3"/>
          <p:cNvSpPr/>
          <p:nvPr/>
        </p:nvSpPr>
        <p:spPr>
          <a:xfrm>
            <a:off x="179640" y="1411200"/>
            <a:ext cx="8639640" cy="3636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Metodo di callback per la DISTRUZIONE:</a:t>
            </a:r>
            <a:endParaRPr b="0" lang="it-IT" sz="1800" spc="-1" strike="noStrike">
              <a:latin typeface="Arial"/>
            </a:endParaRPr>
          </a:p>
        </p:txBody>
      </p:sp>
      <p:sp>
        <p:nvSpPr>
          <p:cNvPr id="175" name="CustomShape 4"/>
          <p:cNvSpPr/>
          <p:nvPr/>
        </p:nvSpPr>
        <p:spPr>
          <a:xfrm>
            <a:off x="251640" y="1917000"/>
            <a:ext cx="820764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Usiamo metadata di configurazione in formato XML per configurare la nostra applicazione, possiamo usare l’attributo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per specificare il nome del metodo che gestisce il cleanup di un bean che deve essere rimosso dal Container (tale metodo deve avere come signature void come tipo restituito e deve essere privo di argomenti). </a:t>
            </a:r>
            <a:endParaRPr b="0" lang="it-IT" sz="1800" spc="-1" strike="noStrike">
              <a:latin typeface="Arial"/>
            </a:endParaRPr>
          </a:p>
        </p:txBody>
      </p:sp>
      <p:sp>
        <p:nvSpPr>
          <p:cNvPr id="176" name="CustomShape 5"/>
          <p:cNvSpPr/>
          <p:nvPr/>
        </p:nvSpPr>
        <p:spPr>
          <a:xfrm>
            <a:off x="467640" y="3717000"/>
            <a:ext cx="4570560" cy="11858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&lt;bean id="exampleBean"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class="examples.ExampleBean" destroy-method="destroy"/&gt;</a:t>
            </a:r>
            <a:endParaRPr b="0" lang="it-IT" sz="1800" spc="-1" strike="noStrike">
              <a:latin typeface="Arial"/>
            </a:endParaRPr>
          </a:p>
        </p:txBody>
      </p:sp>
      <p:sp>
        <p:nvSpPr>
          <p:cNvPr id="177" name="CustomShape 6"/>
          <p:cNvSpPr/>
          <p:nvPr/>
        </p:nvSpPr>
        <p:spPr>
          <a:xfrm>
            <a:off x="611640" y="4941000"/>
            <a:ext cx="7703280" cy="17352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destroy()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destruction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2" name="CustomShape 2"/>
          <p:cNvSpPr/>
          <p:nvPr/>
        </p:nvSpPr>
        <p:spPr>
          <a:xfrm>
            <a:off x="-281160" y="867600"/>
            <a:ext cx="531000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Benefici nell’uso del Framework Spring:</a:t>
            </a:r>
            <a:endParaRPr b="0" lang="it-IT" sz="1800" spc="-1" strike="noStrike">
              <a:latin typeface="Arial"/>
            </a:endParaRPr>
          </a:p>
        </p:txBody>
      </p:sp>
      <p:sp>
        <p:nvSpPr>
          <p:cNvPr id="63" name="CustomShape 3"/>
          <p:cNvSpPr/>
          <p:nvPr/>
        </p:nvSpPr>
        <p:spPr>
          <a:xfrm>
            <a:off x="323640" y="1556640"/>
            <a:ext cx="8423640" cy="6379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Testare un’applicazione scritta usando Spring è semplice perchè usando l’iniezione delle dipendenze possiamo inettare dati di testing.</a:t>
            </a:r>
            <a:endParaRPr b="0" lang="it-IT" sz="1800" spc="-1" strike="noStrike">
              <a:latin typeface="Arial"/>
            </a:endParaRPr>
          </a:p>
        </p:txBody>
      </p:sp>
      <p:sp>
        <p:nvSpPr>
          <p:cNvPr id="64" name="CustomShape 4"/>
          <p:cNvSpPr/>
          <p:nvPr/>
        </p:nvSpPr>
        <p:spPr>
          <a:xfrm>
            <a:off x="395640" y="2421000"/>
            <a:ext cx="8279640" cy="6379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Il Framework Web di Spring è un Framework MVC ben disegnato  che fornisce un’ottima alternativa ad altri Framework come Struts.</a:t>
            </a:r>
            <a:endParaRPr b="0" lang="it-IT" sz="1800" spc="-1" strike="noStrike">
              <a:latin typeface="Arial"/>
            </a:endParaRPr>
          </a:p>
        </p:txBody>
      </p:sp>
      <p:sp>
        <p:nvSpPr>
          <p:cNvPr id="65" name="CustomShape 5"/>
          <p:cNvSpPr/>
          <p:nvPr/>
        </p:nvSpPr>
        <p:spPr>
          <a:xfrm>
            <a:off x="395640" y="3357000"/>
            <a:ext cx="8279640" cy="9115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fornisce delle comode API per n tradurre le eccezioni di specifiche tecnologie (come ad esempio eccezioni sollevate da JDBC, da Hibernate o da JDO).</a:t>
            </a:r>
            <a:endParaRPr b="0" lang="it-IT" sz="1800" spc="-1" strike="noStrike">
              <a:latin typeface="Arial"/>
            </a:endParaRPr>
          </a:p>
        </p:txBody>
      </p:sp>
      <p:sp>
        <p:nvSpPr>
          <p:cNvPr id="66" name="CustomShape 6"/>
          <p:cNvSpPr/>
          <p:nvPr/>
        </p:nvSpPr>
        <p:spPr>
          <a:xfrm>
            <a:off x="467640" y="4293000"/>
            <a:ext cx="8207640" cy="118656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Lo IoC container tende ad essere leggero, specialmente se comparato con un EJB container. Questo è un grande beneficio anche per il fatto di poter sviluppare le nostre applicazioni su di un computer avente risorse limitate in fatto di memoria e di CPU.</a:t>
            </a:r>
            <a:endParaRPr b="0" lang="it-IT" sz="1800" spc="-1" strike="noStrike">
              <a:latin typeface="Arial"/>
            </a:endParaRPr>
          </a:p>
        </p:txBody>
      </p:sp>
      <p:sp>
        <p:nvSpPr>
          <p:cNvPr id="67" name="CustomShape 7"/>
          <p:cNvSpPr/>
          <p:nvPr/>
        </p:nvSpPr>
        <p:spPr>
          <a:xfrm>
            <a:off x="478800" y="5601960"/>
            <a:ext cx="8196120" cy="91224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fornisce un’interfaccia coerente per le transazioni che può scalare da una transazione locale (utilizzando ad esempio un solo databse) fino a transazioni globali (per esempio usando JTA).</a:t>
            </a:r>
            <a:endParaRPr b="0" lang="it-IT"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79"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80" name="CustomShape 3"/>
          <p:cNvSpPr/>
          <p:nvPr/>
        </p:nvSpPr>
        <p:spPr>
          <a:xfrm>
            <a:off x="4572000" y="3429000"/>
            <a:ext cx="367092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ESERCIZIO LEZIONE 5</a:t>
            </a:r>
            <a:endParaRPr b="0" lang="it-IT"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82"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 Post Processor</a:t>
            </a:r>
            <a:endParaRPr b="0" lang="it-IT" sz="1800" spc="-1" strike="noStrike">
              <a:latin typeface="Arial"/>
            </a:endParaRPr>
          </a:p>
          <a:p>
            <a:pPr>
              <a:lnSpc>
                <a:spcPct val="100000"/>
              </a:lnSpc>
            </a:pPr>
            <a:endParaRPr b="0" lang="it-IT" sz="1800" spc="-1" strike="noStrike">
              <a:latin typeface="Arial"/>
            </a:endParaRPr>
          </a:p>
        </p:txBody>
      </p:sp>
      <p:sp>
        <p:nvSpPr>
          <p:cNvPr id="183" name="CustomShape 3"/>
          <p:cNvSpPr/>
          <p:nvPr/>
        </p:nvSpPr>
        <p:spPr>
          <a:xfrm>
            <a:off x="179640" y="1268640"/>
            <a:ext cx="8783640" cy="200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 definisce alcuni metodi di callback che possono essere implementati per fornire, ad esempio, una logica di istanziazione ed una logica di risoluzione delle dipendenze personalizzate. Usando tali metodi possiamo inoltre implementare delle logiche personalizzate su cosa accade dopo che il Container di Spring ha finito di istanziare, configurare ed inizializzare un bean inserendo in esso una o più implementazioni dei metodi dell’interfaccia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a:t>
            </a:r>
            <a:endParaRPr b="0" lang="it-IT" sz="1800" spc="-1" strike="noStrike">
              <a:latin typeface="Arial"/>
            </a:endParaRPr>
          </a:p>
        </p:txBody>
      </p:sp>
      <p:sp>
        <p:nvSpPr>
          <p:cNvPr id="184" name="CustomShape 4"/>
          <p:cNvSpPr/>
          <p:nvPr/>
        </p:nvSpPr>
        <p:spPr>
          <a:xfrm>
            <a:off x="323640" y="3285000"/>
            <a:ext cx="8639640" cy="11858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 metodi dell’interfaccia BeanPostProcessors operano sulle istanze dei bean (sugli oggetti), il che significa che lo IoC Container di Spring istanzia un bean e poi l’interfaccia BeanPostProcessor fa il suo lavoro.</a:t>
            </a:r>
            <a:endParaRPr b="0" lang="it-IT" sz="1800" spc="-1" strike="noStrike">
              <a:latin typeface="Arial"/>
            </a:endParaRPr>
          </a:p>
        </p:txBody>
      </p:sp>
      <p:sp>
        <p:nvSpPr>
          <p:cNvPr id="185" name="CustomShape 5"/>
          <p:cNvSpPr/>
          <p:nvPr/>
        </p:nvSpPr>
        <p:spPr>
          <a:xfrm>
            <a:off x="395640" y="4604760"/>
            <a:ext cx="8567640" cy="200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L’ApplicationContext rileverà automaticamente ogni bean che è definito come un’implementazione dell’interfaccia BeanPostProcessor e registra tali bean come post-processors, per poi essere chiamati in modo appropriato dal Container al momento della creazione del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ESERCIZIO LEZIONE 6</a:t>
            </a:r>
            <a:endParaRPr b="0" lang="it-IT" sz="1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87"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 Post Processor</a:t>
            </a:r>
            <a:endParaRPr b="0" lang="it-IT" sz="1800" spc="-1" strike="noStrike">
              <a:latin typeface="Arial"/>
            </a:endParaRPr>
          </a:p>
          <a:p>
            <a:pPr>
              <a:lnSpc>
                <a:spcPct val="100000"/>
              </a:lnSpc>
            </a:pPr>
            <a:endParaRPr b="0" lang="it-IT" sz="1800" spc="-1" strike="noStrike">
              <a:latin typeface="Arial"/>
            </a:endParaRPr>
          </a:p>
        </p:txBody>
      </p:sp>
      <p:sp>
        <p:nvSpPr>
          <p:cNvPr id="188" name="CustomShape 3"/>
          <p:cNvSpPr/>
          <p:nvPr/>
        </p:nvSpPr>
        <p:spPr>
          <a:xfrm>
            <a:off x="195120" y="1008000"/>
            <a:ext cx="8876520" cy="200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tale file di configurazione, oltre al consueto bean relativo alla classe HelloWorld, stiamo dichiarando anche di istanziare un bean relativo alla classe </a:t>
            </a:r>
            <a:r>
              <a:rPr b="1" lang="it-IT" sz="1800" spc="-1" strike="noStrike">
                <a:solidFill>
                  <a:srgbClr val="000000"/>
                </a:solidFill>
                <a:latin typeface="Corbel"/>
                <a:ea typeface="DejaVu Sans"/>
              </a:rPr>
              <a:t>InitHelloWorld </a:t>
            </a:r>
            <a:r>
              <a:rPr b="0" lang="it-IT" sz="1800" spc="-1" strike="noStrike">
                <a:solidFill>
                  <a:srgbClr val="000000"/>
                </a:solidFill>
                <a:latin typeface="Corbel"/>
                <a:ea typeface="DejaVu Sans"/>
              </a:rPr>
              <a:t>che rappresenta appunto la nostra classe che implementa l’interfaccia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 e l’implementazione dei suoi due metodi di post processamento di un bean: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postProcessBeforeInitialization() </a:t>
            </a:r>
            <a:r>
              <a:rPr b="0" lang="it-IT" sz="1800" spc="-1" strike="noStrike">
                <a:solidFill>
                  <a:srgbClr val="000000"/>
                </a:solidFill>
                <a:latin typeface="Corbel"/>
                <a:ea typeface="DejaVu Sans"/>
              </a:rPr>
              <a:t>e </a:t>
            </a:r>
            <a:r>
              <a:rPr b="1" lang="it-IT" sz="1800" spc="-1" strike="noStrike">
                <a:solidFill>
                  <a:srgbClr val="000000"/>
                </a:solidFill>
                <a:latin typeface="Corbel"/>
                <a:ea typeface="DejaVu Sans"/>
              </a:rPr>
              <a:t>postProcessAfterInitialization()</a:t>
            </a:r>
            <a:r>
              <a:rPr b="0" lang="it-IT" sz="1800" spc="-1" strike="noStrike">
                <a:solidFill>
                  <a:srgbClr val="000000"/>
                </a:solidFill>
                <a:latin typeface="Corbel"/>
                <a:ea typeface="DejaVu Sans"/>
              </a:rPr>
              <a:t>.</a:t>
            </a:r>
            <a:endParaRPr b="0" lang="it-IT" sz="1800" spc="-1" strike="noStrike">
              <a:latin typeface="Arial"/>
            </a:endParaRPr>
          </a:p>
        </p:txBody>
      </p:sp>
      <p:sp>
        <p:nvSpPr>
          <p:cNvPr id="189" name="CustomShape 4"/>
          <p:cNvSpPr/>
          <p:nvPr/>
        </p:nvSpPr>
        <p:spPr>
          <a:xfrm>
            <a:off x="179640" y="2708280"/>
            <a:ext cx="8783640" cy="4203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Pertanto ciò che avviene è che:</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Viene istanziato il bean </a:t>
            </a:r>
            <a:r>
              <a:rPr b="1" lang="it-IT" sz="1800" spc="-1" strike="noStrike">
                <a:solidFill>
                  <a:srgbClr val="000000"/>
                </a:solidFill>
                <a:latin typeface="Corbel"/>
                <a:ea typeface="DejaVu Sans"/>
              </a:rPr>
              <a:t>InitHelloWorld </a:t>
            </a:r>
            <a:r>
              <a:rPr b="0" lang="it-IT" sz="1800" spc="-1" strike="noStrike">
                <a:solidFill>
                  <a:srgbClr val="000000"/>
                </a:solidFill>
                <a:latin typeface="Corbel"/>
                <a:ea typeface="DejaVu Sans"/>
              </a:rPr>
              <a:t>che rappresenta l’implementazione della classe</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 e tale bean viene </a:t>
            </a:r>
            <a:r>
              <a:rPr b="1" lang="it-IT" sz="1800" spc="-1" strike="noStrike">
                <a:solidFill>
                  <a:srgbClr val="000000"/>
                </a:solidFill>
                <a:latin typeface="Corbel"/>
                <a:ea typeface="DejaVu Sans"/>
              </a:rPr>
              <a:t>riconosciuto automaticamente dal contesto come implmentazione dell’interfaccia BeanPostProcessor e viene registrato come post processor</a:t>
            </a:r>
            <a:r>
              <a:rPr b="0" lang="it-IT" sz="1800" spc="-1" strike="noStrike">
                <a:solidFill>
                  <a:srgbClr val="000000"/>
                </a:solidFill>
                <a:latin typeface="Corbel"/>
                <a:ea typeface="DejaVu Sans"/>
              </a:rPr>
              <a:t>.</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Viene istanziato il bean </a:t>
            </a:r>
            <a:r>
              <a:rPr b="1" lang="it-IT" sz="1800" spc="-1" strike="noStrike">
                <a:solidFill>
                  <a:srgbClr val="000000"/>
                </a:solidFill>
                <a:latin typeface="Corbel"/>
                <a:ea typeface="DejaVu Sans"/>
              </a:rPr>
              <a:t>HelloWorld </a:t>
            </a:r>
            <a:r>
              <a:rPr b="0" lang="it-IT" sz="1800" spc="-1" strike="noStrike">
                <a:solidFill>
                  <a:srgbClr val="000000"/>
                </a:solidFill>
                <a:latin typeface="Corbel"/>
                <a:ea typeface="DejaVu Sans"/>
              </a:rPr>
              <a:t>e gli viene iniettato il valore “Hello World” all’interno della variabile message.</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postProcessBeforeInitialization()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che stampa un messaggio.</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init()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HelloWorld</a:t>
            </a:r>
            <a:r>
              <a:rPr b="0" lang="it-IT" sz="1800" spc="-1" strike="noStrike">
                <a:solidFill>
                  <a:srgbClr val="000000"/>
                </a:solidFill>
                <a:latin typeface="Corbel"/>
                <a:ea typeface="DejaVu Sans"/>
              </a:rPr>
              <a:t> che stampa un messaggio.</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postProcessAfterInitialization()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a:t>
            </a:r>
            <a:endParaRPr b="0" lang="it-IT" sz="1800" spc="-1" strike="noStrike">
              <a:latin typeface="Arial"/>
            </a:endParaRPr>
          </a:p>
          <a:p>
            <a:pPr marL="285840" indent="-28440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destroy()</a:t>
            </a:r>
            <a:r>
              <a:rPr b="0" lang="it-IT" sz="1800" spc="-1" strike="noStrike">
                <a:solidFill>
                  <a:srgbClr val="000000"/>
                </a:solidFill>
                <a:latin typeface="Corbel"/>
                <a:ea typeface="DejaVu Sans"/>
              </a:rPr>
              <a:t> della classe </a:t>
            </a:r>
            <a:r>
              <a:rPr b="1" lang="it-IT" sz="1800" spc="-1" strike="noStrike">
                <a:solidFill>
                  <a:srgbClr val="000000"/>
                </a:solidFill>
                <a:latin typeface="Corbel"/>
                <a:ea typeface="DejaVu Sans"/>
              </a:rPr>
              <a:t>HelloWorld</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91"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 Post Processor</a:t>
            </a:r>
            <a:endParaRPr b="0" lang="it-IT" sz="1800" spc="-1" strike="noStrike">
              <a:latin typeface="Arial"/>
            </a:endParaRPr>
          </a:p>
          <a:p>
            <a:pPr>
              <a:lnSpc>
                <a:spcPct val="100000"/>
              </a:lnSpc>
            </a:pPr>
            <a:endParaRPr b="0" lang="it-IT" sz="1800" spc="-1" strike="noStrike">
              <a:latin typeface="Arial"/>
            </a:endParaRPr>
          </a:p>
        </p:txBody>
      </p:sp>
      <p:sp>
        <p:nvSpPr>
          <p:cNvPr id="192" name="CustomShape 3"/>
          <p:cNvSpPr/>
          <p:nvPr/>
        </p:nvSpPr>
        <p:spPr>
          <a:xfrm>
            <a:off x="179640" y="1340640"/>
            <a:ext cx="8783640" cy="2831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metodo </a:t>
            </a:r>
            <a:r>
              <a:rPr b="1" lang="it-IT" sz="1800" spc="-1" strike="noStrike">
                <a:solidFill>
                  <a:srgbClr val="000000"/>
                </a:solidFill>
                <a:latin typeface="Corbel"/>
                <a:ea typeface="DejaVu Sans"/>
              </a:rPr>
              <a:t>postProcessBeforeInitialization()</a:t>
            </a:r>
            <a:r>
              <a:rPr b="0" lang="it-IT" sz="1800" spc="-1" strike="noStrike">
                <a:solidFill>
                  <a:srgbClr val="000000"/>
                </a:solidFill>
                <a:latin typeface="Corbel"/>
                <a:ea typeface="DejaVu Sans"/>
              </a:rPr>
              <a:t> riceve un bean</a:t>
            </a:r>
            <a:r>
              <a:rPr b="1" lang="it-IT" sz="1800" spc="-1" strike="noStrike">
                <a:solidFill>
                  <a:srgbClr val="000000"/>
                </a:solidFill>
                <a:latin typeface="Corbel"/>
                <a:ea typeface="DejaVu Sans"/>
              </a:rPr>
              <a:t> prima dell’esecuzione di ogni eventuale suo metodo di callback per l’inizializzazione</a:t>
            </a:r>
            <a:r>
              <a:rPr b="0" lang="it-IT" sz="1800" spc="-1" strike="noStrike">
                <a:solidFill>
                  <a:srgbClr val="000000"/>
                </a:solidFill>
                <a:latin typeface="Corbel"/>
                <a:ea typeface="DejaVu Sans"/>
              </a:rPr>
              <a:t>.</a:t>
            </a:r>
            <a:br/>
            <a:r>
              <a:rPr b="0" lang="it-IT" sz="1800" spc="-1" strike="noStrike">
                <a:solidFill>
                  <a:srgbClr val="000000"/>
                </a:solidFill>
                <a:latin typeface="Corbel"/>
                <a:ea typeface="DejaVu Sans"/>
              </a:rPr>
              <a:t>Le propietà del bean verranno valorizzate. Il bean ritornato può essere un wrapper del bean originale.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metodo </a:t>
            </a:r>
            <a:r>
              <a:rPr b="1" lang="it-IT" sz="1800" spc="-1" strike="noStrike">
                <a:solidFill>
                  <a:srgbClr val="000000"/>
                </a:solidFill>
                <a:latin typeface="Corbel"/>
                <a:ea typeface="DejaVu Sans"/>
              </a:rPr>
              <a:t>postProcessAfterInitialization()</a:t>
            </a:r>
            <a:r>
              <a:rPr b="0" lang="it-IT" sz="1800" spc="-1" strike="noStrike">
                <a:solidFill>
                  <a:srgbClr val="000000"/>
                </a:solidFill>
                <a:latin typeface="Corbel"/>
                <a:ea typeface="DejaVu Sans"/>
              </a:rPr>
              <a:t> riceve un bean </a:t>
            </a:r>
            <a:r>
              <a:rPr b="1" lang="it-IT" sz="1800" spc="-1" strike="noStrike">
                <a:solidFill>
                  <a:srgbClr val="000000"/>
                </a:solidFill>
                <a:latin typeface="Corbel"/>
                <a:ea typeface="DejaVu Sans"/>
              </a:rPr>
              <a:t>dopo l’esecuzione di ogni eventuale suo metodo di callback per l’inizializzazione</a:t>
            </a:r>
            <a:r>
              <a:rPr b="0" lang="it-IT" sz="1800" spc="-1" strike="noStrike">
                <a:solidFill>
                  <a:srgbClr val="000000"/>
                </a:solidFill>
                <a:latin typeface="Corbel"/>
                <a:ea typeface="DejaVu Sans"/>
              </a:rPr>
              <a:t>.</a:t>
            </a:r>
            <a:br/>
            <a:r>
              <a:rPr b="0" lang="it-IT" sz="1800" spc="-1" strike="noStrike">
                <a:solidFill>
                  <a:srgbClr val="000000"/>
                </a:solidFill>
                <a:latin typeface="Corbel"/>
                <a:ea typeface="DejaVu Sans"/>
              </a:rPr>
              <a:t>Le propietà del bean verranno valorizzate.</a:t>
            </a:r>
            <a:endParaRPr b="0" lang="it-IT" sz="1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94"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Ereditarietà dei Bean</a:t>
            </a:r>
            <a:endParaRPr b="0" lang="it-IT" sz="1800" spc="-1" strike="noStrike">
              <a:latin typeface="Arial"/>
            </a:endParaRPr>
          </a:p>
          <a:p>
            <a:pPr>
              <a:lnSpc>
                <a:spcPct val="100000"/>
              </a:lnSpc>
            </a:pPr>
            <a:endParaRPr b="0" lang="it-IT" sz="1800" spc="-1" strike="noStrike">
              <a:latin typeface="Arial"/>
            </a:endParaRPr>
          </a:p>
        </p:txBody>
      </p:sp>
      <p:sp>
        <p:nvSpPr>
          <p:cNvPr id="195" name="CustomShape 3"/>
          <p:cNvSpPr/>
          <p:nvPr/>
        </p:nvSpPr>
        <p:spPr>
          <a:xfrm>
            <a:off x="179640" y="1411200"/>
            <a:ext cx="8639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definizione dei bean può contenere molte informazioni relative alla loro configurazione, alcuni esempi sono: gli argomenti del costruttore, i valori delle proprietà ed informazioni specifiche relative al container come i metodi di inizializzazione.</a:t>
            </a:r>
            <a:endParaRPr b="0" lang="it-IT" sz="1800" spc="-1" strike="noStrike">
              <a:latin typeface="Arial"/>
            </a:endParaRPr>
          </a:p>
        </p:txBody>
      </p:sp>
      <p:sp>
        <p:nvSpPr>
          <p:cNvPr id="196" name="CustomShape 4"/>
          <p:cNvSpPr/>
          <p:nvPr/>
        </p:nvSpPr>
        <p:spPr>
          <a:xfrm>
            <a:off x="287640" y="2565000"/>
            <a:ext cx="8423640" cy="4203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definizione di un bean figlio eredita i dati di configurazione dal bean padre. La definizione di un bean figlio può eseguire l’override di alcuni valori o semplicemente aggiungerne altri.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L’ereditarierà della definizione dei Bean di Spring non ha nulla a che fare con l’ereditarietà delle classi Java, ma il concetto di ereditarietà è lo stesso.</a:t>
            </a:r>
            <a:r>
              <a:rPr b="0" lang="it-IT" sz="1800" spc="-1" strike="noStrike">
                <a:solidFill>
                  <a:srgbClr val="000000"/>
                </a:solidFill>
                <a:latin typeface="Corbel"/>
                <a:ea typeface="DejaVu Sans"/>
              </a:rPr>
              <a:t>Possiamo definire un parent bean come un template ed i bean figli possono ereditare le configurazioni richieste dal bean padre.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Quando usiamo metadata di configurazione in formato XML, indichiamo la definizione di un bean figlio usando l’attributo </a:t>
            </a:r>
            <a:r>
              <a:rPr b="1" lang="it-IT" sz="1800" spc="-1" strike="noStrike">
                <a:solidFill>
                  <a:srgbClr val="000000"/>
                </a:solidFill>
                <a:latin typeface="Corbel"/>
                <a:ea typeface="DejaVu Sans"/>
              </a:rPr>
              <a:t>parent</a:t>
            </a:r>
            <a:r>
              <a:rPr b="0" lang="it-IT" sz="1800" spc="-1" strike="noStrike">
                <a:solidFill>
                  <a:srgbClr val="000000"/>
                </a:solidFill>
                <a:latin typeface="Corbel"/>
                <a:ea typeface="DejaVu Sans"/>
              </a:rPr>
              <a:t>, il valore di tale attributo specifica così qual’è il bean padre.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ESEMPIO LEZIONE 7</a:t>
            </a:r>
            <a:endParaRPr b="0" lang="it-IT" sz="1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98"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199" name="CustomShape 3"/>
          <p:cNvSpPr/>
          <p:nvPr/>
        </p:nvSpPr>
        <p:spPr>
          <a:xfrm>
            <a:off x="323640" y="1412640"/>
            <a:ext cx="8495640" cy="31060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Tutte le applicazione Java sono formate da un insieme di oggetti che lavorano insieme per implementare ciò che l’utente vede come un’applicazione funzionante. Quando scriviamo un’applicazione Java complessa, le classi dell’applicazione dovrebbero risultare il più indipendenti possibili l’una dall’altra al fine di aumentare la possibilità di riusare queste classi e per poterle testare indipendentemente dalle altre classi quando eseguiamo gli unit test. L’Iniezione delle Dipendenze (comunemente nota come </a:t>
            </a:r>
            <a:r>
              <a:rPr b="1" lang="it-IT" sz="1800" spc="-1" strike="noStrike">
                <a:solidFill>
                  <a:srgbClr val="000000"/>
                </a:solidFill>
                <a:latin typeface="Corbel"/>
                <a:ea typeface="DejaVu Sans"/>
              </a:rPr>
              <a:t>Dependency Injection</a:t>
            </a:r>
            <a:r>
              <a:rPr b="0" lang="it-IT" sz="1800" spc="-1" strike="noStrike">
                <a:solidFill>
                  <a:srgbClr val="000000"/>
                </a:solidFill>
                <a:latin typeface="Corbel"/>
                <a:ea typeface="DejaVu Sans"/>
              </a:rPr>
              <a:t> o come </a:t>
            </a:r>
            <a:r>
              <a:rPr b="1" lang="it-IT" sz="1800" spc="-1" strike="noStrike">
                <a:solidFill>
                  <a:srgbClr val="000000"/>
                </a:solidFill>
                <a:latin typeface="Corbel"/>
                <a:ea typeface="DejaVu Sans"/>
              </a:rPr>
              <a:t>Wiring</a:t>
            </a:r>
            <a:r>
              <a:rPr b="0" lang="it-IT" sz="1800" spc="-1" strike="noStrike">
                <a:solidFill>
                  <a:srgbClr val="000000"/>
                </a:solidFill>
                <a:latin typeface="Corbel"/>
                <a:ea typeface="DejaVu Sans"/>
              </a:rPr>
              <a:t>) aiuta ad “incollare” queste classi le une con le altre mantenendole però indipendenti.</a:t>
            </a:r>
            <a:endParaRPr b="0" lang="it-IT" sz="1800" spc="-1" strike="noStrike">
              <a:latin typeface="Arial"/>
            </a:endParaRPr>
          </a:p>
          <a:p>
            <a:pPr>
              <a:lnSpc>
                <a:spcPct val="100000"/>
              </a:lnSpc>
            </a:pPr>
            <a:endParaRPr b="0" lang="it-IT" sz="1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01"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02" name="CustomShape 3"/>
          <p:cNvSpPr/>
          <p:nvPr/>
        </p:nvSpPr>
        <p:spPr>
          <a:xfrm>
            <a:off x="395640" y="1421640"/>
            <a:ext cx="806328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Consideriamo di avere un’applicazione dotata di una componente che implementa un editor testuale e supponiamo di voler fornire la funzionalità relativa al controllo ortografico. Un possibile codice standard potrebbe essere:</a:t>
            </a:r>
            <a:endParaRPr b="0" lang="it-IT" sz="1800" spc="-1" strike="noStrike">
              <a:latin typeface="Arial"/>
            </a:endParaRPr>
          </a:p>
        </p:txBody>
      </p:sp>
      <p:sp>
        <p:nvSpPr>
          <p:cNvPr id="203" name="CustomShape 4"/>
          <p:cNvSpPr/>
          <p:nvPr/>
        </p:nvSpPr>
        <p:spPr>
          <a:xfrm>
            <a:off x="539640" y="2637000"/>
            <a:ext cx="8135640" cy="2009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spellChecker = new SpellChecker();</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05"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06" name="CustomShape 3"/>
          <p:cNvSpPr/>
          <p:nvPr/>
        </p:nvSpPr>
        <p:spPr>
          <a:xfrm>
            <a:off x="395640" y="1421640"/>
            <a:ext cx="806328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Consideriamo di avere un’applicazione dotata di una componente che implementa un editor testuale e supponiamo di voler fornire la funzionalità relativa al controllo ortografico. Un possibile codice standard potrebbe essere:</a:t>
            </a:r>
            <a:endParaRPr b="0" lang="it-IT" sz="1800" spc="-1" strike="noStrike">
              <a:latin typeface="Arial"/>
            </a:endParaRPr>
          </a:p>
        </p:txBody>
      </p:sp>
      <p:sp>
        <p:nvSpPr>
          <p:cNvPr id="207" name="CustomShape 4"/>
          <p:cNvSpPr/>
          <p:nvPr/>
        </p:nvSpPr>
        <p:spPr>
          <a:xfrm>
            <a:off x="503640" y="4987080"/>
            <a:ext cx="813564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Ciò che abbiamo fatto in questa classe TextEditor è stato </a:t>
            </a:r>
            <a:r>
              <a:rPr b="1" lang="it-IT" sz="1800" spc="-1" strike="noStrike">
                <a:solidFill>
                  <a:srgbClr val="000000"/>
                </a:solidFill>
                <a:latin typeface="Corbel"/>
                <a:ea typeface="DejaVu Sans"/>
              </a:rPr>
              <a:t>creare una dipendenza tra la classe TextEditor</a:t>
            </a:r>
            <a:r>
              <a:rPr b="0" lang="it-IT" sz="1800" spc="-1" strike="noStrike">
                <a:solidFill>
                  <a:srgbClr val="000000"/>
                </a:solidFill>
                <a:latin typeface="Corbel"/>
                <a:ea typeface="DejaVu Sans"/>
              </a:rPr>
              <a:t> (rappresentante il nostro editor di testi) </a:t>
            </a:r>
            <a:r>
              <a:rPr b="1" lang="it-IT" sz="1800" spc="-1" strike="noStrike">
                <a:solidFill>
                  <a:srgbClr val="000000"/>
                </a:solidFill>
                <a:latin typeface="Corbel"/>
                <a:ea typeface="DejaVu Sans"/>
              </a:rPr>
              <a:t>e la classe SpellChecker</a:t>
            </a:r>
            <a:r>
              <a:rPr b="0" lang="it-IT" sz="1800" spc="-1" strike="noStrike">
                <a:solidFill>
                  <a:srgbClr val="000000"/>
                </a:solidFill>
                <a:latin typeface="Corbel"/>
                <a:ea typeface="DejaVu Sans"/>
              </a:rPr>
              <a:t> (che rappresenta l’implementazione di un correttore ortografico che viene USATO dalla classe TextEditor).</a:t>
            </a:r>
            <a:endParaRPr b="0" lang="it-IT" sz="1800" spc="-1" strike="noStrike">
              <a:latin typeface="Arial"/>
            </a:endParaRPr>
          </a:p>
        </p:txBody>
      </p:sp>
      <p:sp>
        <p:nvSpPr>
          <p:cNvPr id="208" name="CustomShape 5"/>
          <p:cNvSpPr/>
          <p:nvPr/>
        </p:nvSpPr>
        <p:spPr>
          <a:xfrm>
            <a:off x="755640" y="2637000"/>
            <a:ext cx="7703280" cy="2009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spellChecker = new SpellChecker();</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10"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11" name="CustomShape 3"/>
          <p:cNvSpPr/>
          <p:nvPr/>
        </p:nvSpPr>
        <p:spPr>
          <a:xfrm>
            <a:off x="323640" y="1340640"/>
            <a:ext cx="842364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uno scenario relativo al pattern </a:t>
            </a:r>
            <a:r>
              <a:rPr b="1" lang="it-IT" sz="1800" spc="-1" strike="noStrike">
                <a:solidFill>
                  <a:srgbClr val="000000"/>
                </a:solidFill>
                <a:latin typeface="Corbel"/>
                <a:ea typeface="DejaVu Sans"/>
              </a:rPr>
              <a:t>Inversion Of Control</a:t>
            </a:r>
            <a:r>
              <a:rPr b="0" lang="it-IT" sz="1800" spc="-1" strike="noStrike">
                <a:solidFill>
                  <a:srgbClr val="000000"/>
                </a:solidFill>
                <a:latin typeface="Corbel"/>
                <a:ea typeface="DejaVu Sans"/>
              </a:rPr>
              <a:t> (IoC) al suo posto avremmo qualcosa del genere:</a:t>
            </a:r>
            <a:endParaRPr b="0" lang="it-IT" sz="1800" spc="-1" strike="noStrike">
              <a:latin typeface="Arial"/>
            </a:endParaRPr>
          </a:p>
        </p:txBody>
      </p:sp>
      <p:sp>
        <p:nvSpPr>
          <p:cNvPr id="212" name="CustomShape 4"/>
          <p:cNvSpPr/>
          <p:nvPr/>
        </p:nvSpPr>
        <p:spPr>
          <a:xfrm>
            <a:off x="323640" y="2277000"/>
            <a:ext cx="8279640" cy="2009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TextEditor(SpellChecker spellChecker)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this.spellChecker = spellChecker;</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
        <p:nvSpPr>
          <p:cNvPr id="213" name="CustomShape 5"/>
          <p:cNvSpPr/>
          <p:nvPr/>
        </p:nvSpPr>
        <p:spPr>
          <a:xfrm>
            <a:off x="274680" y="4543920"/>
            <a:ext cx="847224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questo caso la classe TextEditor non si deve preoccupare della creazione della classe SpellChecker. In questo scenario la classe SpellChecker verrà creata (da una </a:t>
            </a:r>
            <a:r>
              <a:rPr b="1" lang="it-IT" sz="1800" spc="-1" strike="noStrike">
                <a:solidFill>
                  <a:srgbClr val="000000"/>
                </a:solidFill>
                <a:latin typeface="Corbel"/>
                <a:ea typeface="DejaVu Sans"/>
              </a:rPr>
              <a:t>factory</a:t>
            </a:r>
            <a:r>
              <a:rPr b="0" lang="it-IT" sz="1800" spc="-1" strike="noStrike">
                <a:solidFill>
                  <a:srgbClr val="000000"/>
                </a:solidFill>
                <a:latin typeface="Corbel"/>
                <a:ea typeface="DejaVu Sans"/>
              </a:rPr>
              <a:t>) ed implementata in maniera totalmente indipendente e verrà fornita alla classe TextEditor nel momento in cui essa verrà istanziata. L’intera procedura sarà controllota, nel nostro caso, dal </a:t>
            </a:r>
            <a:r>
              <a:rPr b="1" lang="it-IT" sz="1800" spc="-1" strike="noStrike">
                <a:solidFill>
                  <a:srgbClr val="000000"/>
                </a:solidFill>
                <a:latin typeface="Corbel"/>
                <a:ea typeface="DejaVu Sans"/>
              </a:rPr>
              <a:t>Framework Spring</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15"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16" name="CustomShape 3"/>
          <p:cNvSpPr/>
          <p:nvPr/>
        </p:nvSpPr>
        <p:spPr>
          <a:xfrm>
            <a:off x="323640" y="1340640"/>
            <a:ext cx="8639640" cy="200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 secondo caso abbiamo rimosso totalmente il controllo dalla classe TextEditor e lo abbiamo riposto da qualche altra parte (ad esempio nel file di configurazione XML visto nei precedenti articoli). La dipendenza (ad esempio la classe SpellChecker) sarà creata da una </a:t>
            </a:r>
            <a:r>
              <a:rPr b="1" lang="it-IT" sz="1800" spc="-1" strike="noStrike">
                <a:solidFill>
                  <a:srgbClr val="000000"/>
                </a:solidFill>
                <a:latin typeface="Corbel"/>
                <a:ea typeface="DejaVu Sans"/>
              </a:rPr>
              <a:t>factory</a:t>
            </a:r>
            <a:r>
              <a:rPr b="0" lang="it-IT" sz="1800" spc="-1" strike="noStrike">
                <a:solidFill>
                  <a:srgbClr val="000000"/>
                </a:solidFill>
                <a:latin typeface="Corbel"/>
                <a:ea typeface="DejaVu Sans"/>
              </a:rPr>
              <a:t> (come tutti i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facenti parte di un’applicazione Spring) e sarà iniettata all’interno della classe che la usa (ad esempio TextEditor) tramite uno strumento chiamato </a:t>
            </a:r>
            <a:r>
              <a:rPr b="1" lang="it-IT" sz="1800" spc="-1" strike="noStrike">
                <a:solidFill>
                  <a:srgbClr val="000000"/>
                </a:solidFill>
                <a:latin typeface="Corbel"/>
                <a:ea typeface="DejaVu Sans"/>
              </a:rPr>
              <a:t>Class Constructor</a:t>
            </a:r>
            <a:r>
              <a:rPr b="0" lang="it-IT" sz="1800" spc="-1" strike="noStrike">
                <a:solidFill>
                  <a:srgbClr val="000000"/>
                </a:solidFill>
                <a:latin typeface="Corbel"/>
                <a:ea typeface="DejaVu Sans"/>
              </a:rPr>
              <a:t>.</a:t>
            </a:r>
            <a:endParaRPr b="0" lang="it-IT" sz="1800" spc="-1" strike="noStrike">
              <a:latin typeface="Arial"/>
            </a:endParaRPr>
          </a:p>
        </p:txBody>
      </p:sp>
      <p:sp>
        <p:nvSpPr>
          <p:cNvPr id="217" name="CustomShape 4"/>
          <p:cNvSpPr/>
          <p:nvPr/>
        </p:nvSpPr>
        <p:spPr>
          <a:xfrm>
            <a:off x="323640" y="3357000"/>
            <a:ext cx="863964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controllo del flusso è stato </a:t>
            </a:r>
            <a:r>
              <a:rPr b="1" lang="it-IT" sz="1800" spc="-1" strike="noStrike">
                <a:solidFill>
                  <a:srgbClr val="000000"/>
                </a:solidFill>
                <a:latin typeface="Corbel"/>
                <a:ea typeface="DejaVu Sans"/>
              </a:rPr>
              <a:t>invertito</a:t>
            </a:r>
            <a:r>
              <a:rPr b="0" lang="it-IT" sz="1800" spc="-1" strike="noStrike">
                <a:solidFill>
                  <a:srgbClr val="000000"/>
                </a:solidFill>
                <a:latin typeface="Corbel"/>
                <a:ea typeface="DejaVu Sans"/>
              </a:rPr>
              <a:t> tramite la Dependency Injection poiché abbiamo delegato la gestione delle dipendenze ad un sistema esterno.</a:t>
            </a:r>
            <a:endParaRPr b="0" lang="it-IT" sz="1800" spc="-1" strike="noStrike">
              <a:latin typeface="Arial"/>
            </a:endParaRPr>
          </a:p>
        </p:txBody>
      </p:sp>
      <p:sp>
        <p:nvSpPr>
          <p:cNvPr id="218" name="CustomShape 5"/>
          <p:cNvSpPr/>
          <p:nvPr/>
        </p:nvSpPr>
        <p:spPr>
          <a:xfrm>
            <a:off x="373680" y="4515840"/>
            <a:ext cx="839484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 secondo metodo per iniettare la dipendenza potrebbe essere attraverso i </a:t>
            </a:r>
            <a:r>
              <a:rPr b="1" lang="it-IT" sz="1800" spc="-1" strike="noStrike">
                <a:solidFill>
                  <a:srgbClr val="000000"/>
                </a:solidFill>
                <a:latin typeface="Corbel"/>
                <a:ea typeface="DejaVu Sans"/>
              </a:rPr>
              <a:t>Metodi Setter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Text Editor</a:t>
            </a:r>
            <a:r>
              <a:rPr b="0" lang="it-IT" sz="1800" spc="-1" strike="noStrike">
                <a:solidFill>
                  <a:srgbClr val="000000"/>
                </a:solidFill>
                <a:latin typeface="Corbel"/>
                <a:ea typeface="DejaVu Sans"/>
              </a:rPr>
              <a:t> in cui creeremo un’istanza della classe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e tale istanza sarà usata per chiamare i metodi setter per inizializzare le proprietà dell’oggetto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(vedremo in seguito un esempio concreto).</a:t>
            </a:r>
            <a:endParaRPr b="0" lang="it-IT" sz="18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9" name="CustomShape 2"/>
          <p:cNvSpPr/>
          <p:nvPr/>
        </p:nvSpPr>
        <p:spPr>
          <a:xfrm>
            <a:off x="7560" y="867600"/>
            <a:ext cx="2990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Dipendency Injection:</a:t>
            </a:r>
            <a:endParaRPr b="0" lang="it-IT" sz="1800" spc="-1" strike="noStrike">
              <a:latin typeface="Arial"/>
            </a:endParaRPr>
          </a:p>
        </p:txBody>
      </p:sp>
      <p:sp>
        <p:nvSpPr>
          <p:cNvPr id="70" name="CustomShape 3"/>
          <p:cNvSpPr/>
          <p:nvPr/>
        </p:nvSpPr>
        <p:spPr>
          <a:xfrm>
            <a:off x="323640" y="1556640"/>
            <a:ext cx="8207640" cy="912240"/>
          </a:xfrm>
          <a:prstGeom prst="rect">
            <a:avLst/>
          </a:prstGeom>
          <a:noFill/>
          <a:ln>
            <a:solidFill>
              <a:schemeClr val="accent1"/>
            </a:solid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tecnologia che maggiormente caratterizza Spring è l’</a:t>
            </a:r>
            <a:r>
              <a:rPr b="1" lang="it-IT" sz="1800" spc="-1" strike="noStrike">
                <a:solidFill>
                  <a:srgbClr val="000000"/>
                </a:solidFill>
                <a:latin typeface="Corbel"/>
                <a:ea typeface="DejaVu Sans"/>
              </a:rPr>
              <a:t>iniezione delle dipendenze </a:t>
            </a:r>
            <a:r>
              <a:rPr b="0" lang="it-IT" sz="1800" spc="-1" strike="noStrike">
                <a:solidFill>
                  <a:srgbClr val="000000"/>
                </a:solidFill>
                <a:latin typeface="Corbel"/>
                <a:ea typeface="DejaVu Sans"/>
              </a:rPr>
              <a:t>che realizza il pattern </a:t>
            </a:r>
            <a:r>
              <a:rPr b="1" lang="it-IT" sz="1800" spc="-1" strike="noStrike">
                <a:solidFill>
                  <a:srgbClr val="000000"/>
                </a:solidFill>
                <a:latin typeface="Corbel"/>
                <a:ea typeface="DejaVu Sans"/>
              </a:rPr>
              <a:t>Inversion of Control </a:t>
            </a:r>
            <a:r>
              <a:rPr b="0" lang="it-IT" sz="1800" spc="-1" strike="noStrike">
                <a:solidFill>
                  <a:srgbClr val="000000"/>
                </a:solidFill>
                <a:latin typeface="Corbel"/>
                <a:ea typeface="DejaVu Sans"/>
              </a:rPr>
              <a:t>che tende a </a:t>
            </a:r>
            <a:r>
              <a:rPr b="1" lang="it-IT" sz="1800" spc="-1" strike="noStrike">
                <a:solidFill>
                  <a:srgbClr val="000000"/>
                </a:solidFill>
                <a:latin typeface="Corbel"/>
                <a:ea typeface="DejaVu Sans"/>
              </a:rPr>
              <a:t>disaccoppiare i singoli componenti di un sistema</a:t>
            </a:r>
            <a:r>
              <a:rPr b="0" lang="it-IT" sz="1800" spc="-1" strike="noStrike">
                <a:solidFill>
                  <a:srgbClr val="000000"/>
                </a:solidFill>
                <a:latin typeface="Corbel"/>
                <a:ea typeface="DejaVu Sans"/>
              </a:rPr>
              <a:t>.</a:t>
            </a:r>
            <a:endParaRPr b="0" lang="it-IT" sz="1800" spc="-1" strike="noStrike">
              <a:latin typeface="Arial"/>
            </a:endParaRPr>
          </a:p>
        </p:txBody>
      </p:sp>
      <p:sp>
        <p:nvSpPr>
          <p:cNvPr id="71" name="CustomShape 4"/>
          <p:cNvSpPr/>
          <p:nvPr/>
        </p:nvSpPr>
        <p:spPr>
          <a:xfrm>
            <a:off x="323640" y="2828880"/>
            <a:ext cx="8207640" cy="91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 Inversion of Control (IoC) è un pattern che può essere implementato in vari modi e l’iniezione delle dipendenze è uno delle più note implementazioni.</a:t>
            </a:r>
            <a:endParaRPr b="0" lang="it-IT" sz="1800" spc="-1" strike="noStrike">
              <a:latin typeface="Arial"/>
            </a:endParaRPr>
          </a:p>
        </p:txBody>
      </p:sp>
      <p:sp>
        <p:nvSpPr>
          <p:cNvPr id="72" name="CustomShape 5"/>
          <p:cNvSpPr/>
          <p:nvPr/>
        </p:nvSpPr>
        <p:spPr>
          <a:xfrm>
            <a:off x="395640" y="3907080"/>
            <a:ext cx="8063280" cy="200880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Quando scriviamo complesse applicazioni Java, le classi dell’applicazione dovrebbero essere il più indipendenti possibili dalle altre classi Java per incrementare così la riusabilità di tali classi e per poter testare tali classi in maniera indipendente dalle altre quando eseguiamo gli unit test. L’iniezione della dipendenze ci aiuta a legare insieme queste classi che sono tenute comunque tenute indipendenti le une dalle altre.</a:t>
            </a:r>
            <a:endParaRPr b="0" lang="it-IT"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20"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21" name="CustomShape 3"/>
          <p:cNvSpPr/>
          <p:nvPr/>
        </p:nvSpPr>
        <p:spPr>
          <a:xfrm>
            <a:off x="323640" y="1556640"/>
            <a:ext cx="8639640" cy="3929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delle Dipendenze può essere classificata nelle seguenti due varianti significative (che analizzeremo nel dettaglio di seguito con esempi concreti):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Iniezione della dipendenza basata sul </a:t>
            </a:r>
            <a:r>
              <a:rPr b="1" lang="it-IT" sz="1800" spc="-1" strike="noStrike" u="sng">
                <a:solidFill>
                  <a:srgbClr val="000000"/>
                </a:solidFill>
                <a:uFillTx/>
                <a:latin typeface="Corbel"/>
                <a:ea typeface="DejaVu Sans"/>
              </a:rPr>
              <a:t>costruttore</a:t>
            </a:r>
            <a:r>
              <a:rPr b="1" lang="it-IT" sz="1800" spc="-1" strike="noStrike">
                <a:solidFill>
                  <a:srgbClr val="000000"/>
                </a:solidFill>
                <a:latin typeface="Corbel"/>
                <a:ea typeface="DejaVu Sans"/>
              </a:rPr>
              <a:t>:</a:t>
            </a:r>
            <a:r>
              <a:rPr b="0" lang="it-IT" sz="1800" spc="-1" strike="noStrike">
                <a:solidFill>
                  <a:srgbClr val="000000"/>
                </a:solidFill>
                <a:latin typeface="Corbel"/>
                <a:ea typeface="DejaVu Sans"/>
              </a:rPr>
              <a:t> è rappresentata dal caso in cui il container invoca il </a:t>
            </a:r>
            <a:r>
              <a:rPr b="1" lang="it-IT" sz="1800" spc="-1" strike="noStrike">
                <a:solidFill>
                  <a:srgbClr val="000000"/>
                </a:solidFill>
                <a:latin typeface="Corbel"/>
                <a:ea typeface="DejaVu Sans"/>
              </a:rPr>
              <a:t>Class Constructor</a:t>
            </a:r>
            <a:r>
              <a:rPr b="0" lang="it-IT" sz="1800" spc="-1" strike="noStrike">
                <a:solidFill>
                  <a:srgbClr val="000000"/>
                </a:solidFill>
                <a:latin typeface="Corbel"/>
                <a:ea typeface="DejaVu Sans"/>
              </a:rPr>
              <a:t> passandogli un certo numero di </a:t>
            </a:r>
            <a:r>
              <a:rPr b="1" lang="it-IT" sz="1800" spc="-1" strike="noStrike">
                <a:solidFill>
                  <a:srgbClr val="000000"/>
                </a:solidFill>
                <a:latin typeface="Corbel"/>
                <a:ea typeface="DejaVu Sans"/>
              </a:rPr>
              <a:t>argomenti</a:t>
            </a:r>
            <a:r>
              <a:rPr b="0" lang="it-IT" sz="1800" spc="-1" strike="noStrike">
                <a:solidFill>
                  <a:srgbClr val="000000"/>
                </a:solidFill>
                <a:latin typeface="Corbel"/>
                <a:ea typeface="DejaVu Sans"/>
              </a:rPr>
              <a:t>, ognuno dei quali rappresenta una </a:t>
            </a:r>
            <a:r>
              <a:rPr b="1" lang="it-IT" sz="1800" spc="-1" strike="noStrike">
                <a:solidFill>
                  <a:srgbClr val="000000"/>
                </a:solidFill>
                <a:latin typeface="Corbel"/>
                <a:ea typeface="DejaVu Sans"/>
              </a:rPr>
              <a:t>dipendenza</a:t>
            </a:r>
            <a:r>
              <a:rPr b="0" lang="it-IT" sz="1800" spc="-1" strike="noStrike">
                <a:solidFill>
                  <a:srgbClr val="000000"/>
                </a:solidFill>
                <a:latin typeface="Corbel"/>
                <a:ea typeface="DejaVu Sans"/>
              </a:rPr>
              <a:t> da un’altra classe.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Iniezione della dipendenza basata sui </a:t>
            </a:r>
            <a:r>
              <a:rPr b="1" lang="it-IT" sz="1800" spc="-1" strike="noStrike" u="sng">
                <a:solidFill>
                  <a:srgbClr val="000000"/>
                </a:solidFill>
                <a:uFillTx/>
                <a:latin typeface="Corbel"/>
                <a:ea typeface="DejaVu Sans"/>
              </a:rPr>
              <a:t>metodi Setter</a:t>
            </a:r>
            <a:r>
              <a:rPr b="1" lang="it-IT" sz="1800" spc="-1" strike="noStrike">
                <a:solidFill>
                  <a:srgbClr val="000000"/>
                </a:solidFill>
                <a:latin typeface="Corbel"/>
                <a:ea typeface="DejaVu Sans"/>
              </a:rPr>
              <a:t>:</a:t>
            </a:r>
            <a:r>
              <a:rPr b="0" lang="it-IT" sz="1800" spc="-1" strike="noStrike">
                <a:solidFill>
                  <a:srgbClr val="000000"/>
                </a:solidFill>
                <a:latin typeface="Corbel"/>
                <a:ea typeface="DejaVu Sans"/>
              </a:rPr>
              <a:t> è rappresentata dal caso in cui il container invoca dei metodi </a:t>
            </a:r>
            <a:r>
              <a:rPr b="1" lang="it-IT" sz="1800" spc="-1" strike="noStrike">
                <a:solidFill>
                  <a:srgbClr val="000000"/>
                </a:solidFill>
                <a:latin typeface="Corbel"/>
                <a:ea typeface="DejaVu Sans"/>
              </a:rPr>
              <a:t>Setter</a:t>
            </a:r>
            <a:r>
              <a:rPr b="0" lang="it-IT" sz="1800" spc="-1" strike="noStrike">
                <a:solidFill>
                  <a:srgbClr val="000000"/>
                </a:solidFill>
                <a:latin typeface="Corbel"/>
                <a:ea typeface="DejaVu Sans"/>
              </a:rPr>
              <a:t> sui nostri bean, dopo aver invocato un costruttore privo di argomenti oppure un metodo statico privo di argomenti appartenente ad una factory per istanziare i nostri bean.</a:t>
            </a:r>
            <a:endParaRPr b="0" lang="it-IT" sz="18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23"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24" name="CustomShape 3"/>
          <p:cNvSpPr/>
          <p:nvPr/>
        </p:nvSpPr>
        <p:spPr>
          <a:xfrm>
            <a:off x="179640" y="1340640"/>
            <a:ext cx="8567640" cy="31060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Volendo possiamo usare insieme entrambi i metodi ma è una buona regola:</a:t>
            </a:r>
            <a:endParaRPr b="0" lang="it-IT" sz="1800" spc="-1" strike="noStrike">
              <a:latin typeface="Arial"/>
            </a:endParaRPr>
          </a:p>
          <a:p>
            <a:pPr>
              <a:lnSpc>
                <a:spcPct val="100000"/>
              </a:lnSpc>
            </a:pPr>
            <a:endParaRPr b="0" lang="it-IT" sz="1800" spc="-1" strike="noStrike">
              <a:latin typeface="Arial"/>
            </a:endParaRPr>
          </a:p>
          <a:p>
            <a:pPr marL="216000" indent="-216000">
              <a:lnSpc>
                <a:spcPct val="100000"/>
              </a:lnSpc>
              <a:buClr>
                <a:srgbClr val="000000"/>
              </a:buClr>
              <a:buFont typeface="Wingdings" charset="2"/>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usare la </a:t>
            </a:r>
            <a:r>
              <a:rPr b="1" lang="it-IT" sz="1800" spc="-1" strike="noStrike">
                <a:solidFill>
                  <a:srgbClr val="000000"/>
                </a:solidFill>
                <a:latin typeface="Corbel"/>
                <a:ea typeface="DejaVu Sans"/>
              </a:rPr>
              <a:t>versione basata su costruttore</a:t>
            </a:r>
            <a:r>
              <a:rPr b="0" lang="it-IT" sz="1800" spc="-1" strike="noStrike">
                <a:solidFill>
                  <a:srgbClr val="000000"/>
                </a:solidFill>
                <a:latin typeface="Corbel"/>
                <a:ea typeface="DejaVu Sans"/>
              </a:rPr>
              <a:t> per gestire le dipendenze </a:t>
            </a:r>
            <a:r>
              <a:rPr b="1" lang="it-IT" sz="1800" spc="-1" strike="noStrike">
                <a:solidFill>
                  <a:srgbClr val="000000"/>
                </a:solidFill>
                <a:latin typeface="Corbel"/>
                <a:ea typeface="DejaVu Sans"/>
              </a:rPr>
              <a:t>obbligatorie</a:t>
            </a:r>
            <a:endParaRPr b="0" lang="it-IT" sz="1800" spc="-1" strike="noStrike">
              <a:latin typeface="Arial"/>
            </a:endParaRPr>
          </a:p>
          <a:p>
            <a:pPr marL="216000" indent="-216000">
              <a:lnSpc>
                <a:spcPct val="100000"/>
              </a:lnSpc>
              <a:buClr>
                <a:srgbClr val="000000"/>
              </a:buClr>
              <a:buFont typeface="Wingdings" charset="2"/>
              <a:buChar char=""/>
            </a:pPr>
            <a:r>
              <a:rPr b="0" lang="it-IT" sz="1800" spc="-1" strike="noStrike">
                <a:solidFill>
                  <a:srgbClr val="000000"/>
                </a:solidFill>
                <a:latin typeface="Corbel"/>
                <a:ea typeface="DejaVu Sans"/>
              </a:rPr>
              <a:t>usare la </a:t>
            </a:r>
            <a:r>
              <a:rPr b="1" lang="it-IT" sz="1800" spc="-1" strike="noStrike">
                <a:solidFill>
                  <a:srgbClr val="000000"/>
                </a:solidFill>
                <a:latin typeface="Corbel"/>
                <a:ea typeface="DejaVu Sans"/>
              </a:rPr>
              <a:t>versione basata sui metodi setter</a:t>
            </a:r>
            <a:r>
              <a:rPr b="0" lang="it-IT" sz="1800" spc="-1" strike="noStrike">
                <a:solidFill>
                  <a:srgbClr val="000000"/>
                </a:solidFill>
                <a:latin typeface="Corbel"/>
                <a:ea typeface="DejaVu Sans"/>
              </a:rPr>
              <a:t> per gestire le dipendenze </a:t>
            </a:r>
            <a:r>
              <a:rPr b="1" lang="it-IT" sz="1800" spc="-1" strike="noStrike">
                <a:solidFill>
                  <a:srgbClr val="000000"/>
                </a:solidFill>
                <a:latin typeface="Corbel"/>
                <a:ea typeface="DejaVu Sans"/>
              </a:rPr>
              <a:t>opzionali</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codice sarà più pulito usando la </a:t>
            </a:r>
            <a:r>
              <a:rPr b="1" lang="it-IT" sz="1800" spc="-1" strike="noStrike">
                <a:solidFill>
                  <a:srgbClr val="000000"/>
                </a:solidFill>
                <a:latin typeface="Corbel"/>
                <a:ea typeface="DejaVu Sans"/>
              </a:rPr>
              <a:t>Dependency Injection</a:t>
            </a:r>
            <a:r>
              <a:rPr b="0" lang="it-IT" sz="1800" spc="-1" strike="noStrike">
                <a:solidFill>
                  <a:srgbClr val="000000"/>
                </a:solidFill>
                <a:latin typeface="Corbel"/>
                <a:ea typeface="DejaVu Sans"/>
              </a:rPr>
              <a:t> creando di conseguenza un maggior </a:t>
            </a:r>
            <a:r>
              <a:rPr b="1" lang="it-IT" sz="1800" spc="-1" strike="noStrike">
                <a:solidFill>
                  <a:srgbClr val="000000"/>
                </a:solidFill>
                <a:latin typeface="Corbel"/>
                <a:ea typeface="DejaVu Sans"/>
              </a:rPr>
              <a:t>disaccoppiamento</a:t>
            </a:r>
            <a:r>
              <a:rPr b="0" lang="it-IT" sz="1800" spc="-1" strike="noStrike">
                <a:solidFill>
                  <a:srgbClr val="000000"/>
                </a:solidFill>
                <a:latin typeface="Corbel"/>
                <a:ea typeface="DejaVu Sans"/>
              </a:rPr>
              <a:t> tra le classi (un maggior grado di </a:t>
            </a:r>
            <a:r>
              <a:rPr b="1" lang="it-IT" sz="1800" spc="-1" strike="noStrike">
                <a:solidFill>
                  <a:srgbClr val="000000"/>
                </a:solidFill>
                <a:latin typeface="Corbel"/>
                <a:ea typeface="DejaVu Sans"/>
              </a:rPr>
              <a:t>indipendenza</a:t>
            </a:r>
            <a:r>
              <a:rPr b="0" lang="it-IT" sz="1800" spc="-1" strike="noStrike">
                <a:solidFill>
                  <a:srgbClr val="000000"/>
                </a:solidFill>
                <a:latin typeface="Corbel"/>
                <a:ea typeface="DejaVu Sans"/>
              </a:rPr>
              <a:t> tra le classi).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Così facendo accade che un oggetto non si preoccuperà di gestire le sue dipendenze e non avrà bisogno di conoscere locazione o le varie dipendenze, tutto sarà gestito dal Framework Spring.</a:t>
            </a:r>
            <a:endParaRPr b="0" lang="it-IT" sz="18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26"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227" name="CustomShape 3"/>
          <p:cNvSpPr/>
          <p:nvPr/>
        </p:nvSpPr>
        <p:spPr>
          <a:xfrm>
            <a:off x="179640" y="1412640"/>
            <a:ext cx="863964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della dipendenza basata sul </a:t>
            </a:r>
            <a:r>
              <a:rPr b="1" lang="it-IT" sz="1800" spc="-1" strike="noStrike">
                <a:solidFill>
                  <a:srgbClr val="000000"/>
                </a:solidFill>
                <a:latin typeface="Corbel"/>
                <a:ea typeface="DejaVu Sans"/>
              </a:rPr>
              <a:t>costruttore</a:t>
            </a:r>
            <a:r>
              <a:rPr b="0" lang="it-IT" sz="1800" spc="-1" strike="noStrike">
                <a:solidFill>
                  <a:srgbClr val="000000"/>
                </a:solidFill>
                <a:latin typeface="Corbel"/>
                <a:ea typeface="DejaVu Sans"/>
              </a:rPr>
              <a:t> viene realizzata quando il </a:t>
            </a:r>
            <a:r>
              <a:rPr b="1" lang="it-IT" sz="1800" spc="-1" strike="noStrike">
                <a:solidFill>
                  <a:srgbClr val="000000"/>
                </a:solidFill>
                <a:latin typeface="Corbel"/>
                <a:ea typeface="DejaVu Sans"/>
              </a:rPr>
              <a:t>container</a:t>
            </a:r>
            <a:r>
              <a:rPr b="0" lang="it-IT" sz="1800" spc="-1" strike="noStrike">
                <a:solidFill>
                  <a:srgbClr val="000000"/>
                </a:solidFill>
                <a:latin typeface="Corbel"/>
                <a:ea typeface="DejaVu Sans"/>
              </a:rPr>
              <a:t> invoca un </a:t>
            </a:r>
            <a:r>
              <a:rPr b="1" lang="it-IT" sz="1800" spc="-1" strike="noStrike">
                <a:solidFill>
                  <a:srgbClr val="000000"/>
                </a:solidFill>
                <a:latin typeface="Corbel"/>
                <a:ea typeface="DejaVu Sans"/>
              </a:rPr>
              <a:t>costruttore</a:t>
            </a:r>
            <a:r>
              <a:rPr b="0" lang="it-IT" sz="1800" spc="-1" strike="noStrike">
                <a:solidFill>
                  <a:srgbClr val="000000"/>
                </a:solidFill>
                <a:latin typeface="Corbel"/>
                <a:ea typeface="DejaVu Sans"/>
              </a:rPr>
              <a:t> di classi con un certo </a:t>
            </a:r>
            <a:r>
              <a:rPr b="1" lang="it-IT" sz="1800" spc="-1" strike="noStrike">
                <a:solidFill>
                  <a:srgbClr val="000000"/>
                </a:solidFill>
                <a:latin typeface="Corbel"/>
                <a:ea typeface="DejaVu Sans"/>
              </a:rPr>
              <a:t>numero di argomenti</a:t>
            </a:r>
            <a:r>
              <a:rPr b="0" lang="it-IT" sz="1800" spc="-1" strike="noStrike">
                <a:solidFill>
                  <a:srgbClr val="000000"/>
                </a:solidFill>
                <a:latin typeface="Corbel"/>
                <a:ea typeface="DejaVu Sans"/>
              </a:rPr>
              <a:t>, ognuno dei quali rappresenta una </a:t>
            </a:r>
            <a:r>
              <a:rPr b="1" lang="it-IT" sz="1800" spc="-1" strike="noStrike">
                <a:solidFill>
                  <a:srgbClr val="000000"/>
                </a:solidFill>
                <a:latin typeface="Corbel"/>
                <a:ea typeface="DejaVu Sans"/>
              </a:rPr>
              <a:t>dipendenza</a:t>
            </a:r>
            <a:r>
              <a:rPr b="0" lang="it-IT" sz="1800" spc="-1" strike="noStrike">
                <a:solidFill>
                  <a:srgbClr val="000000"/>
                </a:solidFill>
                <a:latin typeface="Corbel"/>
                <a:ea typeface="DejaVu Sans"/>
              </a:rPr>
              <a:t> da un’altra classe.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ESEMPIO LEZIONE 8</a:t>
            </a:r>
            <a:endParaRPr b="0" lang="it-IT" sz="18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29"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230" name="CustomShape 3"/>
          <p:cNvSpPr/>
          <p:nvPr/>
        </p:nvSpPr>
        <p:spPr>
          <a:xfrm>
            <a:off x="611640" y="1484640"/>
            <a:ext cx="8135640" cy="2831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nel file beans.xml di configurazione vengono definiti due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bean identificato dall’</a:t>
            </a:r>
            <a:r>
              <a:rPr b="1" lang="it-IT" sz="1800" spc="-1" strike="noStrike">
                <a:solidFill>
                  <a:srgbClr val="000000"/>
                </a:solidFill>
                <a:latin typeface="Corbel"/>
                <a:ea typeface="DejaVu Sans"/>
              </a:rPr>
              <a:t>ID=spellChecker</a:t>
            </a:r>
            <a:r>
              <a:rPr b="0" lang="it-IT" sz="1800" spc="-1" strike="noStrike">
                <a:solidFill>
                  <a:srgbClr val="000000"/>
                </a:solidFill>
                <a:latin typeface="Corbel"/>
                <a:ea typeface="DejaVu Sans"/>
              </a:rPr>
              <a:t> che corrisponde alla classe </a:t>
            </a:r>
            <a:r>
              <a:rPr b="1" lang="it-IT" sz="1800" spc="-1" strike="noStrike">
                <a:solidFill>
                  <a:srgbClr val="000000"/>
                </a:solidFill>
                <a:latin typeface="Corbel"/>
                <a:ea typeface="DejaVu Sans"/>
              </a:rPr>
              <a:t>SpellCheker</a:t>
            </a:r>
            <a:r>
              <a:rPr b="0" lang="it-IT" sz="1800" spc="-1" strike="noStrike">
                <a:solidFill>
                  <a:srgbClr val="000000"/>
                </a:solidFill>
                <a:latin typeface="Corbel"/>
                <a:ea typeface="DejaVu Sans"/>
              </a:rPr>
              <a:t>. Tale bean sarà usato come dipendenza del prossimo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bean identificato dall’</a:t>
            </a:r>
            <a:r>
              <a:rPr b="1" lang="it-IT" sz="1800" spc="-1" strike="noStrike">
                <a:solidFill>
                  <a:srgbClr val="000000"/>
                </a:solidFill>
                <a:latin typeface="Corbel"/>
                <a:ea typeface="DejaVu Sans"/>
              </a:rPr>
              <a:t>ID=textEditor </a:t>
            </a:r>
            <a:r>
              <a:rPr b="0" lang="it-IT" sz="1800" spc="-1" strike="noStrike">
                <a:solidFill>
                  <a:srgbClr val="000000"/>
                </a:solidFill>
                <a:latin typeface="Corbel"/>
                <a:ea typeface="DejaVu Sans"/>
              </a:rPr>
              <a:t>che corrisponde alla classe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Tale bean prenderà il precedente bean come dipendenza &lt;constructor-arg </a:t>
            </a:r>
            <a:r>
              <a:rPr b="1" lang="it-IT" sz="1800" spc="-1" strike="noStrike">
                <a:solidFill>
                  <a:srgbClr val="000000"/>
                </a:solidFill>
                <a:latin typeface="Corbel"/>
                <a:ea typeface="DejaVu Sans"/>
              </a:rPr>
              <a:t>ref</a:t>
            </a:r>
            <a:r>
              <a:rPr b="0" lang="it-IT" sz="1800" spc="-1" strike="noStrike">
                <a:solidFill>
                  <a:srgbClr val="000000"/>
                </a:solidFill>
                <a:latin typeface="Corbel"/>
                <a:ea typeface="DejaVu Sans"/>
              </a:rPr>
              <a:t>="spellChecker"\&gt;.</a:t>
            </a:r>
            <a:endParaRPr b="0" lang="it-IT" sz="18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32"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233" name="CustomShape 3"/>
          <p:cNvSpPr/>
          <p:nvPr/>
        </p:nvSpPr>
        <p:spPr>
          <a:xfrm>
            <a:off x="179640" y="1628640"/>
            <a:ext cx="8783640" cy="3654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Andando ad analizzare il significato del precedente esempio possiamo vedere come il Framework Spring istanzi: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prima il bean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e quando và ad istanziare il bean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inietta la dipendenza (l’indirizzo) del bean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all’interno del costruttore al momento della costruzione di un oggetto</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fare questo abbiamo utilizzato il tag</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&lt;constructor-arg ref=”spellChecker”/&gt;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all’interno della definizione del bean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tag specifica, nella definizione del bean identificato dall’</a:t>
            </a:r>
            <a:r>
              <a:rPr b="1" lang="it-IT" sz="1800" spc="-1" strike="noStrike">
                <a:solidFill>
                  <a:srgbClr val="000000"/>
                </a:solidFill>
                <a:latin typeface="Corbel"/>
                <a:ea typeface="DejaVu Sans"/>
              </a:rPr>
              <a:t>ID=textEditor</a:t>
            </a:r>
            <a:r>
              <a:rPr b="0" lang="it-IT" sz="1800" spc="-1" strike="noStrike">
                <a:solidFill>
                  <a:srgbClr val="000000"/>
                </a:solidFill>
                <a:latin typeface="Corbel"/>
                <a:ea typeface="DejaVu Sans"/>
              </a:rPr>
              <a:t>, gli argomenti da passare al costruttore della relativa classe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Sarà il framework Spring ad occuparsi di istanziare prima il bean (SpellChecker) rappresentante la dipendendenza e di andarlo ad iniettare al momento della costruzione del bean (TextEditor) che usa tale dipendenza.</a:t>
            </a:r>
            <a:endParaRPr b="0" lang="it-IT" sz="18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35"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236" name="CustomShape 3"/>
          <p:cNvSpPr/>
          <p:nvPr/>
        </p:nvSpPr>
        <p:spPr>
          <a:xfrm>
            <a:off x="323640" y="1700640"/>
            <a:ext cx="8639640" cy="912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 caso di tipi semplici, il container può anche usare il </a:t>
            </a:r>
            <a:r>
              <a:rPr b="1" lang="it-IT" sz="1800" spc="-1" strike="noStrike">
                <a:solidFill>
                  <a:srgbClr val="000000"/>
                </a:solidFill>
                <a:latin typeface="Corbel"/>
                <a:ea typeface="DejaVu Sans"/>
              </a:rPr>
              <a:t>matching dei tipi</a:t>
            </a:r>
            <a:r>
              <a:rPr b="0" lang="it-IT" sz="1800" spc="-1" strike="noStrike">
                <a:solidFill>
                  <a:srgbClr val="000000"/>
                </a:solidFill>
                <a:latin typeface="Corbel"/>
                <a:ea typeface="DejaVu Sans"/>
              </a:rPr>
              <a:t> se nel costruttore specifichiamo esplicitamente il tipo degli argomenti, basta usare l’attributo </a:t>
            </a:r>
            <a:r>
              <a:rPr b="1" lang="it-IT" sz="1800" spc="-1" strike="noStrike">
                <a:solidFill>
                  <a:srgbClr val="000000"/>
                </a:solidFill>
                <a:latin typeface="Corbel"/>
                <a:ea typeface="DejaVu Sans"/>
              </a:rPr>
              <a:t>type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Ad esempio:</a:t>
            </a:r>
            <a:endParaRPr b="0" lang="it-IT" sz="1800" spc="-1" strike="noStrike">
              <a:latin typeface="Arial"/>
            </a:endParaRPr>
          </a:p>
        </p:txBody>
      </p:sp>
      <p:sp>
        <p:nvSpPr>
          <p:cNvPr id="237" name="CustomShape 4"/>
          <p:cNvSpPr/>
          <p:nvPr/>
        </p:nvSpPr>
        <p:spPr>
          <a:xfrm>
            <a:off x="323640" y="2925000"/>
            <a:ext cx="8604360" cy="2831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&lt;beans&gt;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 id="exampleBean" class="examples.ExampleBean"&gt;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&lt;constructor-arg </a:t>
            </a:r>
            <a:r>
              <a:rPr b="1" lang="it-IT" sz="1800" spc="-1" strike="noStrike">
                <a:solidFill>
                  <a:srgbClr val="000000"/>
                </a:solidFill>
                <a:latin typeface="Corbel"/>
                <a:ea typeface="DejaVu Sans"/>
              </a:rPr>
              <a:t>type</a:t>
            </a:r>
            <a:r>
              <a:rPr b="0" lang="it-IT" sz="1800" spc="-1" strike="noStrike">
                <a:solidFill>
                  <a:srgbClr val="000000"/>
                </a:solidFill>
                <a:latin typeface="Corbel"/>
                <a:ea typeface="DejaVu Sans"/>
              </a:rPr>
              <a:t>="int" </a:t>
            </a:r>
            <a:r>
              <a:rPr b="1" lang="it-IT" sz="1800" spc="-1" strike="noStrike">
                <a:solidFill>
                  <a:srgbClr val="000000"/>
                </a:solidFill>
                <a:latin typeface="Corbel"/>
                <a:ea typeface="DejaVu Sans"/>
              </a:rPr>
              <a:t>value</a:t>
            </a:r>
            <a:r>
              <a:rPr b="0" lang="it-IT" sz="1800" spc="-1" strike="noStrike">
                <a:solidFill>
                  <a:srgbClr val="000000"/>
                </a:solidFill>
                <a:latin typeface="Corbel"/>
                <a:ea typeface="DejaVu Sans"/>
              </a:rPr>
              <a:t>="2001"/&gt;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&lt;constructor-arg </a:t>
            </a:r>
            <a:r>
              <a:rPr b="1" lang="it-IT" sz="1800" spc="-1" strike="noStrike">
                <a:solidFill>
                  <a:srgbClr val="000000"/>
                </a:solidFill>
                <a:latin typeface="Corbel"/>
                <a:ea typeface="DejaVu Sans"/>
              </a:rPr>
              <a:t>type</a:t>
            </a:r>
            <a:r>
              <a:rPr b="0" lang="it-IT" sz="1800" spc="-1" strike="noStrike">
                <a:solidFill>
                  <a:srgbClr val="000000"/>
                </a:solidFill>
                <a:latin typeface="Corbel"/>
                <a:ea typeface="DejaVu Sans"/>
              </a:rPr>
              <a:t>="java.lang.String" </a:t>
            </a:r>
            <a:r>
              <a:rPr b="1" lang="it-IT" sz="1800" spc="-1" strike="noStrike">
                <a:solidFill>
                  <a:srgbClr val="000000"/>
                </a:solidFill>
                <a:latin typeface="Corbel"/>
                <a:ea typeface="DejaVu Sans"/>
              </a:rPr>
              <a:t>value</a:t>
            </a:r>
            <a:r>
              <a:rPr b="0" lang="it-IT" sz="1800" spc="-1" strike="noStrike">
                <a:solidFill>
                  <a:srgbClr val="000000"/>
                </a:solidFill>
                <a:latin typeface="Corbel"/>
                <a:ea typeface="DejaVu Sans"/>
              </a:rPr>
              <a:t>="Zara"/&gt;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&lt;/beans&gt;</a:t>
            </a:r>
            <a:endParaRPr b="0" lang="it-IT" sz="18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39"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240" name="CustomShape 3"/>
          <p:cNvSpPr/>
          <p:nvPr/>
        </p:nvSpPr>
        <p:spPr>
          <a:xfrm>
            <a:off x="179640" y="1484640"/>
            <a:ext cx="8639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Infine esiste un altro modo per passare gli argomenti al costruttore: usare l’attributo</a:t>
            </a:r>
            <a:r>
              <a:rPr b="1" lang="it-IT" sz="1800" spc="-1" strike="noStrike">
                <a:solidFill>
                  <a:srgbClr val="000000"/>
                </a:solidFill>
                <a:latin typeface="Corbel"/>
                <a:ea typeface="DejaVu Sans"/>
              </a:rPr>
              <a:t> index</a:t>
            </a:r>
            <a:r>
              <a:rPr b="0" lang="it-IT" sz="1800" spc="-1" strike="noStrike">
                <a:solidFill>
                  <a:srgbClr val="000000"/>
                </a:solidFill>
                <a:latin typeface="Corbel"/>
                <a:ea typeface="DejaVu Sans"/>
              </a:rPr>
              <a:t> per </a:t>
            </a:r>
            <a:r>
              <a:rPr b="1" lang="it-IT" sz="1800" spc="-1" strike="noStrike">
                <a:solidFill>
                  <a:srgbClr val="000000"/>
                </a:solidFill>
                <a:latin typeface="Corbel"/>
                <a:ea typeface="DejaVu Sans"/>
              </a:rPr>
              <a:t>specificare esplicitamente l’indice dell’argomento del costruttore</a:t>
            </a:r>
            <a:r>
              <a:rPr b="0" lang="it-IT" sz="1800" spc="-1" strike="noStrike">
                <a:solidFill>
                  <a:srgbClr val="000000"/>
                </a:solidFill>
                <a:latin typeface="Corbel"/>
                <a:ea typeface="DejaVu Sans"/>
              </a:rPr>
              <a:t>. L’indice base è 0.</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Ad esempio:</a:t>
            </a:r>
            <a:endParaRPr b="0" lang="it-IT" sz="1800" spc="-1" strike="noStrike">
              <a:latin typeface="Arial"/>
            </a:endParaRPr>
          </a:p>
        </p:txBody>
      </p:sp>
      <p:sp>
        <p:nvSpPr>
          <p:cNvPr id="241" name="CustomShape 4"/>
          <p:cNvSpPr/>
          <p:nvPr/>
        </p:nvSpPr>
        <p:spPr>
          <a:xfrm>
            <a:off x="611640" y="2972160"/>
            <a:ext cx="9108360" cy="2557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&lt;beans&gt;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 id="exampleBean" class="examples.ExampleBean"&gt;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&lt;constructor-arg index="0" value="2001"/&gt;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&lt;constructor-arg index="1" value="Zara"/&gt;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&lt;/beans&gt;</a:t>
            </a:r>
            <a:endParaRPr b="0" lang="it-IT" sz="18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43"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44" name="CustomShape 3"/>
          <p:cNvSpPr/>
          <p:nvPr/>
        </p:nvSpPr>
        <p:spPr>
          <a:xfrm>
            <a:off x="323640" y="1412640"/>
            <a:ext cx="8495640" cy="200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della dipendenza basata sui metodi </a:t>
            </a:r>
            <a:r>
              <a:rPr b="1" lang="it-IT" sz="1800" spc="-1" strike="noStrike">
                <a:solidFill>
                  <a:srgbClr val="000000"/>
                </a:solidFill>
                <a:latin typeface="Corbel"/>
                <a:ea typeface="DejaVu Sans"/>
              </a:rPr>
              <a:t>Setter</a:t>
            </a:r>
            <a:r>
              <a:rPr b="0" lang="it-IT" sz="1800" spc="-1" strike="noStrike">
                <a:solidFill>
                  <a:srgbClr val="000000"/>
                </a:solidFill>
                <a:latin typeface="Corbel"/>
                <a:ea typeface="DejaVu Sans"/>
              </a:rPr>
              <a:t> viene realizzata dal container invocando sul nostro bean dei metodi </a:t>
            </a:r>
            <a:r>
              <a:rPr b="1" lang="it-IT" sz="1800" spc="-1" strike="noStrike">
                <a:solidFill>
                  <a:srgbClr val="000000"/>
                </a:solidFill>
                <a:latin typeface="Corbel"/>
                <a:ea typeface="DejaVu Sans"/>
              </a:rPr>
              <a:t>Setter</a:t>
            </a:r>
            <a:r>
              <a:rPr b="0" lang="it-IT" sz="1800" spc="-1" strike="noStrike">
                <a:solidFill>
                  <a:srgbClr val="000000"/>
                </a:solidFill>
                <a:latin typeface="Corbel"/>
                <a:ea typeface="DejaVu Sans"/>
              </a:rPr>
              <a:t> dopo che questo è stato creato mediante un metodo </a:t>
            </a:r>
            <a:r>
              <a:rPr b="1" lang="it-IT" sz="1800" spc="-1" strike="noStrike">
                <a:solidFill>
                  <a:srgbClr val="000000"/>
                </a:solidFill>
                <a:latin typeface="Corbel"/>
                <a:ea typeface="DejaVu Sans"/>
              </a:rPr>
              <a:t>costruttore privo di argomenti </a:t>
            </a:r>
            <a:r>
              <a:rPr b="0" lang="it-IT" sz="1800" spc="-1" strike="noStrike">
                <a:solidFill>
                  <a:srgbClr val="000000"/>
                </a:solidFill>
                <a:latin typeface="Corbel"/>
                <a:ea typeface="DejaVu Sans"/>
              </a:rPr>
              <a:t>dalla </a:t>
            </a:r>
            <a:r>
              <a:rPr b="1" lang="it-IT" sz="1800" spc="-1" strike="noStrike">
                <a:solidFill>
                  <a:srgbClr val="000000"/>
                </a:solidFill>
                <a:latin typeface="Corbel"/>
                <a:ea typeface="DejaVu Sans"/>
              </a:rPr>
              <a:t>factory</a:t>
            </a:r>
            <a:r>
              <a:rPr b="0" lang="it-IT" sz="1800" spc="-1" strike="noStrike">
                <a:solidFill>
                  <a:srgbClr val="000000"/>
                </a:solidFill>
                <a:latin typeface="Corbel"/>
                <a:ea typeface="DejaVu Sans"/>
              </a:rPr>
              <a:t> che si occupa appunto di istanziare i nostri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9</a:t>
            </a:r>
            <a:endParaRPr b="0" lang="it-IT" sz="18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46"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47" name="CustomShape 3"/>
          <p:cNvSpPr/>
          <p:nvPr/>
        </p:nvSpPr>
        <p:spPr>
          <a:xfrm>
            <a:off x="323640" y="1556640"/>
            <a:ext cx="849564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principale differenza si trova all’interno del tag </a:t>
            </a:r>
            <a:r>
              <a:rPr b="1" lang="it-IT" sz="1800" spc="-1" strike="noStrike">
                <a:solidFill>
                  <a:srgbClr val="000000"/>
                </a:solidFill>
                <a:latin typeface="Corbel"/>
                <a:ea typeface="DejaVu Sans"/>
              </a:rPr>
              <a:t>&lt;bean&gt;</a:t>
            </a:r>
            <a:r>
              <a:rPr b="0" lang="it-IT" sz="1800" spc="-1" strike="noStrike">
                <a:solidFill>
                  <a:srgbClr val="000000"/>
                </a:solidFill>
                <a:latin typeface="Corbel"/>
                <a:ea typeface="DejaVu Sans"/>
              </a:rPr>
              <a:t> relativo alla definizione del bean della classe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in questo caso, invece di usare il tag </a:t>
            </a:r>
            <a:r>
              <a:rPr b="1" lang="it-IT" sz="1800" spc="-1" strike="noStrike">
                <a:solidFill>
                  <a:srgbClr val="000000"/>
                </a:solidFill>
                <a:latin typeface="Corbel"/>
                <a:ea typeface="DejaVu Sans"/>
              </a:rPr>
              <a:t>&lt;constructor-arg&gt;</a:t>
            </a:r>
            <a:r>
              <a:rPr b="0" lang="it-IT" sz="1800" spc="-1" strike="noStrike">
                <a:solidFill>
                  <a:srgbClr val="000000"/>
                </a:solidFill>
                <a:latin typeface="Corbel"/>
                <a:ea typeface="DejaVu Sans"/>
              </a:rPr>
              <a:t> per effettuare l’iniezione delle dipendenze mediante costruttore, usiamo il tag </a:t>
            </a:r>
            <a:r>
              <a:rPr b="1" lang="it-IT" sz="1800" spc="-1" strike="noStrike">
                <a:solidFill>
                  <a:srgbClr val="000000"/>
                </a:solidFill>
                <a:latin typeface="Corbel"/>
                <a:ea typeface="DejaVu Sans"/>
              </a:rPr>
              <a:t>&lt;property&gt;</a:t>
            </a:r>
            <a:r>
              <a:rPr b="0" lang="it-IT" sz="1800" spc="-1" strike="noStrike">
                <a:solidFill>
                  <a:srgbClr val="000000"/>
                </a:solidFill>
                <a:latin typeface="Corbel"/>
                <a:ea typeface="DejaVu Sans"/>
              </a:rPr>
              <a:t> per </a:t>
            </a:r>
            <a:r>
              <a:rPr b="1" lang="it-IT" sz="1800" spc="-1" strike="noStrike">
                <a:solidFill>
                  <a:srgbClr val="000000"/>
                </a:solidFill>
                <a:latin typeface="Corbel"/>
                <a:ea typeface="DejaVu Sans"/>
              </a:rPr>
              <a:t>iniettare la dipendenza tramite i metodi setter</a:t>
            </a:r>
            <a:r>
              <a:rPr b="0" lang="it-IT" sz="1800" spc="-1" strike="noStrike">
                <a:solidFill>
                  <a:srgbClr val="000000"/>
                </a:solidFill>
                <a:latin typeface="Corbel"/>
                <a:ea typeface="DejaVu Sans"/>
              </a:rPr>
              <a:t>.</a:t>
            </a:r>
            <a:endParaRPr b="0" lang="it-IT" sz="1800" spc="-1" strike="noStrike">
              <a:latin typeface="Arial"/>
            </a:endParaRPr>
          </a:p>
        </p:txBody>
      </p:sp>
      <p:sp>
        <p:nvSpPr>
          <p:cNvPr id="248" name="CustomShape 4"/>
          <p:cNvSpPr/>
          <p:nvPr/>
        </p:nvSpPr>
        <p:spPr>
          <a:xfrm>
            <a:off x="179640" y="3429000"/>
            <a:ext cx="8495640" cy="1186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 caso stiamo passando:</a:t>
            </a:r>
            <a:endParaRPr b="0" lang="it-IT" sz="1800" spc="-1" strike="noStrike">
              <a:latin typeface="Arial"/>
            </a:endParaRPr>
          </a:p>
          <a:p>
            <a:pPr>
              <a:lnSpc>
                <a:spcPct val="100000"/>
              </a:lnSpc>
            </a:pPr>
            <a:endParaRPr b="0" lang="it-IT" sz="1800" spc="-1" strike="noStrike">
              <a:latin typeface="Arial"/>
            </a:endParaRPr>
          </a:p>
          <a:p>
            <a:pPr marL="216000" indent="-216000">
              <a:lnSpc>
                <a:spcPct val="100000"/>
              </a:lnSpc>
              <a:buClr>
                <a:srgbClr val="000000"/>
              </a:buClr>
              <a:buFont typeface="Wingdings" charset="2"/>
              <a:buChar char=""/>
            </a:pPr>
            <a:r>
              <a:rPr b="0" lang="it-IT" sz="1800" spc="-1" strike="noStrike">
                <a:solidFill>
                  <a:srgbClr val="000000"/>
                </a:solidFill>
                <a:latin typeface="Corbel"/>
                <a:ea typeface="DejaVu Sans"/>
              </a:rPr>
              <a:t>Un </a:t>
            </a:r>
            <a:r>
              <a:rPr b="1" lang="it-IT" sz="1800" spc="-1" strike="noStrike">
                <a:solidFill>
                  <a:srgbClr val="000000"/>
                </a:solidFill>
                <a:latin typeface="Corbel"/>
                <a:ea typeface="DejaVu Sans"/>
              </a:rPr>
              <a:t>oggetto referenziato</a:t>
            </a:r>
            <a:r>
              <a:rPr b="0" lang="it-IT" sz="1800" spc="-1" strike="noStrike">
                <a:solidFill>
                  <a:srgbClr val="000000"/>
                </a:solidFill>
                <a:latin typeface="Corbel"/>
                <a:ea typeface="DejaVu Sans"/>
              </a:rPr>
              <a:t> (di fatto un indirizzo) dobbiamo usare l’attributo </a:t>
            </a:r>
            <a:r>
              <a:rPr b="1" lang="it-IT" sz="1800" spc="-1" strike="noStrike">
                <a:solidFill>
                  <a:srgbClr val="000000"/>
                </a:solidFill>
                <a:latin typeface="Corbel"/>
                <a:ea typeface="DejaVu Sans"/>
              </a:rPr>
              <a:t>ref</a:t>
            </a:r>
            <a:r>
              <a:rPr b="0" lang="it-IT" sz="1800" spc="-1" strike="noStrike">
                <a:solidFill>
                  <a:srgbClr val="000000"/>
                </a:solidFill>
                <a:latin typeface="Corbel"/>
                <a:ea typeface="DejaVu Sans"/>
              </a:rPr>
              <a:t> all’interno del tag &lt;property&gt;</a:t>
            </a:r>
            <a:endParaRPr b="0" lang="it-IT" sz="1800" spc="-1" strike="noStrike">
              <a:latin typeface="Arial"/>
            </a:endParaRPr>
          </a:p>
          <a:p>
            <a:pPr>
              <a:lnSpc>
                <a:spcPct val="100000"/>
              </a:lnSpc>
            </a:pPr>
            <a:endParaRPr b="0" lang="it-IT" sz="1800" spc="-1" strike="noStrike">
              <a:latin typeface="Arial"/>
            </a:endParaRPr>
          </a:p>
          <a:p>
            <a:pPr marL="216000" indent="-216000">
              <a:lnSpc>
                <a:spcPct val="100000"/>
              </a:lnSpc>
              <a:buClr>
                <a:srgbClr val="000000"/>
              </a:buClr>
              <a:buFont typeface="Wingdings" charset="2"/>
              <a:buChar char=""/>
            </a:pPr>
            <a:r>
              <a:rPr b="0" lang="it-IT" sz="1800" spc="-1" strike="noStrike">
                <a:solidFill>
                  <a:srgbClr val="000000"/>
                </a:solidFill>
                <a:latin typeface="Corbel"/>
                <a:ea typeface="DejaVu Sans"/>
              </a:rPr>
              <a:t>un </a:t>
            </a:r>
            <a:r>
              <a:rPr b="1" lang="it-IT" sz="1800" spc="-1" strike="noStrike">
                <a:solidFill>
                  <a:srgbClr val="000000"/>
                </a:solidFill>
                <a:latin typeface="Corbel"/>
                <a:ea typeface="DejaVu Sans"/>
              </a:rPr>
              <a:t>valore</a:t>
            </a:r>
            <a:r>
              <a:rPr b="0" lang="it-IT" sz="1800" spc="-1" strike="noStrike">
                <a:solidFill>
                  <a:srgbClr val="000000"/>
                </a:solidFill>
                <a:latin typeface="Corbel"/>
                <a:ea typeface="DejaVu Sans"/>
              </a:rPr>
              <a:t> dobbiamo usare l’attributo </a:t>
            </a:r>
            <a:r>
              <a:rPr b="1" lang="it-IT" sz="1800" spc="-1" strike="noStrike">
                <a:solidFill>
                  <a:srgbClr val="000000"/>
                </a:solidFill>
                <a:latin typeface="Corbel"/>
                <a:ea typeface="DejaVu Sans"/>
              </a:rPr>
              <a:t>value</a:t>
            </a:r>
            <a:r>
              <a:rPr b="0" lang="it-IT" sz="1800" spc="-1" strike="noStrike">
                <a:solidFill>
                  <a:srgbClr val="000000"/>
                </a:solidFill>
                <a:latin typeface="Corbel"/>
                <a:ea typeface="DejaVu Sans"/>
              </a:rPr>
              <a:t> (come mostrato prima).</a:t>
            </a:r>
            <a:endParaRPr b="0" lang="it-IT" sz="18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50"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51" name="CustomShape 3"/>
          <p:cNvSpPr/>
          <p:nvPr/>
        </p:nvSpPr>
        <p:spPr>
          <a:xfrm>
            <a:off x="323640" y="1382760"/>
            <a:ext cx="8495640" cy="33804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Classi interne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Java permette di definire una classe (o interfaccia) all’interno di un’altra </a:t>
            </a:r>
            <a:endParaRPr b="0" lang="it-IT" sz="1800" spc="-1" strike="noStrike">
              <a:latin typeface="Arial"/>
            </a:endParaRPr>
          </a:p>
          <a:p>
            <a:pPr>
              <a:lnSpc>
                <a:spcPct val="100000"/>
              </a:lnSpc>
            </a:pPr>
            <a:br/>
            <a:r>
              <a:rPr b="0" lang="it-IT" sz="1800" spc="-1" strike="noStrike">
                <a:solidFill>
                  <a:srgbClr val="000000"/>
                </a:solidFill>
                <a:latin typeface="Corbel"/>
                <a:ea typeface="DejaVu Sans"/>
              </a:rPr>
              <a:t>Queste classi vengono chiamate “</a:t>
            </a:r>
            <a:r>
              <a:rPr b="1" lang="it-IT" sz="1800" spc="-1" strike="noStrike">
                <a:solidFill>
                  <a:srgbClr val="000000"/>
                </a:solidFill>
                <a:latin typeface="Corbel"/>
                <a:ea typeface="DejaVu Sans"/>
              </a:rPr>
              <a:t>interne</a:t>
            </a:r>
            <a:r>
              <a:rPr b="0" lang="it-IT" sz="1800" spc="-1" strike="noStrike">
                <a:solidFill>
                  <a:srgbClr val="000000"/>
                </a:solidFill>
                <a:latin typeface="Corbel"/>
                <a:ea typeface="DejaVu Sans"/>
              </a:rPr>
              <a:t>” o “</a:t>
            </a:r>
            <a:r>
              <a:rPr b="1" lang="it-IT" sz="1800" spc="-1" strike="noStrike">
                <a:solidFill>
                  <a:srgbClr val="000000"/>
                </a:solidFill>
                <a:latin typeface="Corbel"/>
                <a:ea typeface="DejaVu Sans"/>
              </a:rPr>
              <a:t>annidate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br/>
            <a:r>
              <a:rPr b="0" lang="it-IT" sz="1800" spc="-1" strike="noStrike">
                <a:solidFill>
                  <a:srgbClr val="000000"/>
                </a:solidFill>
                <a:latin typeface="Corbel"/>
                <a:ea typeface="DejaVu Sans"/>
              </a:rPr>
              <a:t>Tale meccanismo arricchisce le possibilità di relazioni tra classi, introducendo in particolare nuove regole di </a:t>
            </a:r>
            <a:r>
              <a:rPr b="1" lang="it-IT" sz="1800" spc="-1" strike="noStrike">
                <a:solidFill>
                  <a:srgbClr val="000000"/>
                </a:solidFill>
                <a:latin typeface="Corbel"/>
                <a:ea typeface="DejaVu Sans"/>
              </a:rPr>
              <a:t>visibilità</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br/>
            <a:r>
              <a:rPr b="0" lang="it-IT" sz="1800" spc="-1" strike="noStrike">
                <a:solidFill>
                  <a:srgbClr val="000000"/>
                </a:solidFill>
                <a:latin typeface="Corbel"/>
                <a:ea typeface="DejaVu Sans"/>
              </a:rPr>
              <a:t>Se la definizione di una </a:t>
            </a:r>
            <a:r>
              <a:rPr b="1" lang="it-IT" sz="1800" spc="-1" strike="noStrike">
                <a:solidFill>
                  <a:srgbClr val="000000"/>
                </a:solidFill>
                <a:latin typeface="Corbel"/>
                <a:ea typeface="DejaVu Sans"/>
              </a:rPr>
              <a:t>classe</a:t>
            </a:r>
            <a:r>
              <a:rPr b="0" lang="it-IT" sz="1800" spc="-1" strike="noStrike">
                <a:solidFill>
                  <a:srgbClr val="000000"/>
                </a:solidFill>
                <a:latin typeface="Corbel"/>
                <a:ea typeface="DejaVu Sans"/>
              </a:rPr>
              <a:t> si trova all’interno di un metodo, tale classe viene chiamata “</a:t>
            </a:r>
            <a:r>
              <a:rPr b="1" lang="it-IT" sz="1800" spc="-1" strike="noStrike">
                <a:solidFill>
                  <a:srgbClr val="000000"/>
                </a:solidFill>
                <a:latin typeface="Corbel"/>
                <a:ea typeface="DejaVu Sans"/>
              </a:rPr>
              <a:t>locale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br/>
            <a:r>
              <a:rPr b="0" lang="it-IT" sz="1800" spc="-1" strike="noStrike">
                <a:solidFill>
                  <a:srgbClr val="000000"/>
                </a:solidFill>
                <a:latin typeface="Corbel"/>
                <a:ea typeface="DejaVu Sans"/>
              </a:rPr>
              <a:t>Infine, una classe </a:t>
            </a:r>
            <a:r>
              <a:rPr b="1" lang="it-IT" sz="1800" spc="-1" strike="noStrike">
                <a:solidFill>
                  <a:srgbClr val="000000"/>
                </a:solidFill>
                <a:latin typeface="Corbel"/>
                <a:ea typeface="DejaVu Sans"/>
              </a:rPr>
              <a:t>locale</a:t>
            </a:r>
            <a:r>
              <a:rPr b="0" lang="it-IT" sz="1800" spc="-1" strike="noStrike">
                <a:solidFill>
                  <a:srgbClr val="000000"/>
                </a:solidFill>
                <a:latin typeface="Corbel"/>
                <a:ea typeface="DejaVu Sans"/>
              </a:rPr>
              <a:t> può anche essere “</a:t>
            </a:r>
            <a:r>
              <a:rPr b="1" lang="it-IT" sz="1800" spc="-1" strike="noStrike">
                <a:solidFill>
                  <a:srgbClr val="000000"/>
                </a:solidFill>
                <a:latin typeface="Corbel"/>
                <a:ea typeface="DejaVu Sans"/>
              </a:rPr>
              <a:t>anonima</a:t>
            </a:r>
            <a:r>
              <a:rPr b="0" lang="it-IT" sz="1800" spc="-1" strike="noStrike">
                <a:solidFill>
                  <a:srgbClr val="000000"/>
                </a:solidFill>
                <a:latin typeface="Corbel"/>
                <a:ea typeface="DejaVu Sans"/>
              </a:rPr>
              <a:t>”, quando il suo nome non sarebbe rilevante e/o utile.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74" name="CustomShape 2"/>
          <p:cNvSpPr/>
          <p:nvPr/>
        </p:nvSpPr>
        <p:spPr>
          <a:xfrm>
            <a:off x="7560" y="867600"/>
            <a:ext cx="299052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Dipendency Injection:</a:t>
            </a:r>
            <a:endParaRPr b="0" lang="it-IT" sz="1800" spc="-1" strike="noStrike">
              <a:latin typeface="Arial"/>
            </a:endParaRPr>
          </a:p>
        </p:txBody>
      </p:sp>
      <p:sp>
        <p:nvSpPr>
          <p:cNvPr id="75" name="CustomShape 3"/>
          <p:cNvSpPr/>
          <p:nvPr/>
        </p:nvSpPr>
        <p:spPr>
          <a:xfrm>
            <a:off x="467640" y="1845000"/>
            <a:ext cx="8063280" cy="2557440"/>
          </a:xfrm>
          <a:prstGeom prst="rect">
            <a:avLst/>
          </a:prstGeom>
          <a:noFill/>
          <a:ln>
            <a:solidFill>
              <a:schemeClr val="accent1"/>
            </a:solid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Cosa è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DIPENDENZA:</a:t>
            </a:r>
            <a:r>
              <a:rPr b="0" lang="it-IT" sz="1800" spc="-1" strike="noStrike">
                <a:solidFill>
                  <a:srgbClr val="000000"/>
                </a:solidFill>
                <a:latin typeface="Corbel"/>
                <a:ea typeface="DejaVu Sans"/>
              </a:rPr>
              <a:t> E un’</a:t>
            </a:r>
            <a:r>
              <a:rPr b="1" lang="it-IT" sz="1800" spc="-1" strike="noStrike">
                <a:solidFill>
                  <a:srgbClr val="000000"/>
                </a:solidFill>
                <a:latin typeface="Corbel"/>
                <a:ea typeface="DejaVu Sans"/>
              </a:rPr>
              <a:t>associazione tra due classi</a:t>
            </a:r>
            <a:r>
              <a:rPr b="0" lang="it-IT" sz="1800" spc="-1" strike="noStrike">
                <a:solidFill>
                  <a:srgbClr val="000000"/>
                </a:solidFill>
                <a:latin typeface="Corbel"/>
                <a:ea typeface="DejaVu Sans"/>
              </a:rPr>
              <a:t>. Per esempio, una classe A dipende da una classe B (una classe A usa una classe B).</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INIEZIONE: </a:t>
            </a:r>
            <a:r>
              <a:rPr b="0" lang="it-IT" sz="1800" spc="-1" strike="noStrike">
                <a:solidFill>
                  <a:srgbClr val="000000"/>
                </a:solidFill>
                <a:latin typeface="Corbel"/>
                <a:ea typeface="DejaVu Sans"/>
              </a:rPr>
              <a:t>La classe B viene </a:t>
            </a:r>
            <a:r>
              <a:rPr b="1" lang="it-IT" sz="1800" spc="-1" strike="noStrike">
                <a:solidFill>
                  <a:srgbClr val="000000"/>
                </a:solidFill>
                <a:latin typeface="Corbel"/>
                <a:ea typeface="DejaVu Sans"/>
              </a:rPr>
              <a:t>iniettata</a:t>
            </a:r>
            <a:r>
              <a:rPr b="0" lang="it-IT" sz="1800" spc="-1" strike="noStrike">
                <a:solidFill>
                  <a:srgbClr val="000000"/>
                </a:solidFill>
                <a:latin typeface="Corbel"/>
                <a:ea typeface="DejaVu Sans"/>
              </a:rPr>
              <a:t> all’interno della classe A dallo IoC container che si occupa di inserire il riferimento ad una classe B all’interno della classe A</a:t>
            </a:r>
            <a:endParaRPr b="0" lang="it-IT" sz="1800" spc="-1" strike="noStrike">
              <a:latin typeface="Arial"/>
            </a:endParaRPr>
          </a:p>
        </p:txBody>
      </p:sp>
      <p:sp>
        <p:nvSpPr>
          <p:cNvPr id="76" name="CustomShape 4"/>
          <p:cNvSpPr/>
          <p:nvPr/>
        </p:nvSpPr>
        <p:spPr>
          <a:xfrm>
            <a:off x="467640" y="4509000"/>
            <a:ext cx="7919280" cy="912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della dipendenza, ad esempio, può verificarsi quando passiamo dei parametri ad un costruttore o, dopo la costruzione di un oggetto, quando usiamo i metodi setter.</a:t>
            </a:r>
            <a:endParaRPr b="0" lang="it-IT"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53"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54" name="CustomShape 3"/>
          <p:cNvSpPr/>
          <p:nvPr/>
        </p:nvSpPr>
        <p:spPr>
          <a:xfrm>
            <a:off x="323640" y="1382760"/>
            <a:ext cx="8495640" cy="58492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Oltre a campi e metodi, una classe può contenere altre classi o interfacce, dette “interne”. Una classe che non sia interna viene chiamata “top-level”.</a:t>
            </a:r>
            <a:br/>
            <a:r>
              <a:rPr b="0" lang="it-IT" sz="1800" spc="-1" strike="noStrike">
                <a:solidFill>
                  <a:srgbClr val="000000"/>
                </a:solidFill>
                <a:latin typeface="Corbel"/>
                <a:ea typeface="DejaVu Sans"/>
              </a:rPr>
              <a:t>A differenza delle classi top-level, le classi interne possono avere tutte le quattro visibilità ammesse dal linguaggio.</a:t>
            </a:r>
            <a:br/>
            <a:r>
              <a:rPr b="0" lang="it-IT" sz="1800" spc="-1" strike="noStrike">
                <a:solidFill>
                  <a:srgbClr val="000000"/>
                </a:solidFill>
                <a:latin typeface="Corbel"/>
                <a:ea typeface="DejaVu Sans"/>
              </a:rPr>
              <a:t>La visibilità di una classe interna X stabilisce quali classi possono utilizzarla (cioè, istanziarla, estenderla, dichiarare riferimenti o parametri di tipo X, etc.).</a:t>
            </a:r>
            <a:endParaRPr b="0" lang="it-IT" sz="1800" spc="-1" strike="noStrike">
              <a:latin typeface="Arial"/>
            </a:endParaRPr>
          </a:p>
          <a:p>
            <a:pPr>
              <a:lnSpc>
                <a:spcPct val="100000"/>
              </a:lnSpc>
            </a:pPr>
            <a:r>
              <a:rPr b="0" lang="it-IT" sz="1800" spc="-1" strike="noStrike">
                <a:solidFill>
                  <a:srgbClr val="000000"/>
                </a:solidFill>
                <a:latin typeface="Corbel"/>
                <a:ea typeface="DejaVu Sans"/>
              </a:rPr>
              <a:t>Consideriamo il seguente esempio: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A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class B {</a:t>
            </a:r>
            <a:b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class C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classe B non è visibile al di fuori di A, mentre la classe C è visibile a tutte le classi che si trovano nello stesso pacchetto di A</a:t>
            </a:r>
            <a:endParaRPr b="0" lang="it-IT" sz="1800" spc="-1" strike="noStrike">
              <a:latin typeface="Arial"/>
            </a:endParaRPr>
          </a:p>
          <a:p>
            <a:pPr>
              <a:lnSpc>
                <a:spcPct val="100000"/>
              </a:lnSpc>
            </a:pPr>
            <a:endParaRPr b="0" lang="it-IT" sz="1800" spc="-1" strike="noStrike">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56"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57" name="CustomShape 3"/>
          <p:cNvSpPr/>
          <p:nvPr/>
        </p:nvSpPr>
        <p:spPr>
          <a:xfrm>
            <a:off x="330120" y="1412640"/>
            <a:ext cx="8416800" cy="3654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Dall’esterno di A, i nomi completi delle classi B e C sono A.B e A.C, rispettivamente.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 visibilità di una classe interna non ha alcun effetto sul codice che si trova all’interno della classe che la contiene.</a:t>
            </a:r>
            <a:endParaRPr b="0" lang="it-IT" sz="1800" spc="-1" strike="noStrike">
              <a:latin typeface="Arial"/>
            </a:endParaRPr>
          </a:p>
          <a:p>
            <a:pPr>
              <a:lnSpc>
                <a:spcPct val="100000"/>
              </a:lnSpc>
            </a:pPr>
            <a:br/>
            <a:r>
              <a:rPr b="0" lang="it-IT" sz="1800" spc="-1" strike="noStrike">
                <a:solidFill>
                  <a:srgbClr val="000000"/>
                </a:solidFill>
                <a:latin typeface="Corbel"/>
                <a:ea typeface="DejaVu Sans"/>
              </a:rPr>
              <a:t>Ad esempio, la classe B dell’esempio precedente è visibile a tutto il codice contenuto in A, compreso il codice contenuto in altre classi interne ad A, come ad esempio C.</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Lo stesso discorso si applica per i campi e i metodi di una classe interna,i loro attributi di visibilità hanno effetto solo sul codice esterno alla classe contenitrice.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In altre parole, tra classi contenute nella stessa classe non vige alcuna restrizione di visibilità.</a:t>
            </a:r>
            <a:endParaRPr b="0" lang="it-IT" sz="1800" spc="-1" strike="noStrike">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59"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60" name="CustomShape 3"/>
          <p:cNvSpPr/>
          <p:nvPr/>
        </p:nvSpPr>
        <p:spPr>
          <a:xfrm>
            <a:off x="149400" y="1556640"/>
            <a:ext cx="8783640" cy="5026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Ciascun oggetto di una classe interna (non statica, come spiegato dopo) possiede un riferimento implicito ad un oggetto della classe contenitrice.</a:t>
            </a:r>
            <a:br/>
            <a:r>
              <a:rPr b="0" lang="it-IT" sz="1800" spc="-1" strike="noStrike">
                <a:solidFill>
                  <a:srgbClr val="000000"/>
                </a:solidFill>
                <a:latin typeface="Corbel"/>
                <a:ea typeface="DejaVu Sans"/>
              </a:rPr>
              <a:t>Tale riferimento viene inizializzato automaticamente al momento della creazione dell’oggetto.</a:t>
            </a:r>
            <a:br/>
            <a:r>
              <a:rPr b="0" lang="it-IT" sz="1800" spc="-1" strike="noStrike">
                <a:solidFill>
                  <a:srgbClr val="000000"/>
                </a:solidFill>
                <a:latin typeface="Corbel"/>
                <a:ea typeface="DejaVu Sans"/>
              </a:rPr>
              <a:t>Tale riferimento non può essere modificato.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Supponiamo che B sia una classe interna di A.</a:t>
            </a:r>
            <a:br/>
            <a:r>
              <a:rPr b="0" lang="it-IT" sz="1800" spc="-1" strike="noStrike">
                <a:solidFill>
                  <a:srgbClr val="000000"/>
                </a:solidFill>
                <a:latin typeface="Corbel"/>
                <a:ea typeface="DejaVu Sans"/>
              </a:rPr>
              <a:t>Se viene creato un oggetto di tipo B in un contesto non statico della classe A, il riferimento implicito verrà inizializzato con il valore corrente di this.</a:t>
            </a:r>
            <a:br/>
            <a:r>
              <a:rPr b="0" lang="it-IT" sz="1800" spc="-1" strike="noStrike">
                <a:solidFill>
                  <a:srgbClr val="000000"/>
                </a:solidFill>
                <a:latin typeface="Corbel"/>
                <a:ea typeface="DejaVu Sans"/>
              </a:rPr>
              <a:t>In tutti gli altri casi, è necessario utilizzare una nuova forma dell’operatore “new”, ovvero:</a:t>
            </a:r>
            <a:br/>
            <a:r>
              <a:rPr b="0" lang="it-IT" sz="1800" spc="-1" strike="noStrike">
                <a:solidFill>
                  <a:srgbClr val="000000"/>
                </a:solidFill>
                <a:latin typeface="Corbel"/>
                <a:ea typeface="DejaVu Sans"/>
              </a:rPr>
              <a:t>&lt;riferimento ad oggetto di tipo A&gt;.new B(…).</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All’interno della classe B, la sintassi per denotare questo riferimento implicito è A.this.</a:t>
            </a:r>
            <a:br/>
            <a:r>
              <a:rPr b="0" lang="it-IT" sz="1800" spc="-1" strike="noStrike">
                <a:solidFill>
                  <a:srgbClr val="000000"/>
                </a:solidFill>
                <a:latin typeface="Corbel"/>
                <a:ea typeface="DejaVu Sans"/>
              </a:rPr>
              <a:t>Nei contesti statici di B, siccome non è disponibile this, non è disponibile neanche A.this.</a:t>
            </a:r>
            <a:br/>
            <a:r>
              <a:rPr b="0" lang="it-IT" sz="1800" spc="-1" strike="noStrike">
                <a:solidFill>
                  <a:srgbClr val="000000"/>
                </a:solidFill>
                <a:latin typeface="Corbel"/>
                <a:ea typeface="DejaVu Sans"/>
              </a:rPr>
              <a:t>L’uso di A.this è facoltativo, come quello di this.</a:t>
            </a:r>
            <a:br/>
            <a:r>
              <a:rPr b="0" lang="it-IT" sz="1800" spc="-1" strike="noStrike">
                <a:solidFill>
                  <a:srgbClr val="000000"/>
                </a:solidFill>
                <a:latin typeface="Corbel"/>
                <a:ea typeface="DejaVu Sans"/>
              </a:rPr>
              <a:t>Cioè, si può accedere ai campi e ai metodi della classe A anche direttamente.</a:t>
            </a:r>
            <a:endParaRPr b="0" lang="it-IT" sz="1800" spc="-1" strike="noStrike">
              <a:latin typeface="Arial"/>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62"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63" name="CustomShape 3"/>
          <p:cNvSpPr/>
          <p:nvPr/>
        </p:nvSpPr>
        <p:spPr>
          <a:xfrm>
            <a:off x="323640" y="1382760"/>
            <a:ext cx="849564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principale differenza si trova all’interno del tag </a:t>
            </a:r>
            <a:r>
              <a:rPr b="1" lang="it-IT" sz="1800" spc="-1" strike="noStrike">
                <a:solidFill>
                  <a:srgbClr val="000000"/>
                </a:solidFill>
                <a:latin typeface="Corbel"/>
                <a:ea typeface="DejaVu Sans"/>
              </a:rPr>
              <a:t>&lt;bean&gt;</a:t>
            </a:r>
            <a:r>
              <a:rPr b="0" lang="it-IT" sz="1800" spc="-1" strike="noStrike">
                <a:solidFill>
                  <a:srgbClr val="000000"/>
                </a:solidFill>
                <a:latin typeface="Corbel"/>
                <a:ea typeface="DejaVu Sans"/>
              </a:rPr>
              <a:t> relativo alla definizione del bean relativa alla classe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in questo caso, invece di usare i tag </a:t>
            </a:r>
            <a:r>
              <a:rPr b="1" lang="it-IT" sz="1800" spc="-1" strike="noStrike">
                <a:solidFill>
                  <a:srgbClr val="000000"/>
                </a:solidFill>
                <a:latin typeface="Corbel"/>
                <a:ea typeface="DejaVu Sans"/>
              </a:rPr>
              <a:t>&lt;constructor-arg&gt;</a:t>
            </a:r>
            <a:r>
              <a:rPr b="0" lang="it-IT" sz="1800" spc="-1" strike="noStrike">
                <a:solidFill>
                  <a:srgbClr val="000000"/>
                </a:solidFill>
                <a:latin typeface="Corbel"/>
                <a:ea typeface="DejaVu Sans"/>
              </a:rPr>
              <a:t> per effettuale l’iniezione delle dipendenze mediante costruttore, usiamo il tag </a:t>
            </a:r>
            <a:r>
              <a:rPr b="1" lang="it-IT" sz="1800" spc="-1" strike="noStrike">
                <a:solidFill>
                  <a:srgbClr val="000000"/>
                </a:solidFill>
                <a:latin typeface="Corbel"/>
                <a:ea typeface="DejaVu Sans"/>
              </a:rPr>
              <a:t>&lt;property&gt;</a:t>
            </a:r>
            <a:r>
              <a:rPr b="0" lang="it-IT" sz="1800" spc="-1" strike="noStrike">
                <a:solidFill>
                  <a:srgbClr val="000000"/>
                </a:solidFill>
                <a:latin typeface="Corbel"/>
                <a:ea typeface="DejaVu Sans"/>
              </a:rPr>
              <a:t> per </a:t>
            </a:r>
            <a:r>
              <a:rPr b="1" lang="it-IT" sz="1800" spc="-1" strike="noStrike">
                <a:solidFill>
                  <a:srgbClr val="000000"/>
                </a:solidFill>
                <a:latin typeface="Corbel"/>
                <a:ea typeface="DejaVu Sans"/>
              </a:rPr>
              <a:t>iniettare la dipendenza tramite i metodi setter</a:t>
            </a:r>
            <a:r>
              <a:rPr b="0" lang="it-IT" sz="1800" spc="-1" strike="noStrike">
                <a:solidFill>
                  <a:srgbClr val="000000"/>
                </a:solidFill>
                <a:latin typeface="Corbel"/>
                <a:ea typeface="DejaVu Sans"/>
              </a:rPr>
              <a:t>.</a:t>
            </a:r>
            <a:endParaRPr b="0" lang="it-IT" sz="1800" spc="-1" strike="noStrike">
              <a:latin typeface="Arial"/>
            </a:endParaRPr>
          </a:p>
        </p:txBody>
      </p:sp>
      <p:sp>
        <p:nvSpPr>
          <p:cNvPr id="264" name="CustomShape 4"/>
          <p:cNvSpPr/>
          <p:nvPr/>
        </p:nvSpPr>
        <p:spPr>
          <a:xfrm>
            <a:off x="2051640" y="3645000"/>
            <a:ext cx="4570560" cy="200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&lt;beanid="outerBean"class="..."&gt;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&lt;propertyname="target"&gt;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&lt;beanid="innerBean"class="..."/&gt;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p:txBody>
      </p:sp>
      <p:sp>
        <p:nvSpPr>
          <p:cNvPr id="265" name="CustomShape 5"/>
          <p:cNvSpPr/>
          <p:nvPr/>
        </p:nvSpPr>
        <p:spPr>
          <a:xfrm>
            <a:off x="2907720" y="6525360"/>
            <a:ext cx="262152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ESEMPIO LEZIONE 10</a:t>
            </a:r>
            <a:endParaRPr b="0" lang="it-IT" sz="18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67"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COLLEZIONI </a:t>
            </a:r>
            <a:endParaRPr b="0" lang="it-IT" sz="1800" spc="-1" strike="noStrike">
              <a:latin typeface="Arial"/>
            </a:endParaRPr>
          </a:p>
        </p:txBody>
      </p:sp>
      <p:graphicFrame>
        <p:nvGraphicFramePr>
          <p:cNvPr id="268" name="Table 3"/>
          <p:cNvGraphicFramePr/>
          <p:nvPr/>
        </p:nvGraphicFramePr>
        <p:xfrm>
          <a:off x="359640" y="2205000"/>
          <a:ext cx="8424360" cy="4525200"/>
        </p:xfrm>
        <a:graphic>
          <a:graphicData uri="http://schemas.openxmlformats.org/drawingml/2006/table">
            <a:tbl>
              <a:tblPr/>
              <a:tblGrid>
                <a:gridCol w="4212360"/>
                <a:gridCol w="4212360"/>
              </a:tblGrid>
              <a:tr h="662040">
                <a:tc>
                  <a:txBody>
                    <a:bodyPr lIns="90360" rIns="93960"/>
                    <a:p>
                      <a:pPr>
                        <a:lnSpc>
                          <a:spcPct val="100000"/>
                        </a:lnSpc>
                      </a:pPr>
                      <a:r>
                        <a:rPr b="1" lang="it-IT" sz="1800" spc="-1" strike="noStrike">
                          <a:solidFill>
                            <a:srgbClr val="000000"/>
                          </a:solidFill>
                          <a:latin typeface="inherit"/>
                        </a:rPr>
                        <a:t>&lt;list&gt;</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c>
                  <a:txBody>
                    <a:bodyPr lIns="90360" rIns="93960"/>
                    <a:p>
                      <a:pPr>
                        <a:lnSpc>
                          <a:spcPct val="100000"/>
                        </a:lnSpc>
                      </a:pPr>
                      <a:r>
                        <a:rPr b="0" lang="it-IT" sz="1800" spc="-1" strike="noStrike">
                          <a:solidFill>
                            <a:srgbClr val="000000"/>
                          </a:solidFill>
                          <a:latin typeface="inherit"/>
                        </a:rPr>
                        <a:t>Serve per iniettare liste di valori, permette dublicati.</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r>
              <a:tr h="893520">
                <a:tc>
                  <a:txBody>
                    <a:bodyPr lIns="90360" rIns="93960"/>
                    <a:p>
                      <a:pPr>
                        <a:lnSpc>
                          <a:spcPct val="100000"/>
                        </a:lnSpc>
                      </a:pPr>
                      <a:r>
                        <a:rPr b="1" lang="it-IT" sz="1800" spc="-1" strike="noStrike">
                          <a:solidFill>
                            <a:srgbClr val="000000"/>
                          </a:solidFill>
                          <a:latin typeface="inherit"/>
                        </a:rPr>
                        <a:t>&lt;set&gt;</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c>
                  <a:txBody>
                    <a:bodyPr lIns="90360" rIns="93960"/>
                    <a:p>
                      <a:pPr>
                        <a:lnSpc>
                          <a:spcPct val="100000"/>
                        </a:lnSpc>
                      </a:pPr>
                      <a:r>
                        <a:rPr b="0" lang="it-IT" sz="1800" spc="-1" strike="noStrike">
                          <a:solidFill>
                            <a:srgbClr val="000000"/>
                          </a:solidFill>
                          <a:latin typeface="inherit"/>
                        </a:rPr>
                        <a:t>Serve per iniettare un insieme di valori, non permette duplivati.</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r>
              <a:tr h="1485000">
                <a:tc>
                  <a:txBody>
                    <a:bodyPr lIns="90360" rIns="93960"/>
                    <a:p>
                      <a:pPr>
                        <a:lnSpc>
                          <a:spcPct val="100000"/>
                        </a:lnSpc>
                      </a:pPr>
                      <a:r>
                        <a:rPr b="1" lang="it-IT" sz="1800" spc="-1" strike="noStrike">
                          <a:solidFill>
                            <a:srgbClr val="000000"/>
                          </a:solidFill>
                          <a:latin typeface="inherit"/>
                        </a:rPr>
                        <a:t>&lt;map&gt;</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c>
                  <a:txBody>
                    <a:bodyPr lIns="90360" rIns="93960"/>
                    <a:p>
                      <a:pPr>
                        <a:lnSpc>
                          <a:spcPct val="100000"/>
                        </a:lnSpc>
                      </a:pPr>
                      <a:r>
                        <a:rPr b="0" lang="it-IT" sz="1800" spc="-1" strike="noStrike">
                          <a:solidFill>
                            <a:srgbClr val="000000"/>
                          </a:solidFill>
                          <a:latin typeface="inherit"/>
                        </a:rPr>
                        <a:t>Può essere usato per iniettare collezioni formate da coppie &lt;nome,valore&gt; in cui gli emenenti nome e valore possono avere qualsiasi tipo.</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r>
              <a:tr h="1485000">
                <a:tc>
                  <a:txBody>
                    <a:bodyPr lIns="90360" rIns="93960"/>
                    <a:p>
                      <a:pPr>
                        <a:lnSpc>
                          <a:spcPct val="100000"/>
                        </a:lnSpc>
                      </a:pPr>
                      <a:r>
                        <a:rPr b="1" lang="it-IT" sz="1800" spc="-1" strike="noStrike">
                          <a:solidFill>
                            <a:srgbClr val="000000"/>
                          </a:solidFill>
                          <a:latin typeface="inherit"/>
                        </a:rPr>
                        <a:t>&lt;props&gt;</a:t>
                      </a:r>
                      <a:endParaRPr b="0" lang="it-IT" sz="1800" spc="-1" strike="noStrike">
                        <a:latin typeface="Arial"/>
                      </a:endParaRPr>
                    </a:p>
                  </a:txBody>
                  <a:tcPr marL="90360" marR="93960">
                    <a:lnT w="9360">
                      <a:solidFill>
                        <a:srgbClr val="dddddd"/>
                      </a:solidFill>
                    </a:lnT>
                    <a:solidFill>
                      <a:srgbClr val="f7f7f7"/>
                    </a:solidFill>
                  </a:tcPr>
                </a:tc>
                <a:tc>
                  <a:txBody>
                    <a:bodyPr lIns="90360" rIns="93960"/>
                    <a:p>
                      <a:pPr>
                        <a:lnSpc>
                          <a:spcPct val="100000"/>
                        </a:lnSpc>
                      </a:pPr>
                      <a:r>
                        <a:rPr b="0" lang="it-IT" sz="1800" spc="-1" strike="noStrike">
                          <a:solidFill>
                            <a:srgbClr val="000000"/>
                          </a:solidFill>
                          <a:latin typeface="inherit"/>
                        </a:rPr>
                        <a:t>Può essere usato per iniettare collezioni formate da coppie &lt;nome,valore&gt; in cui gli elementi nome e valore sono entrambi stringhe.</a:t>
                      </a:r>
                      <a:endParaRPr b="0" lang="it-IT" sz="1800" spc="-1" strike="noStrike">
                        <a:latin typeface="Arial"/>
                      </a:endParaRPr>
                    </a:p>
                  </a:txBody>
                  <a:tcPr marL="90360" marR="93960">
                    <a:lnT w="9360">
                      <a:solidFill>
                        <a:srgbClr val="dddddd"/>
                      </a:solidFill>
                    </a:lnT>
                    <a:solidFill>
                      <a:srgbClr val="f7f7f7"/>
                    </a:solidFill>
                  </a:tcPr>
                </a:tc>
              </a:tr>
            </a:tbl>
          </a:graphicData>
        </a:graphic>
      </p:graphicFrame>
      <p:sp>
        <p:nvSpPr>
          <p:cNvPr id="269" name="CustomShape 4"/>
          <p:cNvSpPr/>
          <p:nvPr/>
        </p:nvSpPr>
        <p:spPr>
          <a:xfrm>
            <a:off x="323640" y="1134000"/>
            <a:ext cx="8423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Vediamo ora come passare valori plurimi come </a:t>
            </a:r>
            <a:r>
              <a:rPr b="1" lang="it-IT" sz="1800" spc="-1" strike="noStrike">
                <a:solidFill>
                  <a:srgbClr val="000000"/>
                </a:solidFill>
                <a:latin typeface="Corbel"/>
                <a:ea typeface="DejaVu Sans"/>
              </a:rPr>
              <a:t>List</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Set</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Map</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Properties</a:t>
            </a:r>
            <a:r>
              <a:rPr b="0" lang="it-IT" sz="1800" spc="-1" strike="noStrike">
                <a:solidFill>
                  <a:srgbClr val="000000"/>
                </a:solidFill>
                <a:latin typeface="Corbel"/>
                <a:ea typeface="DejaVu Sans"/>
              </a:rPr>
              <a:t>. Per gestire tali situazioni il Framework Spring offre quattro tipi di elementi per la configurazione di collezioni, essi sono:</a:t>
            </a:r>
            <a:endParaRPr b="0" lang="it-IT" sz="1800" spc="-1" strike="noStrike">
              <a:latin typeface="Arial"/>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71"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COLLEZIONI </a:t>
            </a:r>
            <a:endParaRPr b="0" lang="it-IT" sz="1800" spc="-1" strike="noStrike">
              <a:latin typeface="Arial"/>
            </a:endParaRPr>
          </a:p>
        </p:txBody>
      </p:sp>
      <p:sp>
        <p:nvSpPr>
          <p:cNvPr id="272" name="CustomShape 3"/>
          <p:cNvSpPr/>
          <p:nvPr/>
        </p:nvSpPr>
        <p:spPr>
          <a:xfrm>
            <a:off x="208440" y="1268640"/>
            <a:ext cx="861048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Ci sono 2 possibili situazioni:</a:t>
            </a:r>
            <a:endParaRPr b="0" lang="it-IT" sz="1800" spc="-1" strike="noStrike">
              <a:latin typeface="Arial"/>
            </a:endParaRPr>
          </a:p>
          <a:p>
            <a:pPr>
              <a:lnSpc>
                <a:spcPct val="100000"/>
              </a:lnSpc>
            </a:pPr>
            <a:endParaRPr b="0" lang="it-IT" sz="1800" spc="-1" strike="noStrike">
              <a:latin typeface="Arial"/>
            </a:endParaRPr>
          </a:p>
          <a:p>
            <a:pPr marL="285840" indent="-284400">
              <a:lnSpc>
                <a:spcPct val="100000"/>
              </a:lnSpc>
              <a:buClr>
                <a:srgbClr val="000000"/>
              </a:buClr>
              <a:buFont typeface="Arial"/>
              <a:buChar char="•"/>
            </a:pPr>
            <a:r>
              <a:rPr b="1" lang="it-IT" sz="1800" spc="-1" strike="noStrike">
                <a:solidFill>
                  <a:srgbClr val="000000"/>
                </a:solidFill>
                <a:latin typeface="Corbel"/>
                <a:ea typeface="DejaVu Sans"/>
              </a:rPr>
              <a:t>Passaggio di valori diretti alla collezione.</a:t>
            </a:r>
            <a:endParaRPr b="0" lang="it-IT" sz="1800" spc="-1" strike="noStrike">
              <a:latin typeface="Arial"/>
            </a:endParaRPr>
          </a:p>
          <a:p>
            <a:pPr marL="285840" indent="-284400">
              <a:lnSpc>
                <a:spcPct val="100000"/>
              </a:lnSpc>
              <a:buClr>
                <a:srgbClr val="000000"/>
              </a:buClr>
              <a:buFont typeface="Arial"/>
              <a:buChar char="•"/>
            </a:pPr>
            <a:r>
              <a:rPr b="1" lang="it-IT" sz="1800" spc="-1" strike="noStrike">
                <a:solidFill>
                  <a:srgbClr val="000000"/>
                </a:solidFill>
                <a:latin typeface="Corbel"/>
                <a:ea typeface="DejaVu Sans"/>
              </a:rPr>
              <a:t>Passaggio il riferimento ad un bean come un elemento della collezione.</a:t>
            </a:r>
            <a:endParaRPr b="0" lang="it-IT" sz="1800" spc="-1" strike="noStrike">
              <a:latin typeface="Arial"/>
            </a:endParaRPr>
          </a:p>
        </p:txBody>
      </p:sp>
      <p:sp>
        <p:nvSpPr>
          <p:cNvPr id="273" name="CustomShape 4"/>
          <p:cNvSpPr/>
          <p:nvPr/>
        </p:nvSpPr>
        <p:spPr>
          <a:xfrm>
            <a:off x="2123640" y="3285000"/>
            <a:ext cx="4030920" cy="3636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LEZIONE 11</a:t>
            </a:r>
            <a:endParaRPr b="0" lang="it-IT" sz="1800" spc="-1" strike="noStrike">
              <a:latin typeface="Arial"/>
            </a:endParaRPr>
          </a:p>
        </p:txBody>
      </p:sp>
      <p:sp>
        <p:nvSpPr>
          <p:cNvPr id="274" name="CustomShape 5"/>
          <p:cNvSpPr/>
          <p:nvPr/>
        </p:nvSpPr>
        <p:spPr>
          <a:xfrm>
            <a:off x="539640" y="4509000"/>
            <a:ext cx="8279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Iniettare bean referenziati all’interno di una collezione:</a:t>
            </a:r>
            <a:endParaRPr b="0" lang="it-IT" sz="1800" spc="-1" strike="noStrike">
              <a:latin typeface="Arial"/>
            </a:endParaRPr>
          </a:p>
        </p:txBody>
      </p:sp>
      <p:sp>
        <p:nvSpPr>
          <p:cNvPr id="275" name="CustomShape 6"/>
          <p:cNvSpPr/>
          <p:nvPr/>
        </p:nvSpPr>
        <p:spPr>
          <a:xfrm>
            <a:off x="2185200" y="5733360"/>
            <a:ext cx="4030920" cy="3636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LEZIONE 12</a:t>
            </a:r>
            <a:endParaRPr b="0" lang="it-IT" sz="1800" spc="-1" strike="noStrike">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77"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COLLEZIONI </a:t>
            </a:r>
            <a:endParaRPr b="0" lang="it-IT" sz="1800" spc="-1" strike="noStrike">
              <a:latin typeface="Arial"/>
            </a:endParaRPr>
          </a:p>
        </p:txBody>
      </p:sp>
      <p:sp>
        <p:nvSpPr>
          <p:cNvPr id="278" name="CustomShape 3"/>
          <p:cNvSpPr/>
          <p:nvPr/>
        </p:nvSpPr>
        <p:spPr>
          <a:xfrm>
            <a:off x="395640" y="1195200"/>
            <a:ext cx="8351640" cy="3929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Tale file di configurazione vediamo che vengono definiti due bean aventi </a:t>
            </a:r>
            <a:r>
              <a:rPr b="1" lang="it-IT" sz="1800" spc="-1" strike="noStrike">
                <a:solidFill>
                  <a:srgbClr val="000000"/>
                </a:solidFill>
                <a:latin typeface="Corbel"/>
                <a:ea typeface="DejaVu Sans"/>
              </a:rPr>
              <a:t>ID</a:t>
            </a:r>
            <a:r>
              <a:rPr b="0" lang="it-IT" sz="1800" spc="-1" strike="noStrike">
                <a:solidFill>
                  <a:srgbClr val="000000"/>
                </a:solidFill>
                <a:latin typeface="Corbel"/>
                <a:ea typeface="DejaVu Sans"/>
              </a:rPr>
              <a:t> pari a: “</a:t>
            </a:r>
            <a:r>
              <a:rPr b="1" lang="it-IT" sz="1800" spc="-1" strike="noStrike">
                <a:solidFill>
                  <a:srgbClr val="000000"/>
                </a:solidFill>
                <a:latin typeface="Corbel"/>
                <a:ea typeface="DejaVu Sans"/>
              </a:rPr>
              <a:t>address1</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address2</a:t>
            </a:r>
            <a:r>
              <a:rPr b="0" lang="it-IT" sz="1800" spc="-1" strike="noStrike">
                <a:solidFill>
                  <a:srgbClr val="000000"/>
                </a:solidFill>
                <a:latin typeface="Corbel"/>
                <a:ea typeface="DejaVu Sans"/>
              </a:rPr>
              <a:t>” relativi ad una nuova classe </a:t>
            </a:r>
            <a:r>
              <a:rPr b="1" lang="it-IT" sz="1800" spc="-1" strike="noStrike">
                <a:solidFill>
                  <a:srgbClr val="000000"/>
                </a:solidFill>
                <a:latin typeface="Corbel"/>
                <a:ea typeface="DejaVu Sans"/>
              </a:rPr>
              <a:t>Indirizzo</a:t>
            </a:r>
            <a:r>
              <a:rPr b="0" lang="it-IT" sz="1800" spc="-1" strike="noStrike">
                <a:solidFill>
                  <a:srgbClr val="000000"/>
                </a:solidFill>
                <a:latin typeface="Corbel"/>
                <a:ea typeface="DejaVu Sans"/>
              </a:rPr>
              <a:t>, tale classe rappresenta un generico indirizzo e si compone in soli due campi che decrivono un generico indirizzo: via e numero civico.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Nella definizione di tali bean iniettiamo i valori per il campo via e per il campo civico tramite l’iniezione della dipendenza basata sul costruttore (vedere questo articolo).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Ora che il framework ha creato questi due bean valorizzati vogliamo passarli come elementi di una lista.</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Per fare ciò definiamo un nuovo bean avente </a:t>
            </a:r>
            <a:r>
              <a:rPr b="1" lang="it-IT" sz="1800" spc="-1" strike="noStrike">
                <a:solidFill>
                  <a:srgbClr val="000000"/>
                </a:solidFill>
                <a:latin typeface="Corbel"/>
                <a:ea typeface="DejaVu Sans"/>
              </a:rPr>
              <a:t>ID=”addressList”</a:t>
            </a:r>
            <a:r>
              <a:rPr b="0" lang="it-IT" sz="1800" spc="-1" strike="noStrike">
                <a:solidFill>
                  <a:srgbClr val="000000"/>
                </a:solidFill>
                <a:latin typeface="Corbel"/>
                <a:ea typeface="DejaVu Sans"/>
              </a:rPr>
              <a:t> e relativo ad una nuova classe</a:t>
            </a:r>
            <a:r>
              <a:rPr b="1" lang="it-IT" sz="1800" spc="-1" strike="noStrike">
                <a:solidFill>
                  <a:srgbClr val="000000"/>
                </a:solidFill>
                <a:latin typeface="Corbel"/>
                <a:ea typeface="DejaVu Sans"/>
              </a:rPr>
              <a:t>JavaCollection2</a:t>
            </a:r>
            <a:r>
              <a:rPr b="0" lang="it-IT" sz="1800" spc="-1" strike="noStrike">
                <a:solidFill>
                  <a:srgbClr val="000000"/>
                </a:solidFill>
                <a:latin typeface="Corbel"/>
                <a:ea typeface="DejaVu Sans"/>
              </a:rPr>
              <a:t>. All’interno della definizione di tale bean vi è un tag </a:t>
            </a:r>
            <a:r>
              <a:rPr b="1" lang="it-IT" sz="1800" spc="-1" strike="noStrike">
                <a:solidFill>
                  <a:srgbClr val="000000"/>
                </a:solidFill>
                <a:latin typeface="Corbel"/>
                <a:ea typeface="DejaVu Sans"/>
              </a:rPr>
              <a:t>&lt;list/&gt;</a:t>
            </a:r>
            <a:r>
              <a:rPr b="0" lang="it-IT" sz="1800" spc="-1" strike="noStrike">
                <a:solidFill>
                  <a:srgbClr val="000000"/>
                </a:solidFill>
                <a:latin typeface="Corbel"/>
                <a:ea typeface="DejaVu Sans"/>
              </a:rPr>
              <a:t> che come abbiamo già visto è usato per l’iniezione di liste all’interno del nostro bean.</a:t>
            </a:r>
            <a:endParaRPr b="0" lang="it-IT" sz="1800" spc="-1" strike="noStrike">
              <a:latin typeface="Arial"/>
            </a:endParaRPr>
          </a:p>
        </p:txBody>
      </p:sp>
      <p:sp>
        <p:nvSpPr>
          <p:cNvPr id="279" name="CustomShape 4"/>
          <p:cNvSpPr/>
          <p:nvPr/>
        </p:nvSpPr>
        <p:spPr>
          <a:xfrm>
            <a:off x="539640" y="4502880"/>
            <a:ext cx="791928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Andiamo quindi ad iniettare i bean con ID pari a “</a:t>
            </a:r>
            <a:r>
              <a:rPr b="1" lang="it-IT" sz="1800" spc="-1" strike="noStrike">
                <a:solidFill>
                  <a:srgbClr val="000000"/>
                </a:solidFill>
                <a:latin typeface="Corbel"/>
                <a:ea typeface="DejaVu Sans"/>
              </a:rPr>
              <a:t>address1</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address2</a:t>
            </a:r>
            <a:r>
              <a:rPr b="0" lang="it-IT" sz="1800" spc="-1" strike="noStrike">
                <a:solidFill>
                  <a:srgbClr val="000000"/>
                </a:solidFill>
                <a:latin typeface="Corbel"/>
                <a:ea typeface="DejaVu Sans"/>
              </a:rPr>
              <a:t>” precedentemente creati (tramite l’uso del tag </a:t>
            </a:r>
            <a:r>
              <a:rPr b="1" lang="it-IT" sz="1800" spc="-1" strike="noStrike">
                <a:solidFill>
                  <a:srgbClr val="000000"/>
                </a:solidFill>
                <a:latin typeface="Corbel"/>
                <a:ea typeface="DejaVu Sans"/>
              </a:rPr>
              <a:t>&lt;ref bean\&gt;</a:t>
            </a:r>
            <a:r>
              <a:rPr b="0" lang="it-IT" sz="1800" spc="-1" strike="noStrike">
                <a:solidFill>
                  <a:srgbClr val="000000"/>
                </a:solidFill>
                <a:latin typeface="Corbel"/>
                <a:ea typeface="DejaVu Sans"/>
              </a:rPr>
              <a:t> ed un valore semplice rappresentante una stringa (tramite l’uso del tag</a:t>
            </a:r>
            <a:r>
              <a:rPr b="1" lang="it-IT" sz="1800" spc="-1" strike="noStrike">
                <a:solidFill>
                  <a:srgbClr val="000000"/>
                </a:solidFill>
                <a:latin typeface="Corbel"/>
                <a:ea typeface="DejaVu Sans"/>
              </a:rPr>
              <a:t>&lt;value\&gt;</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Vediamo ora il codice della classe </a:t>
            </a:r>
            <a:r>
              <a:rPr b="1" lang="it-IT" sz="1800" spc="-1" strike="noStrike">
                <a:solidFill>
                  <a:srgbClr val="000000"/>
                </a:solidFill>
                <a:latin typeface="Corbel"/>
                <a:ea typeface="DejaVu Sans"/>
              </a:rPr>
              <a:t>Indirizzo </a:t>
            </a:r>
            <a:r>
              <a:rPr b="0" lang="it-IT" sz="1800" spc="-1" strike="noStrike">
                <a:solidFill>
                  <a:srgbClr val="000000"/>
                </a:solidFill>
                <a:latin typeface="Corbel"/>
                <a:ea typeface="DejaVu Sans"/>
              </a:rPr>
              <a:t>(da inserire sempre nel nostro unico package del precedente progetto):</a:t>
            </a:r>
            <a:endParaRPr b="0" lang="it-IT" sz="1800" spc="-1" strike="noStrike">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81"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sp>
        <p:nvSpPr>
          <p:cNvPr id="282" name="CustomShape 3"/>
          <p:cNvSpPr/>
          <p:nvPr/>
        </p:nvSpPr>
        <p:spPr>
          <a:xfrm>
            <a:off x="179640" y="1268640"/>
            <a:ext cx="8567640" cy="91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abbiamo visto come dichiarare i bean, all’interno di un file di configurazione XML, usando il tag &lt;bean&gt; e come iniettare i bean usando i tag &lt;constructor-arg&gt; e &lt;property&gt;.</a:t>
            </a:r>
            <a:endParaRPr b="0" lang="it-IT" sz="1800" spc="-1" strike="noStrike">
              <a:latin typeface="Arial"/>
            </a:endParaRPr>
          </a:p>
        </p:txBody>
      </p:sp>
      <p:sp>
        <p:nvSpPr>
          <p:cNvPr id="283" name="CustomShape 4"/>
          <p:cNvSpPr/>
          <p:nvPr/>
        </p:nvSpPr>
        <p:spPr>
          <a:xfrm>
            <a:off x="323640" y="2136240"/>
            <a:ext cx="8423640" cy="1460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container del Framewrok Spring può legare automaticamente tra loro bean che cooperano senza usare né &lt;constructor-arg&gt; né &lt;property&gt;, ciò aiuta a ridurre drasticamente l’ammontare delle configurazioni scritte all’interno del file XML (che potrebbe diventare eccessivamente grande e complesso nel caso di grandi applicazioni basate su Spring).</a:t>
            </a:r>
            <a:endParaRPr b="0" lang="it-IT" sz="1800" spc="-1" strike="noStrike">
              <a:latin typeface="Arial"/>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85"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sp>
        <p:nvSpPr>
          <p:cNvPr id="286" name="CustomShape 3"/>
          <p:cNvSpPr/>
          <p:nvPr/>
        </p:nvSpPr>
        <p:spPr>
          <a:xfrm>
            <a:off x="196920" y="1268640"/>
            <a:ext cx="8550000" cy="200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Possibili modalità per effettuare l’Autowiring: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Nei prossimi articoli analizzeremo le seguenti modalità per effettuare l’autorwiring. Tali modalità possono essere usate per istruire il container di Spring per usare l’autowiring per effettuare la dependency injection. Useremo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dell’elemento &lt;bean/&gt; per specificare quale specifica modalità sarà usata per una determinata definizione di un bean.</a:t>
            </a:r>
            <a:endParaRPr b="0" lang="it-IT" sz="1800" spc="-1" strike="noStrike">
              <a:latin typeface="Arial"/>
            </a:endParaRPr>
          </a:p>
        </p:txBody>
      </p:sp>
      <p:graphicFrame>
        <p:nvGraphicFramePr>
          <p:cNvPr id="287" name="Table 4"/>
          <p:cNvGraphicFramePr/>
          <p:nvPr/>
        </p:nvGraphicFramePr>
        <p:xfrm>
          <a:off x="1192680" y="3717000"/>
          <a:ext cx="7524360" cy="360000"/>
        </p:xfrm>
        <a:graphic>
          <a:graphicData uri="http://schemas.openxmlformats.org/drawingml/2006/table">
            <a:tbl>
              <a:tblPr/>
              <a:tblGrid>
                <a:gridCol w="1224000"/>
                <a:gridCol w="6300720"/>
              </a:tblGrid>
              <a:tr h="0">
                <a:tc>
                  <a:txBody>
                    <a:bodyPr rIns="95040"/>
                    <a:p>
                      <a:pPr>
                        <a:lnSpc>
                          <a:spcPct val="100000"/>
                        </a:lnSpc>
                      </a:pPr>
                      <a:r>
                        <a:rPr b="1" lang="it-IT" sz="1800" spc="-1" strike="noStrike">
                          <a:solidFill>
                            <a:srgbClr val="000000"/>
                          </a:solidFill>
                          <a:latin typeface="inherit"/>
                        </a:rPr>
                        <a:t>no</a:t>
                      </a:r>
                      <a:endParaRPr b="0" lang="it-IT" sz="1800" spc="-1" strike="noStrike">
                        <a:latin typeface="Arial"/>
                      </a:endParaRPr>
                    </a:p>
                  </a:txBody>
                  <a:tcPr marL="91440" marR="95040">
                    <a:lnT w="9360">
                      <a:solidFill>
                        <a:srgbClr val="dddddd"/>
                      </a:solidFill>
                    </a:lnT>
                    <a:solidFill>
                      <a:srgbClr val="f7f7f7"/>
                    </a:solidFill>
                  </a:tcPr>
                </a:tc>
                <a:tc>
                  <a:txBody>
                    <a:bodyPr rIns="95040"/>
                    <a:p>
                      <a:pPr>
                        <a:lnSpc>
                          <a:spcPct val="100000"/>
                        </a:lnSpc>
                      </a:pPr>
                      <a:r>
                        <a:rPr b="0" lang="it-IT" sz="1800" spc="-1" strike="noStrike">
                          <a:solidFill>
                            <a:srgbClr val="000000"/>
                          </a:solidFill>
                          <a:latin typeface="inherit"/>
                        </a:rPr>
                        <a:t>Settaggio di default, significa che l’autowiring non è abilitato e che dobbiamo usare esplicitamente il riferimento ad i bean per effettuare il loro wiring.</a:t>
                      </a:r>
                      <a:br/>
                      <a:r>
                        <a:rPr b="0" lang="it-IT" sz="1800" spc="-1" strike="noStrike">
                          <a:solidFill>
                            <a:srgbClr val="000000"/>
                          </a:solidFill>
                          <a:latin typeface="inherit"/>
                        </a:rPr>
                        <a:t>Tale caso si riferisce alla condizione vista nei precedenti articoli in cui esplicitavamo l’iniezione delle dipendenze direttamente nel file di configurazione XML.</a:t>
                      </a:r>
                      <a:endParaRPr b="0" lang="it-IT" sz="1800" spc="-1" strike="noStrike">
                        <a:latin typeface="Arial"/>
                      </a:endParaRPr>
                    </a:p>
                  </a:txBody>
                  <a:tcPr marL="91440" marR="95040">
                    <a:lnT w="9360">
                      <a:solidFill>
                        <a:srgbClr val="dddddd"/>
                      </a:solidFill>
                    </a:lnT>
                    <a:solidFill>
                      <a:srgbClr val="f7f7f7"/>
                    </a:solidFill>
                  </a:tcPr>
                </a:tc>
              </a:tr>
            </a:tbl>
          </a:graphicData>
        </a:graphic>
      </p:graphicFrame>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89"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graphicFrame>
        <p:nvGraphicFramePr>
          <p:cNvPr id="290" name="Table 3"/>
          <p:cNvGraphicFramePr/>
          <p:nvPr/>
        </p:nvGraphicFramePr>
        <p:xfrm>
          <a:off x="323640" y="1340640"/>
          <a:ext cx="8352360" cy="4282200"/>
        </p:xfrm>
        <a:graphic>
          <a:graphicData uri="http://schemas.openxmlformats.org/drawingml/2006/table">
            <a:tbl>
              <a:tblPr/>
              <a:tblGrid>
                <a:gridCol w="2397600"/>
                <a:gridCol w="5955120"/>
              </a:tblGrid>
              <a:tr h="2475000">
                <a:tc>
                  <a:txBody>
                    <a:bodyPr rIns="95040"/>
                    <a:p>
                      <a:pPr>
                        <a:lnSpc>
                          <a:spcPct val="100000"/>
                        </a:lnSpc>
                      </a:pPr>
                      <a:r>
                        <a:rPr b="1" lang="it-IT" sz="1800" spc="-1" strike="noStrike">
                          <a:solidFill>
                            <a:srgbClr val="000000"/>
                          </a:solidFill>
                          <a:latin typeface="inherit"/>
                        </a:rPr>
                        <a:t>constructor</a:t>
                      </a:r>
                      <a:endParaRPr b="0" lang="it-IT" sz="1800" spc="-1" strike="noStrike">
                        <a:latin typeface="Arial"/>
                      </a:endParaRPr>
                    </a:p>
                  </a:txBody>
                  <a:tcPr marL="91440" marR="95040">
                    <a:lnT w="9360">
                      <a:solidFill>
                        <a:srgbClr val="dddddd"/>
                      </a:solidFill>
                    </a:lnT>
                    <a:lnB w="9360">
                      <a:solidFill>
                        <a:srgbClr val="dddddd"/>
                      </a:solidFill>
                    </a:lnB>
                    <a:solidFill>
                      <a:srgbClr val="f7f7f7"/>
                    </a:solidFill>
                  </a:tcPr>
                </a:tc>
                <a:tc>
                  <a:txBody>
                    <a:bodyPr rIns="95040"/>
                    <a:p>
                      <a:pPr>
                        <a:lnSpc>
                          <a:spcPct val="100000"/>
                        </a:lnSpc>
                      </a:pPr>
                      <a:r>
                        <a:rPr b="0" lang="it-IT" sz="1800" spc="-1" strike="noStrike">
                          <a:solidFill>
                            <a:srgbClr val="000000"/>
                          </a:solidFill>
                          <a:latin typeface="inherit"/>
                        </a:rPr>
                        <a:t>Simile a byType, ma il tipo è applicato agli asrgomenti del costruttore. Se non c’è esattamente un bean avente lo stesso tipo dell’argomento del costruttore, sarà sollevata una fatal exception.</a:t>
                      </a:r>
                      <a:endParaRPr b="0" lang="it-IT" sz="1800" spc="-1" strike="noStrike">
                        <a:latin typeface="Arial"/>
                      </a:endParaRPr>
                    </a:p>
                  </a:txBody>
                  <a:tcPr marL="91440" marR="95040">
                    <a:lnT w="9360">
                      <a:solidFill>
                        <a:srgbClr val="dddddd"/>
                      </a:solidFill>
                    </a:lnT>
                    <a:lnB w="9360">
                      <a:solidFill>
                        <a:srgbClr val="dddddd"/>
                      </a:solidFill>
                    </a:lnB>
                    <a:solidFill>
                      <a:srgbClr val="f7f7f7"/>
                    </a:solidFill>
                  </a:tcPr>
                </a:tc>
              </a:tr>
              <a:tr h="1807560">
                <a:tc>
                  <a:txBody>
                    <a:bodyPr rIns="95040"/>
                    <a:p>
                      <a:pPr>
                        <a:lnSpc>
                          <a:spcPct val="100000"/>
                        </a:lnSpc>
                      </a:pPr>
                      <a:r>
                        <a:rPr b="1" lang="it-IT" sz="1800" spc="-1" strike="noStrike">
                          <a:solidFill>
                            <a:srgbClr val="000000"/>
                          </a:solidFill>
                          <a:latin typeface="inherit"/>
                        </a:rPr>
                        <a:t>autodetected</a:t>
                      </a:r>
                      <a:endParaRPr b="0" lang="it-IT" sz="1800" spc="-1" strike="noStrike">
                        <a:latin typeface="Arial"/>
                      </a:endParaRPr>
                    </a:p>
                  </a:txBody>
                  <a:tcPr marL="91440" marR="95040">
                    <a:lnT w="9360">
                      <a:solidFill>
                        <a:srgbClr val="dddddd"/>
                      </a:solidFill>
                    </a:lnT>
                    <a:solidFill>
                      <a:srgbClr val="f7f7f7"/>
                    </a:solidFill>
                  </a:tcPr>
                </a:tc>
                <a:tc>
                  <a:txBody>
                    <a:bodyPr rIns="95040"/>
                    <a:p>
                      <a:pPr>
                        <a:lnSpc>
                          <a:spcPct val="100000"/>
                        </a:lnSpc>
                      </a:pPr>
                      <a:r>
                        <a:rPr b="0" lang="it-IT" sz="1800" spc="-1" strike="noStrike">
                          <a:solidFill>
                            <a:srgbClr val="000000"/>
                          </a:solidFill>
                          <a:latin typeface="inherit"/>
                        </a:rPr>
                        <a:t>Spring prima prova ad usare l’autowiring tramite costruttore, se non funziona Spring prova ad effettuare l’autowire tramite byType.</a:t>
                      </a:r>
                      <a:endParaRPr b="0" lang="it-IT" sz="1800" spc="-1" strike="noStrike">
                        <a:latin typeface="Arial"/>
                      </a:endParaRPr>
                    </a:p>
                  </a:txBody>
                  <a:tcPr marL="91440" marR="95040">
                    <a:lnT w="9360">
                      <a:solidFill>
                        <a:srgbClr val="dddddd"/>
                      </a:solidFill>
                    </a:lnT>
                    <a:solidFill>
                      <a:srgbClr val="f7f7f7"/>
                    </a:solidFill>
                  </a:tcPr>
                </a:tc>
              </a:tr>
            </a:tbl>
          </a:graphicData>
        </a:graphic>
      </p:graphicFrame>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78" name="CustomShape 2"/>
          <p:cNvSpPr/>
          <p:nvPr/>
        </p:nvSpPr>
        <p:spPr>
          <a:xfrm>
            <a:off x="258120" y="1655280"/>
            <a:ext cx="8200800" cy="3929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Oriented Programming (AOP):</a:t>
            </a:r>
            <a:endParaRPr b="0" lang="it-IT" sz="1800" spc="-1" strike="noStrike">
              <a:latin typeface="Arial"/>
            </a:endParaRPr>
          </a:p>
          <a:p>
            <a:pPr>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Una delle componenti chiave di Spring è l’Aspect Oriented Programming (AOP) Framework.</a:t>
            </a:r>
            <a:endParaRPr b="0" lang="it-IT" sz="1800" spc="-1" strike="noStrike">
              <a:latin typeface="Arial"/>
            </a:endParaRPr>
          </a:p>
          <a:p>
            <a:pPr algn="just">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Ci sono vari buoni esempi comuni di tali funzionalità che includono: il logging, le transazioni dichiarative, security o caching.</a:t>
            </a:r>
            <a:endParaRPr b="0" lang="it-IT" sz="1800" spc="-1" strike="noStrike">
              <a:latin typeface="Arial"/>
            </a:endParaRPr>
          </a:p>
          <a:p>
            <a:pPr algn="just">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Il modulo </a:t>
            </a:r>
            <a:r>
              <a:rPr b="1" lang="it-IT" sz="1800" spc="-1" strike="noStrike">
                <a:solidFill>
                  <a:srgbClr val="000000"/>
                </a:solidFill>
                <a:latin typeface="Corbel"/>
                <a:ea typeface="DejaVu Sans"/>
              </a:rPr>
              <a:t>AOP</a:t>
            </a:r>
            <a:r>
              <a:rPr b="0" lang="it-IT" sz="1800" spc="-1" strike="noStrike">
                <a:solidFill>
                  <a:srgbClr val="000000"/>
                </a:solidFill>
                <a:latin typeface="Corbel"/>
                <a:ea typeface="DejaVu Sans"/>
              </a:rPr>
              <a:t> del Framework Spring fornisce un’implementazione orientata agli aspetti, permettendo così allo sviluppatore di definire metodi che intercettano gli eventi da gestire. In questo modo possiamo disaccoppiare il codice che implementa tali funzionalità dal codice che implementa la logica di business. Tale aspetto sarà discusso in un capitolo separato.</a:t>
            </a:r>
            <a:endParaRPr b="0" lang="it-IT"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92"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graphicFrame>
        <p:nvGraphicFramePr>
          <p:cNvPr id="293" name="Table 3"/>
          <p:cNvGraphicFramePr/>
          <p:nvPr/>
        </p:nvGraphicFramePr>
        <p:xfrm>
          <a:off x="539640" y="1268640"/>
          <a:ext cx="7632360" cy="4525200"/>
        </p:xfrm>
        <a:graphic>
          <a:graphicData uri="http://schemas.openxmlformats.org/drawingml/2006/table">
            <a:tbl>
              <a:tblPr/>
              <a:tblGrid>
                <a:gridCol w="1152000"/>
                <a:gridCol w="6480720"/>
              </a:tblGrid>
              <a:tr h="2018880">
                <a:tc>
                  <a:txBody>
                    <a:bodyPr lIns="54000" rIns="56160"/>
                    <a:p>
                      <a:pPr>
                        <a:lnSpc>
                          <a:spcPct val="100000"/>
                        </a:lnSpc>
                      </a:pPr>
                      <a:r>
                        <a:rPr b="1" lang="it-IT" sz="1400" spc="-1" strike="noStrike">
                          <a:solidFill>
                            <a:srgbClr val="000000"/>
                          </a:solidFill>
                          <a:latin typeface="inherit"/>
                        </a:rPr>
                        <a:t>byName</a:t>
                      </a:r>
                      <a:endParaRPr b="0" lang="it-IT" sz="1400" spc="-1" strike="noStrike">
                        <a:latin typeface="Arial"/>
                      </a:endParaRPr>
                    </a:p>
                  </a:txBody>
                  <a:tcPr marL="54000" marR="56160">
                    <a:lnT w="9360">
                      <a:solidFill>
                        <a:srgbClr val="dddddd"/>
                      </a:solidFill>
                    </a:lnT>
                    <a:lnB w="9360">
                      <a:solidFill>
                        <a:srgbClr val="dddddd"/>
                      </a:solidFill>
                    </a:lnB>
                    <a:solidFill>
                      <a:srgbClr val="f7f7f7"/>
                    </a:solidFill>
                  </a:tcPr>
                </a:tc>
                <a:tc>
                  <a:txBody>
                    <a:bodyPr lIns="54000" rIns="56160"/>
                    <a:p>
                      <a:pPr>
                        <a:lnSpc>
                          <a:spcPct val="100000"/>
                        </a:lnSpc>
                      </a:pPr>
                      <a:r>
                        <a:rPr b="0" lang="it-IT" sz="1400" spc="-1" strike="noStrike">
                          <a:solidFill>
                            <a:srgbClr val="000000"/>
                          </a:solidFill>
                          <a:latin typeface="inherit"/>
                        </a:rPr>
                        <a:t>Autowiring delle proprietà mediante nome. Il container di Spring guarda le proprietà dei bean, all’interno del file di configurazione XML, aventi l’attributo </a:t>
                      </a:r>
                      <a:r>
                        <a:rPr b="1" lang="it-IT" sz="1400" spc="-1" strike="noStrike">
                          <a:solidFill>
                            <a:srgbClr val="000000"/>
                          </a:solidFill>
                          <a:latin typeface="inherit"/>
                        </a:rPr>
                        <a:t>autowire</a:t>
                      </a:r>
                      <a:r>
                        <a:rPr b="0" lang="it-IT" sz="1400" spc="-1" strike="noStrike">
                          <a:solidFill>
                            <a:srgbClr val="000000"/>
                          </a:solidFill>
                          <a:latin typeface="inherit"/>
                        </a:rPr>
                        <a:t> settato con</a:t>
                      </a:r>
                      <a:r>
                        <a:rPr b="1" lang="it-IT" sz="1400" spc="-1" strike="noStrike">
                          <a:solidFill>
                            <a:srgbClr val="000000"/>
                          </a:solidFill>
                          <a:latin typeface="inherit"/>
                        </a:rPr>
                        <a:t>byName</a:t>
                      </a:r>
                      <a:r>
                        <a:rPr b="0" lang="it-IT" sz="1400" spc="-1" strike="noStrike">
                          <a:solidFill>
                            <a:srgbClr val="000000"/>
                          </a:solidFill>
                          <a:latin typeface="inherit"/>
                        </a:rPr>
                        <a:t> e prova a matchare e legare tali proprietà con i bean aventi lo stesso nome definiti nello stesso filedi configurazione XML.</a:t>
                      </a:r>
                      <a:endParaRPr b="0" lang="it-IT" sz="1400" spc="-1" strike="noStrike">
                        <a:latin typeface="Arial"/>
                      </a:endParaRPr>
                    </a:p>
                  </a:txBody>
                  <a:tcPr marL="54000" marR="56160">
                    <a:lnT w="9360">
                      <a:solidFill>
                        <a:srgbClr val="dddddd"/>
                      </a:solidFill>
                    </a:lnT>
                    <a:lnB w="9360">
                      <a:solidFill>
                        <a:srgbClr val="dddddd"/>
                      </a:solidFill>
                    </a:lnB>
                    <a:solidFill>
                      <a:srgbClr val="f7f7f7"/>
                    </a:solidFill>
                  </a:tcPr>
                </a:tc>
              </a:tr>
              <a:tr h="2506680">
                <a:tc>
                  <a:txBody>
                    <a:bodyPr lIns="54000" rIns="56160"/>
                    <a:p>
                      <a:pPr>
                        <a:lnSpc>
                          <a:spcPct val="100000"/>
                        </a:lnSpc>
                      </a:pPr>
                      <a:r>
                        <a:rPr b="1" lang="it-IT" sz="1400" spc="-1" strike="noStrike">
                          <a:solidFill>
                            <a:srgbClr val="000000"/>
                          </a:solidFill>
                          <a:latin typeface="inherit"/>
                        </a:rPr>
                        <a:t>byType</a:t>
                      </a:r>
                      <a:endParaRPr b="0" lang="it-IT" sz="1400" spc="-1" strike="noStrike">
                        <a:latin typeface="Arial"/>
                      </a:endParaRPr>
                    </a:p>
                  </a:txBody>
                  <a:tcPr marL="54000" marR="56160">
                    <a:lnT w="9360">
                      <a:solidFill>
                        <a:srgbClr val="dddddd"/>
                      </a:solidFill>
                    </a:lnT>
                    <a:solidFill>
                      <a:srgbClr val="f7f7f7"/>
                    </a:solidFill>
                  </a:tcPr>
                </a:tc>
                <a:tc>
                  <a:txBody>
                    <a:bodyPr lIns="54000" rIns="56160"/>
                    <a:p>
                      <a:pPr>
                        <a:lnSpc>
                          <a:spcPct val="100000"/>
                        </a:lnSpc>
                      </a:pPr>
                      <a:r>
                        <a:rPr b="0" lang="it-IT" sz="1400" spc="-1" strike="noStrike">
                          <a:solidFill>
                            <a:srgbClr val="000000"/>
                          </a:solidFill>
                          <a:latin typeface="inherit"/>
                        </a:rPr>
                        <a:t>Autowiring basato sui tipi di dato delle proprietà. Il contariner guarda le proprietà dei bean, all’interno del file di configurazione XML, aventi l’attributo </a:t>
                      </a:r>
                      <a:r>
                        <a:rPr b="1" lang="it-IT" sz="1400" spc="-1" strike="noStrike">
                          <a:solidFill>
                            <a:srgbClr val="000000"/>
                          </a:solidFill>
                          <a:latin typeface="inherit"/>
                        </a:rPr>
                        <a:t>autowire</a:t>
                      </a:r>
                      <a:r>
                        <a:rPr b="0" lang="it-IT" sz="1400" spc="-1" strike="noStrike">
                          <a:solidFill>
                            <a:srgbClr val="000000"/>
                          </a:solidFill>
                          <a:latin typeface="inherit"/>
                        </a:rPr>
                        <a:t> settato con </a:t>
                      </a:r>
                      <a:r>
                        <a:rPr b="1" lang="it-IT" sz="1400" spc="-1" strike="noStrike">
                          <a:solidFill>
                            <a:srgbClr val="000000"/>
                          </a:solidFill>
                          <a:latin typeface="inherit"/>
                        </a:rPr>
                        <a:t>byType</a:t>
                      </a:r>
                      <a:r>
                        <a:rPr b="0" lang="it-IT" sz="1400" spc="-1" strike="noStrike">
                          <a:solidFill>
                            <a:srgbClr val="000000"/>
                          </a:solidFill>
                          <a:latin typeface="inherit"/>
                        </a:rPr>
                        <a:t> e prova a matchare e legare una proprietà se il suo tipo matcha esattamente con quello di un bean nel file di configurazione XML. Se più di un bean soddisfano tale matching, sarà sollevata una fatal exception.</a:t>
                      </a:r>
                      <a:endParaRPr b="0" lang="it-IT" sz="1400" spc="-1" strike="noStrike">
                        <a:latin typeface="Arial"/>
                      </a:endParaRPr>
                    </a:p>
                  </a:txBody>
                  <a:tcPr marL="54000" marR="56160">
                    <a:lnT w="9360">
                      <a:solidFill>
                        <a:srgbClr val="dddddd"/>
                      </a:solidFill>
                    </a:lnT>
                    <a:solidFill>
                      <a:srgbClr val="f7f7f7"/>
                    </a:solidFill>
                  </a:tcPr>
                </a:tc>
              </a:tr>
            </a:tbl>
          </a:graphicData>
        </a:graphic>
      </p:graphicFrame>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95"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sp>
        <p:nvSpPr>
          <p:cNvPr id="296" name="CustomShape 3"/>
          <p:cNvSpPr/>
          <p:nvPr/>
        </p:nvSpPr>
        <p:spPr>
          <a:xfrm>
            <a:off x="323640" y="1340640"/>
            <a:ext cx="842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Possiamo usare le modalità byType o constructor per legare array ed altre collezioni tipizzate.</a:t>
            </a:r>
            <a:endParaRPr b="0" lang="it-IT" sz="1800" spc="-1" strike="noStrike">
              <a:latin typeface="Arial"/>
            </a:endParaRPr>
          </a:p>
        </p:txBody>
      </p:sp>
      <p:sp>
        <p:nvSpPr>
          <p:cNvPr id="297" name="CustomShape 4"/>
          <p:cNvSpPr/>
          <p:nvPr/>
        </p:nvSpPr>
        <p:spPr>
          <a:xfrm>
            <a:off x="359640" y="2349000"/>
            <a:ext cx="8423640" cy="47520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Limitazioni presenti usando autowiring: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L’autowiring lavora bene quando è usato costantemente in un progetto. Se l’autowiring è usato solo per legare pochi bean (e per gli altri si usa la configurazione XML) potrò causare confusione negli sviluppatori.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L’autowiring può ridurre significativamente  la necessità di specificare properties o gli argomenti del costruttore ma bisogna considerare le limitazioni e gli svantaggi dell’autowiring prima di usarlo: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Possibilità di overriding:</a:t>
            </a:r>
            <a:r>
              <a:rPr b="0" lang="it-IT" sz="1800" spc="-1" strike="noStrike">
                <a:solidFill>
                  <a:srgbClr val="000000"/>
                </a:solidFill>
                <a:latin typeface="Corbel"/>
                <a:ea typeface="DejaVu Sans"/>
              </a:rPr>
              <a:t> Possiamo continuare a specificare le dipendenze usando i tag &lt;constructor-arg&gt; e &lt;property&gt; all’interno del file di configurazione XML. Tali configurazioni effettueranno sempre l’override dell’autowiring.</a:t>
            </a:r>
            <a:endParaRPr b="0" lang="it-IT" sz="1800" spc="-1" strike="noStrike">
              <a:latin typeface="Arial"/>
            </a:endParaRPr>
          </a:p>
          <a:p>
            <a:pPr>
              <a:lnSpc>
                <a:spcPct val="100000"/>
              </a:lnSpc>
            </a:pPr>
            <a:r>
              <a:rPr b="1" lang="it-IT" sz="1800" spc="-1" strike="noStrike">
                <a:solidFill>
                  <a:srgbClr val="000000"/>
                </a:solidFill>
                <a:latin typeface="Corbel"/>
                <a:ea typeface="DejaVu Sans"/>
              </a:rPr>
              <a:t>Tipi di dato primitivi: </a:t>
            </a:r>
            <a:r>
              <a:rPr b="0" lang="it-IT" sz="1800" spc="-1" strike="noStrike">
                <a:solidFill>
                  <a:srgbClr val="000000"/>
                </a:solidFill>
                <a:latin typeface="Corbel"/>
                <a:ea typeface="DejaVu Sans"/>
              </a:rPr>
              <a:t>Non si può effettuare l’autowire dei cosidette proprietà semplici come: tipi primitivi, String e classi.</a:t>
            </a:r>
            <a:endParaRPr b="0" lang="it-IT" sz="1800" spc="-1" strike="noStrike">
              <a:latin typeface="Arial"/>
            </a:endParaRPr>
          </a:p>
          <a:p>
            <a:pPr>
              <a:lnSpc>
                <a:spcPct val="100000"/>
              </a:lnSpc>
            </a:pPr>
            <a:r>
              <a:rPr b="1" lang="it-IT" sz="1800" spc="-1" strike="noStrike">
                <a:solidFill>
                  <a:srgbClr val="000000"/>
                </a:solidFill>
                <a:latin typeface="Corbel"/>
                <a:ea typeface="DejaVu Sans"/>
              </a:rPr>
              <a:t>Confusione: </a:t>
            </a:r>
            <a:r>
              <a:rPr b="0" lang="it-IT" sz="1800" spc="-1" strike="noStrike">
                <a:solidFill>
                  <a:srgbClr val="000000"/>
                </a:solidFill>
                <a:latin typeface="Corbel"/>
                <a:ea typeface="DejaVu Sans"/>
              </a:rPr>
              <a:t>L’autowiring è meno esatto dei wiring espliciti. Per cui, quando è possibile è consigliabile usare il wiring esplicito.</a:t>
            </a:r>
            <a:endParaRPr b="0" lang="it-IT" sz="1800" spc="-1" strike="noStrike">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99"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byName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00" name="CustomShape 3"/>
          <p:cNvSpPr/>
          <p:nvPr/>
        </p:nvSpPr>
        <p:spPr>
          <a:xfrm>
            <a:off x="323640" y="1411200"/>
            <a:ext cx="8495640" cy="3380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Questa modalità specifica l’autowiring mediante nome della proprietà. Il container di Spring guarda i beans, definiti nel file di configurazione XML, aventi l’attributo </a:t>
            </a:r>
            <a:r>
              <a:rPr b="1" lang="it-IT" sz="1800" spc="-1" strike="noStrike">
                <a:solidFill>
                  <a:srgbClr val="000000"/>
                </a:solidFill>
                <a:latin typeface="Corbel"/>
                <a:ea typeface="DejaVu Sans"/>
              </a:rPr>
              <a:t>auto-wirte</a:t>
            </a:r>
            <a:r>
              <a:rPr b="0" lang="it-IT" sz="1800" spc="-1" strike="noStrike">
                <a:solidFill>
                  <a:srgbClr val="000000"/>
                </a:solidFill>
                <a:latin typeface="Corbel"/>
                <a:ea typeface="DejaVu Sans"/>
              </a:rPr>
              <a:t> è settato con il valore </a:t>
            </a:r>
            <a:r>
              <a:rPr b="1" lang="it-IT" sz="1800" spc="-1" strike="noStrike">
                <a:solidFill>
                  <a:srgbClr val="000000"/>
                </a:solidFill>
                <a:latin typeface="Corbel"/>
                <a:ea typeface="DejaVu Sans"/>
              </a:rPr>
              <a:t>byName</a:t>
            </a:r>
            <a:r>
              <a:rPr b="0" lang="it-IT" sz="1800" spc="-1" strike="noStrike">
                <a:solidFill>
                  <a:srgbClr val="000000"/>
                </a:solidFill>
                <a:latin typeface="Corbel"/>
                <a:ea typeface="DejaVu Sans"/>
              </a:rPr>
              <a:t> e prova ad effettuare il macthing e lega tale proprietà con un altro bean, sempre definito nell’XML, avente lo stesso nome speficitato. Se il match viene soddisfatto e viene trovato un bean avente lo stesso nome, questo viene iniettato, altrimenti viene sollevata un’eccezzione.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Per esempio, se la definizione di un bean ha il settaggio dell’autowire configurato come byName e questo contiene una proprietà chiamata </a:t>
            </a:r>
            <a:r>
              <a:rPr b="1" lang="it-IT" sz="1800" spc="-1" strike="noStrike">
                <a:solidFill>
                  <a:srgbClr val="000000"/>
                </a:solidFill>
                <a:latin typeface="Corbel"/>
                <a:ea typeface="DejaVu Sans"/>
              </a:rPr>
              <a:t>spellChecker </a:t>
            </a:r>
            <a:r>
              <a:rPr b="0" lang="it-IT" sz="1800" spc="-1" strike="noStrike">
                <a:solidFill>
                  <a:srgbClr val="000000"/>
                </a:solidFill>
                <a:latin typeface="Corbel"/>
                <a:ea typeface="DejaVu Sans"/>
              </a:rPr>
              <a:t>(che corrisponde ad un metodo setSpellChecker), Spring cerca nella definizione dei bean un bean avente nome spellChecker e lo usa per settare la proprietà (lo inietta).</a:t>
            </a:r>
            <a:endParaRPr b="0" lang="it-IT" sz="1800" spc="-1" strike="noStrike">
              <a:latin typeface="Arial"/>
            </a:endParaRPr>
          </a:p>
        </p:txBody>
      </p:sp>
      <p:sp>
        <p:nvSpPr>
          <p:cNvPr id="301" name="CustomShape 4"/>
          <p:cNvSpPr/>
          <p:nvPr/>
        </p:nvSpPr>
        <p:spPr>
          <a:xfrm>
            <a:off x="2955960" y="5301360"/>
            <a:ext cx="15332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LEZIONE 13</a:t>
            </a:r>
            <a:endParaRPr b="0" lang="it-IT" sz="1800" spc="-1" strike="noStrike">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03"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byName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04" name="CustomShape 3"/>
          <p:cNvSpPr/>
          <p:nvPr/>
        </p:nvSpPr>
        <p:spPr>
          <a:xfrm>
            <a:off x="179640" y="1628640"/>
            <a:ext cx="8351640" cy="4752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in tale versione del file di configurazione XML, anzichè iniettare esplicitamente il bean avente ID=spellChecker all’interno del bean avente ID=textEditor lo inietiamo usando l’attributo </a:t>
            </a:r>
            <a:r>
              <a:rPr b="1" lang="it-IT" sz="1800" spc="-1" strike="noStrike">
                <a:solidFill>
                  <a:srgbClr val="000000"/>
                </a:solidFill>
                <a:latin typeface="Corbel"/>
                <a:ea typeface="DejaVu Sans"/>
              </a:rPr>
              <a:t>autowire=”byName”</a:t>
            </a:r>
            <a:r>
              <a:rPr b="0" lang="it-IT" sz="1800" spc="-1" strike="noStrike">
                <a:solidFill>
                  <a:srgbClr val="000000"/>
                </a:solidFill>
                <a:latin typeface="Corbel"/>
                <a:ea typeface="DejaVu Sans"/>
              </a:rPr>
              <a:t> nella definizione del bean avente ID=textEditor.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attributo dice al container di Spring di andare a vedere la lista delle proprietà all’interno del bean avente ID=textEditor (in questo caso troverà una variabile avente nome spellChecker) e cercherà nella configurazione XML un bean avente un id con lo stesso nome (in questo caso il bean avente ID=spellChecker), se lo trova lo inietta automaticamente, altrimenti solleva un’eccezione.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Per quanto riguarda invece l’iniezione del valore della proprietà name invece dobbiamo esplicitarla nella configurazione XML perchè si tratta di un valore semplice (una stringa) e non possiamo usare l’autowiring.</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06"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byType </a:t>
            </a:r>
            <a:endParaRPr b="0" lang="it-IT" sz="1800" spc="-1" strike="noStrike">
              <a:latin typeface="Arial"/>
            </a:endParaRPr>
          </a:p>
        </p:txBody>
      </p:sp>
      <p:sp>
        <p:nvSpPr>
          <p:cNvPr id="307" name="CustomShape 3"/>
          <p:cNvSpPr/>
          <p:nvPr/>
        </p:nvSpPr>
        <p:spPr>
          <a:xfrm>
            <a:off x="251640" y="1412640"/>
            <a:ext cx="8639640" cy="4477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Questa modalità specifica l’autowiring mediante il tipo di una proprietà. Il container di Spring considera i bean, definiti all’interno del file di configurazione XML, in cui è presente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settato su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Il container cerca di effettuare il matching tra il tipo delle proprietà del bean definito con un altro bean avente lo stesso tipo ed esegue il wire di una property se il tipo dichiarato matcha esattamente con l’ID di uno dei bean definiti nel file di configurazione. Se il match è trovato, il bean viene iniettato altrimenti verrà sollevata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esempio, se la definizione di un bean contiene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settato su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e se questo contiene una property avente ID=spellChecker e </a:t>
            </a:r>
            <a:r>
              <a:rPr b="1" lang="it-IT" sz="1800" spc="-1" strike="noStrike">
                <a:solidFill>
                  <a:srgbClr val="000000"/>
                </a:solidFill>
                <a:latin typeface="Corbel"/>
                <a:ea typeface="DejaVu Sans"/>
              </a:rPr>
              <a:t>tipo</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Spring cerca la definizione di un bean chiamata Spellchecker e la usa per settare la property.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14</a:t>
            </a:r>
            <a:endParaRPr b="0" lang="it-IT" sz="1800" spc="-1" strike="noStrike">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09"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byType </a:t>
            </a:r>
            <a:endParaRPr b="0" lang="it-IT" sz="1800" spc="-1" strike="noStrike">
              <a:latin typeface="Arial"/>
            </a:endParaRPr>
          </a:p>
        </p:txBody>
      </p:sp>
      <p:sp>
        <p:nvSpPr>
          <p:cNvPr id="310" name="CustomShape 3"/>
          <p:cNvSpPr/>
          <p:nvPr/>
        </p:nvSpPr>
        <p:spPr>
          <a:xfrm>
            <a:off x="251640" y="1412640"/>
            <a:ext cx="8639640" cy="4477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in tale versione del file di configurazione XML, anzichè iniettare esplicitamente il bean avente ID=spellChecker all’interno del bean avente ID=textEditor lo inietiamo usando l’attributo</a:t>
            </a:r>
            <a:r>
              <a:rPr b="1" lang="it-IT" sz="1800" spc="-1" strike="noStrike">
                <a:solidFill>
                  <a:srgbClr val="000000"/>
                </a:solidFill>
                <a:latin typeface="Corbel"/>
                <a:ea typeface="DejaVu Sans"/>
              </a:rPr>
              <a:t>autowire=”byType”</a:t>
            </a:r>
            <a:r>
              <a:rPr b="0" lang="it-IT" sz="1800" spc="-1" strike="noStrike">
                <a:solidFill>
                  <a:srgbClr val="000000"/>
                </a:solidFill>
                <a:latin typeface="Corbel"/>
                <a:ea typeface="DejaVu Sans"/>
              </a:rPr>
              <a:t> nella definizione del bean avente ID=textEditor.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attributo dice al container di Spring di andare a vedere la lista delle proprietà all’interno del bean avente ID=textEditor (in questo caso troverà una variabile avente tipo SpellChecker) e cercherà nella configurazione XML un bean avente un id con lo stesso tipo (in questo caso il bean avente ID=spellChecker), se lo trova lo inietta automaticamente, altrimenti solleva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quanto riguarda invece l’iniezione del valore della proprietà name invece dobbiamo esplicitarla nella configurazione XML perchè si tratta di un valore semplice (una stringa) e non possiamo usare l’autowiring.</a:t>
            </a:r>
            <a:endParaRPr b="0" lang="it-IT" sz="1800" spc="-1" strike="noStrike">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12"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mediante Costruttore </a:t>
            </a:r>
            <a:endParaRPr b="0" lang="it-IT" sz="1800" spc="-1" strike="noStrike">
              <a:latin typeface="Arial"/>
            </a:endParaRPr>
          </a:p>
        </p:txBody>
      </p:sp>
      <p:sp>
        <p:nvSpPr>
          <p:cNvPr id="313" name="CustomShape 3"/>
          <p:cNvSpPr/>
          <p:nvPr/>
        </p:nvSpPr>
        <p:spPr>
          <a:xfrm>
            <a:off x="251640" y="1412640"/>
            <a:ext cx="8639640" cy="4752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Tale modalità è molto simile alla modalità byType ma a differenza di quest’ultima si applica agli argomenti del costruttore. Il container di Spring considera i bean, definiti all’interno del file di configurazione XML, in cui è presente l’attributo autowire settato su constructor. Il container di Spring cercherà dunque di eseguire il matching e successivamente cercherà di legare ogni argomento del costruttore con un bean, definito nella configurazione XML, avente lo stesso tipo. Se il match è trovato il bean verrà iniettato, altrimenti sarà sollevata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esempio, se nella configurazione XML è presente la definizione di un bean avente attributo autowire settato su construtctor e considerando il caso in cui tale bean ha un costruttore che prende in input un solo argomento avente tipo SpellChecker, accade che Spring cerca, nella definizione dei bean, un bean avente nome SpellChecker, e lo usa come parametro di input del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14</a:t>
            </a:r>
            <a:endParaRPr b="0" lang="it-IT" sz="1800" spc="-1" strike="noStrike">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15"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mediante Costruttore </a:t>
            </a:r>
            <a:endParaRPr b="0" lang="it-IT" sz="1800" spc="-1" strike="noStrike">
              <a:latin typeface="Arial"/>
            </a:endParaRPr>
          </a:p>
        </p:txBody>
      </p:sp>
      <p:sp>
        <p:nvSpPr>
          <p:cNvPr id="316" name="CustomShape 3"/>
          <p:cNvSpPr/>
          <p:nvPr/>
        </p:nvSpPr>
        <p:spPr>
          <a:xfrm>
            <a:off x="251640" y="1412640"/>
            <a:ext cx="8639640" cy="2283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nei precedenti esempi, il bean avente ID=</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viene legato al parametro di input del costruttore del bean avente ID=textEditor poichè quest’ultimo ha un parametro avente tipo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quanto riguarda invece l’iniezione del valore della proprietà name invece dobbiamo esplicitarla nella configurazione XML perchè si tratta di un valore semplice (una stringa) e non possiamo usare l’autowiring.</a:t>
            </a:r>
            <a:endParaRPr b="0" lang="it-IT" sz="1800" spc="-1" strike="noStrike">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18"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Introduzione alla Configurazione basata sulle annotazioni</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19" name="CustomShape 3"/>
          <p:cNvSpPr/>
          <p:nvPr/>
        </p:nvSpPr>
        <p:spPr>
          <a:xfrm>
            <a:off x="251640" y="1412640"/>
            <a:ext cx="8639640" cy="4477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Vediamo ora un argomento che è diventato di fondamentale importanza per la configurazione dell’iniezione delle dipendenze nelle ultime versioni del Framework Spring.A partire dalla versione 2.5 del Framework Spring è diventato possibile configurare l’iniezione delle dipendenze usando le annotation.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Così al posto di usare l’XML per descrivere i legami che intercorrono tra i bean, possiamo spostare la configurazione di tali bean all’interno delle classi stesse usando le annotazioni che possono essere usate per annotare classi, metodi e variabili.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L’iniezione delle dipendenze realizzata mediante annotation viene eseguita prima delle eventuali iniezioni delle dipendenze eseguite mediante configurazione XML, pertanto tale seconda configurazione eseguirà l’override delle proprietà legate tra loro mediante l’uso delle annotation.</a:t>
            </a:r>
            <a:endParaRPr b="0" lang="it-IT" sz="1800" spc="-1" strike="noStrike">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21"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Introduzione alla Configurazione basata sulle annotazioni</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22" name="CustomShape 3"/>
          <p:cNvSpPr/>
          <p:nvPr/>
        </p:nvSpPr>
        <p:spPr>
          <a:xfrm>
            <a:off x="251640" y="1412640"/>
            <a:ext cx="8639640" cy="4203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&lt;?xml version="1.0" encoding="UTF-8"?&gt;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&lt;beans xmlns="http://www.springframework.org/schema/beans"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xmlns:xsi="http://www.w3.org/2001/XMLSchema-instance"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xmlns:context="http://www.springframework.org/schema/context"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xsi:schemaLocation="http://www.springframework.org/schema/beans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http://www.springframework.org/schema/beans/spring-beans-3.0.xsd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http://www.springframework.org/schema/context/spring-context-3.0.xsd"&gt;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&lt;context:annotation-config/&gt;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 bean definitions go here --&gt;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&lt;/beans&gt;</a:t>
            </a:r>
            <a:endParaRPr b="0" lang="it-IT" sz="18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80" name="CustomShape 2"/>
          <p:cNvSpPr/>
          <p:nvPr/>
        </p:nvSpPr>
        <p:spPr>
          <a:xfrm>
            <a:off x="258120" y="980640"/>
            <a:ext cx="8560800" cy="1460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Architettura Framework Spring</a:t>
            </a:r>
            <a:endParaRPr b="0" lang="it-IT" sz="1800" spc="-1" strike="noStrike">
              <a:latin typeface="Arial"/>
            </a:endParaRPr>
          </a:p>
          <a:p>
            <a:pPr>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Spring è modulare e permette allo sviluppatore di scegliere quali moduli usare nel nostro progetto senza essere costretti a portarsi  dietro tutto il resto finendo per appesantire inutilmente il progetto.</a:t>
            </a:r>
            <a:endParaRPr b="0" lang="it-IT" sz="1800" spc="-1" strike="noStrike">
              <a:latin typeface="Arial"/>
            </a:endParaRPr>
          </a:p>
        </p:txBody>
      </p:sp>
      <p:sp>
        <p:nvSpPr>
          <p:cNvPr id="81" name="CustomShape 3"/>
          <p:cNvSpPr/>
          <p:nvPr/>
        </p:nvSpPr>
        <p:spPr>
          <a:xfrm>
            <a:off x="258120" y="2967480"/>
            <a:ext cx="856080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 Framework Spring fornisce circa 20 moduli che possono essere usati in base ai requisiti dell’applicazione che vogliamo sviluppare.</a:t>
            </a:r>
            <a:endParaRPr b="0" lang="it-IT"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24"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Introduzione alla Configurazione basata sulle annotazioni</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25" name="CustomShape 3"/>
          <p:cNvSpPr/>
          <p:nvPr/>
        </p:nvSpPr>
        <p:spPr>
          <a:xfrm>
            <a:off x="251640" y="1412640"/>
            <a:ext cx="8639640" cy="58492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Una volta che </a:t>
            </a:r>
            <a:r>
              <a:rPr b="1" lang="it-IT" sz="1800" spc="-1" strike="noStrike">
                <a:solidFill>
                  <a:srgbClr val="000000"/>
                </a:solidFill>
                <a:latin typeface="Corbel"/>
                <a:ea typeface="DejaVu Sans"/>
              </a:rPr>
              <a:t>&lt;context:annotation-config/&gt; </a:t>
            </a:r>
            <a:r>
              <a:rPr b="0" lang="it-IT" sz="1800" spc="-1" strike="noStrike">
                <a:solidFill>
                  <a:srgbClr val="000000"/>
                </a:solidFill>
                <a:latin typeface="Corbel"/>
                <a:ea typeface="DejaVu Sans"/>
              </a:rPr>
              <a:t>è stato configurato, possiamo iniziare ad annotare il nostro codice per indicare a Spring che dovrebbe automaticamente legare proprietà, metodi e costruttori. Andiamo a vedere alcune importanti annotazioni per capire come funzionano: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1"/>
              </a:rPr>
              <a:t>@</a:t>
            </a:r>
            <a:r>
              <a:rPr b="1" lang="it-IT" sz="1800" spc="-1" strike="noStrike" u="sng">
                <a:solidFill>
                  <a:srgbClr val="0000ff"/>
                </a:solidFill>
                <a:uFillTx/>
                <a:latin typeface="Corbel"/>
                <a:ea typeface="DejaVu Sans"/>
                <a:hlinkClick r:id="rId2"/>
              </a:rPr>
              <a:t>Required</a:t>
            </a:r>
            <a:r>
              <a:rPr b="1" lang="it-IT" sz="1800" spc="-1" strike="noStrike" u="sng">
                <a:solidFill>
                  <a:srgbClr val="0000ff"/>
                </a:solidFill>
                <a:uFillTx/>
                <a:latin typeface="Corbel"/>
                <a:ea typeface="DejaVu Sans"/>
                <a:hlinkClick r:id="rId3"/>
              </a:rPr>
              <a:t>: </a:t>
            </a:r>
            <a:r>
              <a:rPr b="0" lang="it-IT" sz="1800" spc="-1" strike="noStrike">
                <a:solidFill>
                  <a:srgbClr val="000000"/>
                </a:solidFill>
                <a:latin typeface="Corbel"/>
                <a:ea typeface="DejaVu Sans"/>
              </a:rPr>
              <a:t>Annotazione che può essere usata ai metodi setter delle proprietà dei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4"/>
              </a:rPr>
              <a:t>@</a:t>
            </a:r>
            <a:r>
              <a:rPr b="1" lang="it-IT" sz="1800" spc="-1" strike="noStrike" u="sng">
                <a:solidFill>
                  <a:srgbClr val="0000ff"/>
                </a:solidFill>
                <a:uFillTx/>
                <a:latin typeface="Corbel"/>
                <a:ea typeface="DejaVu Sans"/>
                <a:hlinkClick r:id="rId5"/>
              </a:rPr>
              <a:t>Autowired</a:t>
            </a:r>
            <a:r>
              <a:rPr b="1" lang="it-IT" sz="1800" spc="-1" strike="noStrike" u="sng">
                <a:solidFill>
                  <a:srgbClr val="0000ff"/>
                </a:solidFill>
                <a:uFillTx/>
                <a:latin typeface="Corbel"/>
                <a:ea typeface="DejaVu Sans"/>
                <a:hlinkClick r:id="rId6"/>
              </a:rPr>
              <a:t>:</a:t>
            </a:r>
            <a:r>
              <a:rPr b="0" lang="it-IT" sz="1800" spc="-1" strike="noStrike">
                <a:solidFill>
                  <a:srgbClr val="000000"/>
                </a:solidFill>
                <a:latin typeface="Corbel"/>
                <a:ea typeface="DejaVu Sans"/>
              </a:rPr>
              <a:t> Annotazione che può essere applicata ai metodi setter delle proprietà dei bean, ai metodi che non sono metodi setter, ai metodi costruttore ed alle proprietà.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7"/>
              </a:rPr>
              <a:t>@</a:t>
            </a:r>
            <a:r>
              <a:rPr b="1" lang="it-IT" sz="1800" spc="-1" strike="noStrike" u="sng">
                <a:solidFill>
                  <a:srgbClr val="0000ff"/>
                </a:solidFill>
                <a:uFillTx/>
                <a:latin typeface="Corbel"/>
                <a:ea typeface="DejaVu Sans"/>
                <a:hlinkClick r:id="rId8"/>
              </a:rPr>
              <a:t>Qualified</a:t>
            </a:r>
            <a:r>
              <a:rPr b="1" lang="it-IT" sz="1800" spc="-1" strike="noStrike" u="sng">
                <a:solidFill>
                  <a:srgbClr val="0000ff"/>
                </a:solidFill>
                <a:uFillTx/>
                <a:latin typeface="Corbel"/>
                <a:ea typeface="DejaVu Sans"/>
                <a:hlinkClick r:id="rId9"/>
              </a:rPr>
              <a:t>:</a:t>
            </a:r>
            <a:r>
              <a:rPr b="0" lang="it-IT" sz="1800" spc="-1" strike="noStrike">
                <a:solidFill>
                  <a:srgbClr val="000000"/>
                </a:solidFill>
                <a:latin typeface="Corbel"/>
                <a:ea typeface="DejaVu Sans"/>
              </a:rPr>
              <a:t> Annotazione che insieme ad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può essere usata per rimuovere confusione specificando esattamentequale bean viene legato.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10"/>
              </a:rPr>
              <a:t>@JSR-250 </a:t>
            </a:r>
            <a:r>
              <a:rPr b="1" lang="it-IT" sz="1800" spc="-1" strike="noStrike" u="sng">
                <a:solidFill>
                  <a:srgbClr val="0000ff"/>
                </a:solidFill>
                <a:uFillTx/>
                <a:latin typeface="Corbel"/>
                <a:ea typeface="DejaVu Sans"/>
                <a:hlinkClick r:id="rId11"/>
              </a:rPr>
              <a:t>Annotation</a:t>
            </a:r>
            <a:r>
              <a:rPr b="1" lang="it-IT" sz="1800" spc="-1" strike="noStrike" u="sng">
                <a:solidFill>
                  <a:srgbClr val="0000ff"/>
                </a:solidFill>
                <a:uFillTx/>
                <a:latin typeface="Corbel"/>
                <a:ea typeface="DejaVu Sans"/>
                <a:hlinkClick r:id="rId12"/>
              </a:rPr>
              <a:t>:</a:t>
            </a:r>
            <a:r>
              <a:rPr b="0" lang="it-IT" sz="1800" spc="-1" strike="noStrike">
                <a:solidFill>
                  <a:srgbClr val="000000"/>
                </a:solidFill>
                <a:latin typeface="Corbel"/>
                <a:ea typeface="DejaVu Sans"/>
              </a:rPr>
              <a:t> Spring supporta le annotazioni basate su </a:t>
            </a:r>
            <a:r>
              <a:rPr b="1" lang="it-IT" sz="1800" spc="-1" strike="noStrike">
                <a:solidFill>
                  <a:srgbClr val="000000"/>
                </a:solidFill>
                <a:latin typeface="Corbel"/>
                <a:ea typeface="DejaVu Sans"/>
              </a:rPr>
              <a:t>JSR-250 </a:t>
            </a:r>
            <a:r>
              <a:rPr b="0" lang="it-IT" sz="1800" spc="-1" strike="noStrike">
                <a:solidFill>
                  <a:srgbClr val="000000"/>
                </a:solidFill>
                <a:latin typeface="Corbel"/>
                <a:ea typeface="DejaVu Sans"/>
              </a:rPr>
              <a:t>che includono annotazioni come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@PostConstruct</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p:txBody>
      </p:sp>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27"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@Required</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28" name="CustomShape 3"/>
          <p:cNvSpPr/>
          <p:nvPr/>
        </p:nvSpPr>
        <p:spPr>
          <a:xfrm>
            <a:off x="251640" y="1412640"/>
            <a:ext cx="8639640" cy="2283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L’annotazione @Required si applica ai metodi setter delle proprietà dei bean e indica che la proprietà del bean interessata deve essere popolata nel file di configurazione XML in fase di configurazione, altrimenti il container solleverà un’eccezione BeanInitializationException. Di seguito è proposto un esempio che mostro l’uso dell’annotazione @Required.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16</a:t>
            </a:r>
            <a:endParaRPr b="0" lang="it-IT" sz="1800" spc="-1" strike="noStrike">
              <a:latin typeface="Arial"/>
            </a:endParaRPr>
          </a:p>
          <a:p>
            <a:pPr>
              <a:lnSpc>
                <a:spcPct val="100000"/>
              </a:lnSpc>
            </a:pPr>
            <a:endParaRPr b="0" lang="it-IT" sz="1800" spc="-1" strike="noStrike">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30" name="CustomShape 2"/>
          <p:cNvSpPr/>
          <p:nvPr/>
        </p:nvSpPr>
        <p:spPr>
          <a:xfrm>
            <a:off x="179640" y="764640"/>
            <a:ext cx="8783640" cy="63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@Required</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31" name="CustomShape 3"/>
          <p:cNvSpPr/>
          <p:nvPr/>
        </p:nvSpPr>
        <p:spPr>
          <a:xfrm>
            <a:off x="251640" y="1412640"/>
            <a:ext cx="863964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Quello che succede usando l’annotazione @Required sui metodi setter delle proprietà di un bean dovrebbe essere ora chiaro, il valore (iniettato tramite metodi setter all’interno del file di configurazione Beans.xml) deve essere presente, altrimenti si solleva una BeanInitializationException.</a:t>
            </a:r>
            <a:endParaRPr b="0" lang="it-IT" sz="1800" spc="-1" strike="noStrike">
              <a:latin typeface="Arial"/>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33"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@Autowired  </a:t>
            </a:r>
            <a:endParaRPr b="0" lang="it-IT" sz="1800" spc="-1" strike="noStrike">
              <a:latin typeface="Arial"/>
            </a:endParaRPr>
          </a:p>
        </p:txBody>
      </p:sp>
      <p:sp>
        <p:nvSpPr>
          <p:cNvPr id="334" name="CustomShape 3"/>
          <p:cNvSpPr/>
          <p:nvPr/>
        </p:nvSpPr>
        <p:spPr>
          <a:xfrm>
            <a:off x="251640" y="1412640"/>
            <a:ext cx="8639640" cy="4752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L’annotazione @Autowired fornisce un controllo più raffinato su cosa e su come l’autowiring deve essere realizzato. L’annotazione @Autowiring può essere usata per collegare automaticamente i bean sui metodi Setter (in maniera analoga all’annotazione @Required), sui costruttori, alle proprietà di un bean o su metodi con nomi arbitrari e/o più argomenti.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@Autowired sui metodi Setter: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l’annotazione @Autowired sui metodi Setter per sbarazzarci dell’elemento &lt;property&gt; all’interno del file di configurazione 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Quando Spring trova che un metodo Setter è annotato con @Autowired prova ad eseguire l’autowire byType su tale metodo.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17</a:t>
            </a:r>
            <a:endParaRPr b="0" lang="it-IT" sz="1800" spc="-1" strike="noStrike">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36" name="CustomShape 2"/>
          <p:cNvSpPr/>
          <p:nvPr/>
        </p:nvSpPr>
        <p:spPr>
          <a:xfrm>
            <a:off x="179640" y="764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@Autowired  </a:t>
            </a:r>
            <a:endParaRPr b="0" lang="it-IT" sz="1800" spc="-1" strike="noStrike">
              <a:latin typeface="Arial"/>
            </a:endParaRPr>
          </a:p>
        </p:txBody>
      </p:sp>
      <p:sp>
        <p:nvSpPr>
          <p:cNvPr id="337" name="CustomShape 3"/>
          <p:cNvSpPr/>
          <p:nvPr/>
        </p:nvSpPr>
        <p:spPr>
          <a:xfrm>
            <a:off x="251640" y="1412640"/>
            <a:ext cx="8639640" cy="367920"/>
          </a:xfrm>
          <a:prstGeom prst="rect">
            <a:avLst/>
          </a:prstGeom>
          <a:noFill/>
          <a:ln>
            <a:noFill/>
          </a:ln>
        </p:spPr>
        <p:style>
          <a:lnRef idx="0"/>
          <a:fillRef idx="0"/>
          <a:effectRef idx="0"/>
          <a:fontRef idx="minor"/>
        </p:style>
      </p:sp>
      <p:sp>
        <p:nvSpPr>
          <p:cNvPr id="338" name="CustomShape 4"/>
          <p:cNvSpPr/>
          <p:nvPr/>
        </p:nvSpPr>
        <p:spPr>
          <a:xfrm>
            <a:off x="323640" y="2133000"/>
            <a:ext cx="8639640" cy="2831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Alla luce di quanto detto in precedenza ciò che accade dovrebbe ora essere chiaro: annotando il metodo</a:t>
            </a:r>
            <a:r>
              <a:rPr b="1" i="1" lang="it-IT" sz="1800" spc="-1" strike="noStrike">
                <a:solidFill>
                  <a:srgbClr val="000000"/>
                </a:solidFill>
                <a:latin typeface="Corbel"/>
                <a:ea typeface="DejaVu Sans"/>
              </a:rPr>
              <a:t>setSpellChecker(SpellChecker spellChecker) </a:t>
            </a:r>
            <a:r>
              <a:rPr b="0" lang="it-IT" sz="1800" spc="-1" strike="noStrike">
                <a:solidFill>
                  <a:srgbClr val="000000"/>
                </a:solidFill>
                <a:latin typeface="Corbel"/>
                <a:ea typeface="DejaVu Sans"/>
              </a:rPr>
              <a:t>con l’annotazione</a:t>
            </a:r>
            <a:r>
              <a:rPr b="1" lang="it-IT" sz="1800" spc="-1" strike="noStrike">
                <a:solidFill>
                  <a:srgbClr val="000000"/>
                </a:solidFill>
                <a:latin typeface="Corbel"/>
                <a:ea typeface="DejaVu Sans"/>
              </a:rPr>
              <a:t>@Autowired </a:t>
            </a:r>
            <a:r>
              <a:rPr b="0" lang="it-IT" sz="1800" spc="-1" strike="noStrike">
                <a:solidFill>
                  <a:srgbClr val="000000"/>
                </a:solidFill>
                <a:latin typeface="Corbel"/>
                <a:ea typeface="DejaVu Sans"/>
              </a:rPr>
              <a:t>possiamo eliminare l’elemento &lt;property&gt; che specifica esplicitamente la dipendenza del bean SpellChecker nel file di configurazione XML e sarà il framework Spring stesso ad effettuare un autowire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pertanto quando troverà il parametro di input SpellChecker spellChecker andrà a cercare nella definizione dei bean se è presente un bean avente tipo SpellChecker e se lo trova lo inietterà automaticamente, se invece tale bean non sarà trovato sarà sollevata un’eccezione.</a:t>
            </a:r>
            <a:endParaRPr b="0" lang="it-IT" sz="1800" spc="-1" strike="noStrike">
              <a:latin typeface="Arial"/>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40" name="CustomShape 2"/>
          <p:cNvSpPr/>
          <p:nvPr/>
        </p:nvSpPr>
        <p:spPr>
          <a:xfrm>
            <a:off x="179640" y="764640"/>
            <a:ext cx="8783640" cy="2831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sulle propietà: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l’annotazione @Autowired direttamente sulle proprietà anzichè usarla sui metodi Setter. Nel caso si passassero valori a delle proprietà annotate con @Autowired usando l’elemento &lt;property&gt; all’interno del file di configurazione XML, il Framework Spring assegnerà automaticamente a tali proprietà i valori passati (in caso di valori semplici) o i riferimenti (in caso di oggetti).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18 </a:t>
            </a:r>
            <a:endParaRPr b="0" lang="it-IT" sz="1800" spc="-1" strike="noStrike">
              <a:latin typeface="Arial"/>
            </a:endParaRPr>
          </a:p>
        </p:txBody>
      </p:sp>
      <p:sp>
        <p:nvSpPr>
          <p:cNvPr id="341" name="CustomShape 3"/>
          <p:cNvSpPr/>
          <p:nvPr/>
        </p:nvSpPr>
        <p:spPr>
          <a:xfrm>
            <a:off x="251640" y="1412640"/>
            <a:ext cx="8639640" cy="367920"/>
          </a:xfrm>
          <a:prstGeom prst="rect">
            <a:avLst/>
          </a:prstGeom>
          <a:noFill/>
          <a:ln>
            <a:noFill/>
          </a:ln>
        </p:spPr>
        <p:style>
          <a:lnRef idx="0"/>
          <a:fillRef idx="0"/>
          <a:effectRef idx="0"/>
          <a:fontRef idx="minor"/>
        </p:style>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43" name="CustomShape 2"/>
          <p:cNvSpPr/>
          <p:nvPr/>
        </p:nvSpPr>
        <p:spPr>
          <a:xfrm>
            <a:off x="179640" y="764640"/>
            <a:ext cx="8783640" cy="2831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applicare 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anche al costruttore. Annotare un costruttore con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significa dire che quel costruttore deve usare l’autowiring quando crea un bean, anche se non sono stati usati elementi </a:t>
            </a:r>
            <a:r>
              <a:rPr b="1" lang="it-IT" sz="1800" spc="-1" strike="noStrike">
                <a:solidFill>
                  <a:srgbClr val="000000"/>
                </a:solidFill>
                <a:latin typeface="Corbel"/>
                <a:ea typeface="DejaVu Sans"/>
              </a:rPr>
              <a:t>&lt;constructor-arg&gt; </a:t>
            </a:r>
            <a:r>
              <a:rPr b="0" lang="it-IT" sz="1800" spc="-1" strike="noStrike">
                <a:solidFill>
                  <a:srgbClr val="000000"/>
                </a:solidFill>
                <a:latin typeface="Corbel"/>
                <a:ea typeface="DejaVu Sans"/>
              </a:rPr>
              <a:t>per specificare esplicitamente le dipendenze nella definizione del bean all’interno del file di configurazione XML.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19</a:t>
            </a:r>
            <a:endParaRPr b="0" lang="it-IT" sz="1800" spc="-1" strike="noStrike">
              <a:latin typeface="Arial"/>
            </a:endParaRPr>
          </a:p>
        </p:txBody>
      </p:sp>
      <p:sp>
        <p:nvSpPr>
          <p:cNvPr id="344" name="CustomShape 3"/>
          <p:cNvSpPr/>
          <p:nvPr/>
        </p:nvSpPr>
        <p:spPr>
          <a:xfrm>
            <a:off x="251640" y="1412640"/>
            <a:ext cx="8639640" cy="367920"/>
          </a:xfrm>
          <a:prstGeom prst="rect">
            <a:avLst/>
          </a:prstGeom>
          <a:noFill/>
          <a:ln>
            <a:noFill/>
          </a:ln>
        </p:spPr>
        <p:style>
          <a:lnRef idx="0"/>
          <a:fillRef idx="0"/>
          <a:effectRef idx="0"/>
          <a:fontRef idx="minor"/>
        </p:style>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46" name="CustomShape 2"/>
          <p:cNvSpPr/>
          <p:nvPr/>
        </p:nvSpPr>
        <p:spPr>
          <a:xfrm>
            <a:off x="179640" y="764640"/>
            <a:ext cx="8783640" cy="3654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Ciò che accade è che vengono costruiti i bean </a:t>
            </a:r>
            <a:r>
              <a:rPr b="1" lang="it-IT" sz="1800" spc="-1" strike="noStrike">
                <a:solidFill>
                  <a:srgbClr val="000000"/>
                </a:solidFill>
                <a:latin typeface="Corbel"/>
                <a:ea typeface="DejaVu Sans"/>
              </a:rPr>
              <a:t>SpellChecker </a:t>
            </a:r>
            <a:r>
              <a:rPr b="0" lang="it-IT" sz="1800" spc="-1" strike="noStrike">
                <a:solidFill>
                  <a:srgbClr val="000000"/>
                </a:solidFill>
                <a:latin typeface="Corbel"/>
                <a:ea typeface="DejaVu Sans"/>
              </a:rPr>
              <a:t>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(poichè entrambi presenti nella definizione dei bean all’interno del file di configurazione Beans3.xml), il bean principale è</a:t>
            </a:r>
            <a:r>
              <a:rPr b="1" lang="it-IT" sz="1800" spc="-1" strike="noStrike">
                <a:solidFill>
                  <a:srgbClr val="000000"/>
                </a:solidFill>
                <a:latin typeface="Corbel"/>
                <a:ea typeface="DejaVu Sans"/>
              </a:rPr>
              <a:t>SpellChecker </a:t>
            </a:r>
            <a:r>
              <a:rPr b="0" lang="it-IT" sz="1800" spc="-1" strike="noStrike">
                <a:solidFill>
                  <a:srgbClr val="000000"/>
                </a:solidFill>
                <a:latin typeface="Corbel"/>
                <a:ea typeface="DejaVu Sans"/>
              </a:rPr>
              <a:t>in cui viene iniettato il bean dipendennte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tramite iniezione della dipendneza effettuata mediante costruttore. Tale costruttore è annotato con 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pertanto il framework Spring effettuerà il wiring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e se nella definizione dei bean trova un bean avente lo stesso tipo del parametro del costruttore lo inetta, altrimenti sarà sollevata un’eccezione.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@Autowired con opzione (required=false):</a:t>
            </a:r>
            <a:endParaRPr b="0" lang="it-IT" sz="1800" spc="-1" strike="noStrike">
              <a:latin typeface="Arial"/>
            </a:endParaRPr>
          </a:p>
        </p:txBody>
      </p:sp>
      <p:sp>
        <p:nvSpPr>
          <p:cNvPr id="347" name="CustomShape 3"/>
          <p:cNvSpPr/>
          <p:nvPr/>
        </p:nvSpPr>
        <p:spPr>
          <a:xfrm>
            <a:off x="251640" y="1412640"/>
            <a:ext cx="8639640" cy="367920"/>
          </a:xfrm>
          <a:prstGeom prst="rect">
            <a:avLst/>
          </a:prstGeom>
          <a:noFill/>
          <a:ln>
            <a:noFill/>
          </a:ln>
        </p:spPr>
        <p:style>
          <a:lnRef idx="0"/>
          <a:fillRef idx="0"/>
          <a:effectRef idx="0"/>
          <a:fontRef idx="minor"/>
        </p:style>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49" name="CustomShape 2"/>
          <p:cNvSpPr/>
          <p:nvPr/>
        </p:nvSpPr>
        <p:spPr>
          <a:xfrm>
            <a:off x="179640" y="764640"/>
            <a:ext cx="8783640" cy="33804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default, l’annotazione </a:t>
            </a:r>
            <a:r>
              <a:rPr b="1" lang="it-IT" sz="1800" spc="-1" strike="noStrike">
                <a:solidFill>
                  <a:srgbClr val="000000"/>
                </a:solidFill>
                <a:latin typeface="Corbel"/>
                <a:ea typeface="DejaVu Sans"/>
              </a:rPr>
              <a:t>@Autowired </a:t>
            </a:r>
            <a:r>
              <a:rPr b="0" lang="it-IT" sz="1800" spc="-1" strike="noStrike">
                <a:solidFill>
                  <a:srgbClr val="000000"/>
                </a:solidFill>
                <a:latin typeface="Corbel"/>
                <a:ea typeface="DejaVu Sans"/>
              </a:rPr>
              <a:t>implica che la dipendenza sia obbligatoriamente richiesta come nell’annotazione </a:t>
            </a:r>
            <a:r>
              <a:rPr b="1" lang="it-IT" sz="1800" spc="-1" strike="noStrike">
                <a:solidFill>
                  <a:srgbClr val="000000"/>
                </a:solidFill>
                <a:latin typeface="Corbel"/>
                <a:ea typeface="DejaVu Sans"/>
              </a:rPr>
              <a:t>@Required</a:t>
            </a:r>
            <a:r>
              <a:rPr b="0" lang="it-IT" sz="1800" spc="-1" strike="noStrike">
                <a:solidFill>
                  <a:srgbClr val="000000"/>
                </a:solidFill>
                <a:latin typeface="Corbel"/>
                <a:ea typeface="DejaVu Sans"/>
              </a:rPr>
              <a:t>, tuttavia, possiamo disattivare tale comportamento usando l’opzione</a:t>
            </a:r>
            <a:r>
              <a:rPr b="1" lang="it-IT" sz="1800" spc="-1" strike="noStrike">
                <a:solidFill>
                  <a:srgbClr val="000000"/>
                </a:solidFill>
                <a:latin typeface="Corbel"/>
                <a:ea typeface="DejaVu Sans"/>
              </a:rPr>
              <a:t>(required=false) </a:t>
            </a:r>
            <a:r>
              <a:rPr b="0" lang="it-IT" sz="1800" spc="-1" strike="noStrike">
                <a:solidFill>
                  <a:srgbClr val="000000"/>
                </a:solidFill>
                <a:latin typeface="Corbel"/>
                <a:ea typeface="DejaVu Sans"/>
              </a:rPr>
              <a:t>associata all’annotazione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Il seguente esempiofunzionaanche se nonsi passaalcun valoreper la proprietàage ma sarà ancora indispensabile passare un valore alla proprietà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Volendo potete provarlo modificando il progetto di esempio relativo all’articolo precedente dedicato all’annotation </a:t>
            </a:r>
            <a:r>
              <a:rPr b="1" lang="it-IT" sz="1800" spc="-1" strike="noStrike">
                <a:solidFill>
                  <a:srgbClr val="000000"/>
                </a:solidFill>
                <a:latin typeface="Corbel"/>
                <a:ea typeface="DejaVu Sans"/>
              </a:rPr>
              <a:t>@Required</a:t>
            </a:r>
            <a:r>
              <a:rPr b="0" lang="it-IT" sz="1800" spc="-1" strike="noStrike">
                <a:solidFill>
                  <a:srgbClr val="000000"/>
                </a:solidFill>
                <a:latin typeface="Corbel"/>
                <a:ea typeface="DejaVu Sans"/>
              </a:rPr>
              <a:t> poichè viene cambiata solamente la classe </a:t>
            </a:r>
            <a:r>
              <a:rPr b="1" lang="it-IT" sz="1800" spc="-1" strike="noStrike">
                <a:solidFill>
                  <a:srgbClr val="000000"/>
                </a:solidFill>
                <a:latin typeface="Corbel"/>
                <a:ea typeface="DejaVu Sans"/>
              </a:rPr>
              <a:t>Student.java</a:t>
            </a:r>
            <a:r>
              <a:rPr b="0" lang="it-IT" sz="1800" spc="-1" strike="noStrike">
                <a:solidFill>
                  <a:srgbClr val="000000"/>
                </a:solidFill>
                <a:latin typeface="Corbel"/>
                <a:ea typeface="DejaVu Sans"/>
              </a:rPr>
              <a:t> in questo modo:</a:t>
            </a:r>
            <a:endParaRPr b="0" lang="it-IT" sz="1800" spc="-1" strike="noStrike">
              <a:latin typeface="Arial"/>
            </a:endParaRPr>
          </a:p>
        </p:txBody>
      </p:sp>
      <p:sp>
        <p:nvSpPr>
          <p:cNvPr id="350" name="CustomShape 3"/>
          <p:cNvSpPr/>
          <p:nvPr/>
        </p:nvSpPr>
        <p:spPr>
          <a:xfrm>
            <a:off x="251640" y="1412640"/>
            <a:ext cx="8639640" cy="367920"/>
          </a:xfrm>
          <a:prstGeom prst="rect">
            <a:avLst/>
          </a:prstGeom>
          <a:noFill/>
          <a:ln>
            <a:noFill/>
          </a:ln>
        </p:spPr>
        <p:style>
          <a:lnRef idx="0"/>
          <a:fillRef idx="0"/>
          <a:effectRef idx="0"/>
          <a:fontRef idx="minor"/>
        </p:style>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52" name="CustomShape 2"/>
          <p:cNvSpPr/>
          <p:nvPr/>
        </p:nvSpPr>
        <p:spPr>
          <a:xfrm>
            <a:off x="179640" y="764640"/>
            <a:ext cx="8783640" cy="6124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package org.corso.myexample.myRequiredAnnotation;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import org.springframework.beans.factory.annotation.Autowired;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Student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Integer 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String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@Autowired(required=false)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setAge(Integer age)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this.age = 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Integer getAge()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@Autowired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setName(String name)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this.name =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String getName()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
        <p:nvSpPr>
          <p:cNvPr id="353" name="CustomShape 3"/>
          <p:cNvSpPr/>
          <p:nvPr/>
        </p:nvSpPr>
        <p:spPr>
          <a:xfrm>
            <a:off x="251640" y="1412640"/>
            <a:ext cx="8639640" cy="367920"/>
          </a:xfrm>
          <a:prstGeom prst="rect">
            <a:avLst/>
          </a:prstGeom>
          <a:noFill/>
          <a:ln>
            <a:noFill/>
          </a:ln>
        </p:spPr>
        <p:style>
          <a:lnRef idx="0"/>
          <a:fillRef idx="0"/>
          <a:effectRef idx="0"/>
          <a:fontRef idx="minor"/>
        </p:style>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pic>
        <p:nvPicPr>
          <p:cNvPr id="83" name="Picture 2" descr=""/>
          <p:cNvPicPr/>
          <p:nvPr/>
        </p:nvPicPr>
        <p:blipFill>
          <a:blip r:embed="rId1"/>
          <a:stretch/>
        </p:blipFill>
        <p:spPr>
          <a:xfrm>
            <a:off x="2267640" y="938520"/>
            <a:ext cx="4722840" cy="51112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55" name="CustomShape 2"/>
          <p:cNvSpPr/>
          <p:nvPr/>
        </p:nvSpPr>
        <p:spPr>
          <a:xfrm>
            <a:off x="179640" y="692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@Qualifier</a:t>
            </a:r>
            <a:endParaRPr b="0" lang="it-IT" sz="1800" spc="-1" strike="noStrike">
              <a:latin typeface="Arial"/>
            </a:endParaRPr>
          </a:p>
        </p:txBody>
      </p:sp>
      <p:sp>
        <p:nvSpPr>
          <p:cNvPr id="356" name="CustomShape 3"/>
          <p:cNvSpPr/>
          <p:nvPr/>
        </p:nvSpPr>
        <p:spPr>
          <a:xfrm>
            <a:off x="251640" y="1412640"/>
            <a:ext cx="8639640" cy="367920"/>
          </a:xfrm>
          <a:prstGeom prst="rect">
            <a:avLst/>
          </a:prstGeom>
          <a:noFill/>
          <a:ln>
            <a:noFill/>
          </a:ln>
        </p:spPr>
        <p:style>
          <a:lnRef idx="0"/>
          <a:fillRef idx="0"/>
          <a:effectRef idx="0"/>
          <a:fontRef idx="minor"/>
        </p:style>
      </p:sp>
      <p:sp>
        <p:nvSpPr>
          <p:cNvPr id="357" name="CustomShape 4"/>
          <p:cNvSpPr/>
          <p:nvPr/>
        </p:nvSpPr>
        <p:spPr>
          <a:xfrm>
            <a:off x="251640" y="1196640"/>
            <a:ext cx="8639640" cy="2557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Possono esserci situazioni in cui creiamo più di un bean di uno stesso tipo ed in cui vogliamo legare solo uno di essi con una proprietà, in questi casi usiamo l’annotazione </a:t>
            </a:r>
            <a:r>
              <a:rPr b="1" lang="it-IT" sz="1800" spc="-1" strike="noStrike">
                <a:solidFill>
                  <a:srgbClr val="000000"/>
                </a:solidFill>
                <a:latin typeface="Corbel"/>
                <a:ea typeface="DejaVu Sans"/>
              </a:rPr>
              <a:t>@Qualifier</a:t>
            </a:r>
            <a:r>
              <a:rPr b="0" lang="it-IT" sz="1800" spc="-1" strike="noStrike">
                <a:solidFill>
                  <a:srgbClr val="000000"/>
                </a:solidFill>
                <a:latin typeface="Corbel"/>
                <a:ea typeface="DejaVu Sans"/>
              </a:rPr>
              <a:t> insieme all’annotazione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Tale annotazione è usata per eliminare confusioni specificando esattamente quale bean sarà legato. Di seguito è mostrato un esempio pratico che mostra l’uso dell’annotazione </a:t>
            </a:r>
            <a:r>
              <a:rPr b="1" lang="it-IT" sz="1800" spc="-1" strike="noStrike">
                <a:solidFill>
                  <a:srgbClr val="000000"/>
                </a:solidFill>
                <a:latin typeface="Corbel"/>
                <a:ea typeface="DejaVu Sans"/>
              </a:rPr>
              <a:t>@Qualifier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20</a:t>
            </a:r>
            <a:endParaRPr b="0" lang="it-IT" sz="1800" spc="-1" strike="noStrike">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59" name="CustomShape 2"/>
          <p:cNvSpPr/>
          <p:nvPr/>
        </p:nvSpPr>
        <p:spPr>
          <a:xfrm>
            <a:off x="179640" y="692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@Qualifier</a:t>
            </a:r>
            <a:endParaRPr b="0" lang="it-IT" sz="1800" spc="-1" strike="noStrike">
              <a:latin typeface="Arial"/>
            </a:endParaRPr>
          </a:p>
        </p:txBody>
      </p:sp>
      <p:sp>
        <p:nvSpPr>
          <p:cNvPr id="360" name="CustomShape 3"/>
          <p:cNvSpPr/>
          <p:nvPr/>
        </p:nvSpPr>
        <p:spPr>
          <a:xfrm>
            <a:off x="251640" y="1412640"/>
            <a:ext cx="8639640" cy="367920"/>
          </a:xfrm>
          <a:prstGeom prst="rect">
            <a:avLst/>
          </a:prstGeom>
          <a:noFill/>
          <a:ln>
            <a:noFill/>
          </a:ln>
        </p:spPr>
        <p:style>
          <a:lnRef idx="0"/>
          <a:fillRef idx="0"/>
          <a:effectRef idx="0"/>
          <a:fontRef idx="minor"/>
        </p:style>
      </p:sp>
      <p:sp>
        <p:nvSpPr>
          <p:cNvPr id="361" name="CustomShape 4"/>
          <p:cNvSpPr/>
          <p:nvPr/>
        </p:nvSpPr>
        <p:spPr>
          <a:xfrm>
            <a:off x="251640" y="1196640"/>
            <a:ext cx="8639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Nella classe </a:t>
            </a:r>
            <a:r>
              <a:rPr b="1" lang="it-IT" sz="1800" spc="-1" strike="noStrike">
                <a:solidFill>
                  <a:srgbClr val="000000"/>
                </a:solidFill>
                <a:latin typeface="Corbel"/>
                <a:ea typeface="DejaVu Sans"/>
              </a:rPr>
              <a:t>Profile</a:t>
            </a:r>
            <a:r>
              <a:rPr b="0" lang="it-IT" sz="1800" spc="-1" strike="noStrike">
                <a:solidFill>
                  <a:srgbClr val="000000"/>
                </a:solidFill>
                <a:latin typeface="Corbel"/>
                <a:ea typeface="DejaVu Sans"/>
              </a:rPr>
              <a:t> iniettiamo uno specifico bean legandolo ad una proprrietà tramite l’annotazione</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e specifichiamo che si tratta del bean istanziato avente </a:t>
            </a:r>
            <a:r>
              <a:rPr b="1" lang="it-IT" sz="1800" spc="-1" strike="noStrike">
                <a:solidFill>
                  <a:srgbClr val="000000"/>
                </a:solidFill>
                <a:latin typeface="Corbel"/>
                <a:ea typeface="DejaVu Sans"/>
              </a:rPr>
              <a:t>ID=student1 </a:t>
            </a:r>
            <a:r>
              <a:rPr b="0" lang="it-IT" sz="1800" spc="-1" strike="noStrike">
                <a:solidFill>
                  <a:srgbClr val="000000"/>
                </a:solidFill>
                <a:latin typeface="Corbel"/>
                <a:ea typeface="DejaVu Sans"/>
              </a:rPr>
              <a:t>tramite l’annotazione</a:t>
            </a:r>
            <a:r>
              <a:rPr b="1" lang="it-IT" sz="1800" spc="-1" strike="noStrike">
                <a:solidFill>
                  <a:srgbClr val="000000"/>
                </a:solidFill>
                <a:latin typeface="Corbel"/>
                <a:ea typeface="DejaVu Sans"/>
              </a:rPr>
              <a:t>@Qualifier(“student1”)</a:t>
            </a: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63" name="CustomShape 2"/>
          <p:cNvSpPr/>
          <p:nvPr/>
        </p:nvSpPr>
        <p:spPr>
          <a:xfrm>
            <a:off x="179640" y="692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annotazioni basate su JSR-250</a:t>
            </a:r>
            <a:endParaRPr b="0" lang="it-IT" sz="1800" spc="-1" strike="noStrike">
              <a:latin typeface="Arial"/>
            </a:endParaRPr>
          </a:p>
        </p:txBody>
      </p:sp>
      <p:sp>
        <p:nvSpPr>
          <p:cNvPr id="364" name="CustomShape 3"/>
          <p:cNvSpPr/>
          <p:nvPr/>
        </p:nvSpPr>
        <p:spPr>
          <a:xfrm>
            <a:off x="251640" y="1412640"/>
            <a:ext cx="8639640" cy="367920"/>
          </a:xfrm>
          <a:prstGeom prst="rect">
            <a:avLst/>
          </a:prstGeom>
          <a:noFill/>
          <a:ln>
            <a:noFill/>
          </a:ln>
        </p:spPr>
        <p:style>
          <a:lnRef idx="0"/>
          <a:fillRef idx="0"/>
          <a:effectRef idx="0"/>
          <a:fontRef idx="minor"/>
        </p:style>
      </p:sp>
      <p:sp>
        <p:nvSpPr>
          <p:cNvPr id="365" name="CustomShape 4"/>
          <p:cNvSpPr/>
          <p:nvPr/>
        </p:nvSpPr>
        <p:spPr>
          <a:xfrm>
            <a:off x="251640" y="1268640"/>
            <a:ext cx="8639640" cy="6672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Spring supporta anche le annotazione basate sulla specifica </a:t>
            </a:r>
            <a:r>
              <a:rPr b="1" lang="it-IT" sz="1800" spc="-1" strike="noStrike">
                <a:solidFill>
                  <a:srgbClr val="000000"/>
                </a:solidFill>
                <a:latin typeface="Corbel"/>
                <a:ea typeface="DejaVu Sans"/>
              </a:rPr>
              <a:t>JSR-250</a:t>
            </a:r>
            <a:r>
              <a:rPr b="0" lang="it-IT" sz="1800" spc="-1" strike="noStrike">
                <a:solidFill>
                  <a:srgbClr val="000000"/>
                </a:solidFill>
                <a:latin typeface="Corbel"/>
                <a:ea typeface="DejaVu Sans"/>
              </a:rPr>
              <a:t> che includono le seguenti annotazioni: </a:t>
            </a:r>
            <a:r>
              <a:rPr b="1" lang="it-IT" sz="1800" spc="-1" strike="noStrike">
                <a:solidFill>
                  <a:srgbClr val="000000"/>
                </a:solidFill>
                <a:latin typeface="Corbel"/>
                <a:ea typeface="DejaVu Sans"/>
              </a:rPr>
              <a:t>@PostConstruct</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JSR-250</a:t>
            </a:r>
            <a:r>
              <a:rPr b="0" lang="it-IT" sz="1800" spc="-1" strike="noStrike">
                <a:solidFill>
                  <a:srgbClr val="000000"/>
                </a:solidFill>
                <a:latin typeface="Corbel"/>
                <a:ea typeface="DejaVu Sans"/>
              </a:rPr>
              <a:t> è una Java Specification Request che ha l’obbiettivo di definire una serie di annotazioni riguardanti comuni concetti semantici che possono essere utilizzati da molti componenti Java EE e Java 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Anche se queste annotazioni non sono realmente indispensabili, poichè abbiamo altre alternative che svolgono gli stessi computi, andiamole ad analizzare brevemente per avere un’idea di come funzionino.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Annotazioni </a:t>
            </a:r>
            <a:r>
              <a:rPr b="1" lang="it-IT" sz="1800" spc="-1" strike="noStrike">
                <a:solidFill>
                  <a:srgbClr val="000000"/>
                </a:solidFill>
                <a:latin typeface="Corbel"/>
                <a:ea typeface="DejaVu Sans"/>
              </a:rPr>
              <a:t>@PostConstruct</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Per definire il setup ed il teardown di un bean, in genere dichiariamo il &lt;bean&gt; con un parametro </a:t>
            </a:r>
            <a:r>
              <a:rPr b="1" lang="it-IT" sz="1800" spc="-1" strike="noStrike">
                <a:solidFill>
                  <a:srgbClr val="000000"/>
                </a:solidFill>
                <a:latin typeface="Corbel"/>
                <a:ea typeface="DejaVu Sans"/>
              </a:rPr>
              <a:t>init-method </a:t>
            </a:r>
            <a:r>
              <a:rPr b="0" lang="it-IT" sz="1800" spc="-1" strike="noStrike">
                <a:solidFill>
                  <a:srgbClr val="000000"/>
                </a:solidFill>
                <a:latin typeface="Corbel"/>
                <a:ea typeface="DejaVu Sans"/>
              </a:rPr>
              <a:t>e/o il parametro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L’attributo </a:t>
            </a:r>
            <a:r>
              <a:rPr b="1" lang="it-IT" sz="1800" spc="-1" strike="noStrike">
                <a:solidFill>
                  <a:srgbClr val="000000"/>
                </a:solidFill>
                <a:latin typeface="Corbel"/>
                <a:ea typeface="DejaVu Sans"/>
              </a:rPr>
              <a:t>init-method</a:t>
            </a:r>
            <a:r>
              <a:rPr b="0" lang="it-IT" sz="1800" spc="-1" strike="noStrike">
                <a:solidFill>
                  <a:srgbClr val="000000"/>
                </a:solidFill>
                <a:latin typeface="Corbel"/>
                <a:ea typeface="DejaVu Sans"/>
              </a:rPr>
              <a:t> specifica un metodo che viene chiamato sul bean immediatamente dopo la sua istanziazione. Similmente, il parametro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specifica un metodo che viene chiamato appena prima del momento in cui un bean viene rimosso dal container.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l’annotetion </a:t>
            </a:r>
            <a:r>
              <a:rPr b="1" lang="it-IT" sz="1800" spc="-1" strike="noStrike">
                <a:solidFill>
                  <a:srgbClr val="000000"/>
                </a:solidFill>
                <a:latin typeface="Corbel"/>
                <a:ea typeface="DejaVu Sans"/>
              </a:rPr>
              <a:t>@PostContruct</a:t>
            </a:r>
            <a:r>
              <a:rPr b="0" lang="it-IT" sz="1800" spc="-1" strike="noStrike">
                <a:solidFill>
                  <a:srgbClr val="000000"/>
                </a:solidFill>
                <a:latin typeface="Corbel"/>
                <a:ea typeface="DejaVu Sans"/>
              </a:rPr>
              <a:t> come un alternativa a tale metodo di calback per l’inizializzazione e l’annotation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 come un alternativa al metodo di calback per la distruzione del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21</a:t>
            </a:r>
            <a:endParaRPr b="0" lang="it-IT" sz="1800" spc="-1" strike="noStrike">
              <a:latin typeface="Arial"/>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67" name="CustomShape 2"/>
          <p:cNvSpPr/>
          <p:nvPr/>
        </p:nvSpPr>
        <p:spPr>
          <a:xfrm>
            <a:off x="179640" y="1004400"/>
            <a:ext cx="8783640" cy="1460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notare, viene richiamato automaticamente il metodo di callback annotato con</a:t>
            </a:r>
            <a:r>
              <a:rPr b="1" lang="it-IT" sz="1800" spc="-1" strike="noStrike">
                <a:solidFill>
                  <a:srgbClr val="000000"/>
                </a:solidFill>
                <a:latin typeface="Corbel"/>
                <a:ea typeface="DejaVu Sans"/>
              </a:rPr>
              <a:t>@PostConstruct </a:t>
            </a:r>
            <a:r>
              <a:rPr b="0" lang="it-IT" sz="1800" spc="-1" strike="noStrike">
                <a:solidFill>
                  <a:srgbClr val="000000"/>
                </a:solidFill>
                <a:latin typeface="Corbel"/>
                <a:ea typeface="DejaVu Sans"/>
              </a:rPr>
              <a:t>subito dopo l’istanziazione del bean, poi viene recuperato il messaggio di Hello World da tale bean ed infine viene richiamato automaticamente il metodo di callback annotato con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subito prima della distruzione di tale bean.</a:t>
            </a:r>
            <a:endParaRPr b="0" lang="it-IT" sz="1800" spc="-1" strike="noStrike">
              <a:latin typeface="Arial"/>
            </a:endParaRPr>
          </a:p>
        </p:txBody>
      </p:sp>
      <p:sp>
        <p:nvSpPr>
          <p:cNvPr id="368" name="CustomShape 3"/>
          <p:cNvSpPr/>
          <p:nvPr/>
        </p:nvSpPr>
        <p:spPr>
          <a:xfrm>
            <a:off x="251640" y="1412640"/>
            <a:ext cx="8639640" cy="367920"/>
          </a:xfrm>
          <a:prstGeom prst="rect">
            <a:avLst/>
          </a:prstGeom>
          <a:noFill/>
          <a:ln>
            <a:noFill/>
          </a:ln>
        </p:spPr>
        <p:style>
          <a:lnRef idx="0"/>
          <a:fillRef idx="0"/>
          <a:effectRef idx="0"/>
          <a:fontRef idx="minor"/>
        </p:style>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70" name="CustomShape 2"/>
          <p:cNvSpPr/>
          <p:nvPr/>
        </p:nvSpPr>
        <p:spPr>
          <a:xfrm>
            <a:off x="179640" y="100440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@Resource</a:t>
            </a:r>
            <a:endParaRPr b="0" lang="it-IT" sz="1800" spc="-1" strike="noStrike">
              <a:latin typeface="Arial"/>
            </a:endParaRPr>
          </a:p>
        </p:txBody>
      </p:sp>
      <p:sp>
        <p:nvSpPr>
          <p:cNvPr id="371" name="CustomShape 3"/>
          <p:cNvSpPr/>
          <p:nvPr/>
        </p:nvSpPr>
        <p:spPr>
          <a:xfrm>
            <a:off x="251640" y="1412640"/>
            <a:ext cx="8639640" cy="367920"/>
          </a:xfrm>
          <a:prstGeom prst="rect">
            <a:avLst/>
          </a:prstGeom>
          <a:noFill/>
          <a:ln>
            <a:noFill/>
          </a:ln>
        </p:spPr>
        <p:style>
          <a:lnRef idx="0"/>
          <a:fillRef idx="0"/>
          <a:effectRef idx="0"/>
          <a:fontRef idx="minor"/>
        </p:style>
      </p:sp>
      <p:sp>
        <p:nvSpPr>
          <p:cNvPr id="372" name="CustomShape 4"/>
          <p:cNvSpPr/>
          <p:nvPr/>
        </p:nvSpPr>
        <p:spPr>
          <a:xfrm>
            <a:off x="251640" y="1412640"/>
            <a:ext cx="8639640" cy="118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Possiamo usare l’annotazione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 sulle proprietà o sui metodi setter dei nostri bean e si comporta esattamente come in Java EE 5. L’annotazione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 prende un attributo ‘name’ che sarà interpretato come il nome (l’ID) del bean da iniettare.</a:t>
            </a:r>
            <a:endParaRPr b="0" lang="it-IT" sz="1800" spc="-1" strike="noStrike">
              <a:latin typeface="Arial"/>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74" name="CustomShape 2"/>
          <p:cNvSpPr/>
          <p:nvPr/>
        </p:nvSpPr>
        <p:spPr>
          <a:xfrm>
            <a:off x="179640" y="476640"/>
            <a:ext cx="8783640" cy="363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@Resource</a:t>
            </a:r>
            <a:endParaRPr b="0" lang="it-IT" sz="1800" spc="-1" strike="noStrike">
              <a:latin typeface="Arial"/>
            </a:endParaRPr>
          </a:p>
        </p:txBody>
      </p:sp>
      <p:sp>
        <p:nvSpPr>
          <p:cNvPr id="375" name="CustomShape 3"/>
          <p:cNvSpPr/>
          <p:nvPr/>
        </p:nvSpPr>
        <p:spPr>
          <a:xfrm>
            <a:off x="251640" y="1412640"/>
            <a:ext cx="8639640" cy="367920"/>
          </a:xfrm>
          <a:prstGeom prst="rect">
            <a:avLst/>
          </a:prstGeom>
          <a:noFill/>
          <a:ln>
            <a:noFill/>
          </a:ln>
        </p:spPr>
        <p:style>
          <a:lnRef idx="0"/>
          <a:fillRef idx="0"/>
          <a:effectRef idx="0"/>
          <a:fontRef idx="minor"/>
        </p:style>
      </p:sp>
      <p:sp>
        <p:nvSpPr>
          <p:cNvPr id="376" name="CustomShape 4"/>
          <p:cNvSpPr/>
          <p:nvPr/>
        </p:nvSpPr>
        <p:spPr>
          <a:xfrm>
            <a:off x="251640" y="812880"/>
            <a:ext cx="8639640" cy="63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notare, ciò segue la semantica dell’autowiring </a:t>
            </a:r>
            <a:r>
              <a:rPr b="1" lang="it-IT" sz="1800" spc="-1" strike="noStrike">
                <a:solidFill>
                  <a:srgbClr val="000000"/>
                </a:solidFill>
                <a:latin typeface="Corbel"/>
                <a:ea typeface="DejaVu Sans"/>
              </a:rPr>
              <a:t>by-name </a:t>
            </a:r>
            <a:r>
              <a:rPr b="0" lang="it-IT" sz="1800" spc="-1" strike="noStrike">
                <a:solidFill>
                  <a:srgbClr val="000000"/>
                </a:solidFill>
                <a:latin typeface="Corbel"/>
                <a:ea typeface="DejaVu Sans"/>
              </a:rPr>
              <a:t>come viene dimostrato nel seguente esempio:</a:t>
            </a:r>
            <a:endParaRPr b="0" lang="it-IT" sz="1800" spc="-1" strike="noStrike">
              <a:latin typeface="Arial"/>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78" name="CustomShape 2"/>
          <p:cNvSpPr/>
          <p:nvPr/>
        </p:nvSpPr>
        <p:spPr>
          <a:xfrm>
            <a:off x="251640" y="1412640"/>
            <a:ext cx="8639640" cy="367920"/>
          </a:xfrm>
          <a:prstGeom prst="rect">
            <a:avLst/>
          </a:prstGeom>
          <a:noFill/>
          <a:ln>
            <a:noFill/>
          </a:ln>
        </p:spPr>
        <p:style>
          <a:lnRef idx="0"/>
          <a:fillRef idx="0"/>
          <a:effectRef idx="0"/>
          <a:fontRef idx="minor"/>
        </p:style>
      </p:sp>
      <p:sp>
        <p:nvSpPr>
          <p:cNvPr id="379" name="CustomShape 3"/>
          <p:cNvSpPr/>
          <p:nvPr/>
        </p:nvSpPr>
        <p:spPr>
          <a:xfrm>
            <a:off x="251640" y="692640"/>
            <a:ext cx="7847280" cy="5574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package org.corso.myexample.myJSR250Annotation;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import javax.annotation.Resource;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Classe che rappresenta un editor di testi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Rappresenta il correttore ortografico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Esegue l'autowiring by name implementato mediante metodo setter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@Resource(name =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setSpellChecker(SpellChecker spellChecker)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this.spellChecker =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SpellChecker getSpellChecker()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spellCheck()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spellChecker.checkSpelling();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81" name="CustomShape 2"/>
          <p:cNvSpPr/>
          <p:nvPr/>
        </p:nvSpPr>
        <p:spPr>
          <a:xfrm>
            <a:off x="42480" y="548640"/>
            <a:ext cx="33148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dei Bean</a:t>
            </a:r>
            <a:endParaRPr b="0" lang="it-IT" sz="1800" spc="-1" strike="noStrike">
              <a:latin typeface="Arial"/>
            </a:endParaRPr>
          </a:p>
        </p:txBody>
      </p:sp>
      <p:sp>
        <p:nvSpPr>
          <p:cNvPr id="382" name="CustomShape 3"/>
          <p:cNvSpPr/>
          <p:nvPr/>
        </p:nvSpPr>
        <p:spPr>
          <a:xfrm>
            <a:off x="179640" y="1196640"/>
            <a:ext cx="8711640" cy="2557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Precedentemente  abbiamo visto come configurare i bean di Spring usando un file di configurazione XML. Se pensate di trovarvi bene usando la configurazione dei bean mediante XML non è richiesto come effettuare la configurazione dei bean basata su Java poichè tale tipo di configurazione raggiunge gli stessi risultati.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 configurazione dei bean basata su Java ci permette di scrivere la maggior parte delle configurazioni di Spring senza scrivere codice XML che viene sostituido da poche annotazioni che andranno inserite all’interno del codice delle nostre classi Java.</a:t>
            </a:r>
            <a:endParaRPr b="0" lang="it-IT" sz="1800" spc="-1" strike="noStrike">
              <a:latin typeface="Arial"/>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84" name="CustomShape 2"/>
          <p:cNvSpPr/>
          <p:nvPr/>
        </p:nvSpPr>
        <p:spPr>
          <a:xfrm>
            <a:off x="-83160" y="548640"/>
            <a:ext cx="50554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85" name="CustomShape 3"/>
          <p:cNvSpPr/>
          <p:nvPr/>
        </p:nvSpPr>
        <p:spPr>
          <a:xfrm>
            <a:off x="251640" y="1196640"/>
            <a:ext cx="8495640" cy="173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Annotando una classe con l’annotazione </a:t>
            </a:r>
            <a:r>
              <a:rPr b="1" lang="it-IT" sz="1800" spc="-1" strike="noStrike">
                <a:solidFill>
                  <a:srgbClr val="000000"/>
                </a:solidFill>
                <a:latin typeface="Corbel"/>
                <a:ea typeface="DejaVu Sans"/>
              </a:rPr>
              <a:t>@Configuration</a:t>
            </a:r>
            <a:r>
              <a:rPr b="0" lang="it-IT" sz="1800" spc="-1" strike="noStrike">
                <a:solidFill>
                  <a:srgbClr val="000000"/>
                </a:solidFill>
                <a:latin typeface="Corbel"/>
                <a:ea typeface="DejaVu Sans"/>
              </a:rPr>
              <a:t> si indica al framework che quella classe può essere usata dallo IoC Container di Spring come una sorgente di definizioni di bean. L’annotazione</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invece si applica ai metodi e dice a Spring che un metodo annotato con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ritornerà un oggetto che dovrebbe essere registrato come un bean nell’application context di Spring. </a:t>
            </a:r>
            <a:endParaRPr b="0" lang="it-IT" sz="1800" spc="-1" strike="noStrike">
              <a:latin typeface="Arial"/>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6156000" y="116640"/>
            <a:ext cx="2847960" cy="6969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87" name="CustomShape 2"/>
          <p:cNvSpPr/>
          <p:nvPr/>
        </p:nvSpPr>
        <p:spPr>
          <a:xfrm>
            <a:off x="-83160" y="548640"/>
            <a:ext cx="5055480" cy="36360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88" name="CustomShape 3"/>
          <p:cNvSpPr/>
          <p:nvPr/>
        </p:nvSpPr>
        <p:spPr>
          <a:xfrm>
            <a:off x="233280" y="979560"/>
            <a:ext cx="8585640" cy="4752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package org.andrea.myexample.myJavaConfiguration;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import org.springframework.context.annotation.*;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Classe annotata con @Configuration: la classe può essere usata dallo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IoC Container di Spring come sorgente di definizione dei bean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@Configuration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HelloWorldConfig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Metodo annotato coon @Bean che restituisce un oggetto HelloWorld da</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inserire nell'application context di Spring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@Bean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HelloWorld helloWorld()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new HelloWorld();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DesignTemplate</Template>
  <TotalTime>192</TotalTime>
  <Application>LibreOffice/6.0.7.3$Linux_X86_64 LibreOffice_project/00m0$Build-3</Application>
  <Words>9548</Words>
  <Paragraphs>1650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2015-08-12T11:51:56Z</dcterms:created>
  <dc:creator/>
  <dc:description/>
  <dc:language>it-IT</dc:language>
  <cp:lastModifiedBy/>
  <dcterms:modified xsi:type="dcterms:W3CDTF">2019-02-21T11:24:40Z</dcterms:modified>
  <cp:revision>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173</vt:i4>
  </property>
  <property fmtid="{D5CDD505-2E9C-101B-9397-08002B2CF9AE}" pid="8" name="PresentationFormat">
    <vt:lpwstr>Presentazione su schermo (4:3)</vt:lpwstr>
  </property>
  <property fmtid="{D5CDD505-2E9C-101B-9397-08002B2CF9AE}" pid="9" name="ScaleCrop">
    <vt:bool>0</vt:bool>
  </property>
  <property fmtid="{D5CDD505-2E9C-101B-9397-08002B2CF9AE}" pid="10" name="ShareDoc">
    <vt:bool>0</vt:bool>
  </property>
  <property fmtid="{D5CDD505-2E9C-101B-9397-08002B2CF9AE}" pid="11" name="Slides">
    <vt:i4>173</vt:i4>
  </property>
  <property fmtid="{D5CDD505-2E9C-101B-9397-08002B2CF9AE}" pid="12" name="_TemplateID">
    <vt:lpwstr>TC100738469990</vt:lpwstr>
  </property>
</Properties>
</file>