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7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17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2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0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7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55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8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60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5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D00A-914E-41B3-8B7B-D95399E99387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0DC2-382E-4E04-9791-CDB6FFFA9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53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23528" y="1844824"/>
            <a:ext cx="2304256" cy="47525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HTML</a:t>
            </a:r>
          </a:p>
          <a:p>
            <a:pPr algn="ctr"/>
            <a:r>
              <a:rPr lang="it-IT" sz="2400" dirty="0" smtClean="0"/>
              <a:t>CSS</a:t>
            </a:r>
          </a:p>
          <a:p>
            <a:pPr algn="ctr"/>
            <a:r>
              <a:rPr lang="it-IT" sz="2400" dirty="0" smtClean="0"/>
              <a:t>BOOTSTRAP</a:t>
            </a:r>
          </a:p>
          <a:p>
            <a:pPr algn="ctr"/>
            <a:r>
              <a:rPr lang="it-IT" sz="2400" dirty="0" smtClean="0"/>
              <a:t>JAVASCRIPT</a:t>
            </a:r>
          </a:p>
          <a:p>
            <a:pPr algn="ctr"/>
            <a:r>
              <a:rPr lang="it-IT" sz="2400" dirty="0" smtClean="0"/>
              <a:t>AJAX</a:t>
            </a:r>
          </a:p>
          <a:p>
            <a:pPr algn="ctr"/>
            <a:r>
              <a:rPr lang="it-IT" sz="2400" dirty="0" smtClean="0"/>
              <a:t>JQUERY</a:t>
            </a:r>
          </a:p>
          <a:p>
            <a:pPr algn="ctr"/>
            <a:r>
              <a:rPr lang="it-IT" sz="2400" dirty="0" smtClean="0"/>
              <a:t>ANGULAR</a:t>
            </a:r>
          </a:p>
          <a:p>
            <a:pPr algn="ctr"/>
            <a:r>
              <a:rPr lang="it-IT" sz="2400" dirty="0" smtClean="0"/>
              <a:t>REACT</a:t>
            </a:r>
          </a:p>
          <a:p>
            <a:pPr algn="ctr"/>
            <a:r>
              <a:rPr lang="it-IT" sz="2400" dirty="0" smtClean="0"/>
              <a:t>METEORJS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2915816" y="1844824"/>
            <a:ext cx="3456384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J2EE</a:t>
            </a:r>
          </a:p>
          <a:p>
            <a:pPr algn="ctr"/>
            <a:r>
              <a:rPr lang="it-IT" sz="2400" b="1" dirty="0" smtClean="0"/>
              <a:t>EJB</a:t>
            </a:r>
          </a:p>
          <a:p>
            <a:pPr algn="ctr"/>
            <a:r>
              <a:rPr lang="it-IT" sz="2400" b="1" dirty="0" smtClean="0"/>
              <a:t>WEB SERVICES</a:t>
            </a:r>
          </a:p>
          <a:p>
            <a:pPr algn="ctr"/>
            <a:r>
              <a:rPr lang="it-IT" sz="2400" b="1" dirty="0" smtClean="0"/>
              <a:t>STRUTS</a:t>
            </a:r>
          </a:p>
          <a:p>
            <a:pPr algn="ctr"/>
            <a:r>
              <a:rPr lang="it-IT" sz="2400" b="1" dirty="0" smtClean="0"/>
              <a:t>SPRING_MVC</a:t>
            </a:r>
            <a:endParaRPr lang="it-IT" sz="2400" b="1" dirty="0"/>
          </a:p>
        </p:txBody>
      </p:sp>
      <p:sp>
        <p:nvSpPr>
          <p:cNvPr id="6" name="Rettangolo arrotondato 5"/>
          <p:cNvSpPr/>
          <p:nvPr/>
        </p:nvSpPr>
        <p:spPr>
          <a:xfrm>
            <a:off x="6588224" y="1844824"/>
            <a:ext cx="2304256" cy="47525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HIBERNATE</a:t>
            </a:r>
          </a:p>
          <a:p>
            <a:pPr algn="ctr"/>
            <a:r>
              <a:rPr lang="it-IT" sz="2400" b="1" dirty="0" smtClean="0"/>
              <a:t>SPRING_DATA</a:t>
            </a:r>
          </a:p>
          <a:p>
            <a:pPr algn="ctr"/>
            <a:r>
              <a:rPr lang="it-IT" sz="2400" b="1" dirty="0" smtClean="0"/>
              <a:t>JPA</a:t>
            </a:r>
          </a:p>
          <a:p>
            <a:pPr algn="ctr"/>
            <a:endParaRPr lang="it-IT" sz="2400" b="1" dirty="0"/>
          </a:p>
          <a:p>
            <a:pPr algn="ctr"/>
            <a:endParaRPr lang="it-IT" sz="2400" b="1" dirty="0" smtClean="0"/>
          </a:p>
          <a:p>
            <a:pPr algn="ctr"/>
            <a:endParaRPr lang="it-IT" sz="2800" b="1" dirty="0" smtClean="0"/>
          </a:p>
          <a:p>
            <a:pPr algn="ctr"/>
            <a:endParaRPr lang="it-IT" sz="2400" b="1" dirty="0"/>
          </a:p>
        </p:txBody>
      </p:sp>
      <p:sp>
        <p:nvSpPr>
          <p:cNvPr id="7" name="Rettangolo 6"/>
          <p:cNvSpPr/>
          <p:nvPr/>
        </p:nvSpPr>
        <p:spPr>
          <a:xfrm>
            <a:off x="323528" y="10527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FRONT-END</a:t>
            </a:r>
            <a:endParaRPr lang="it-IT" sz="2000" b="1" dirty="0"/>
          </a:p>
        </p:txBody>
      </p:sp>
      <p:sp>
        <p:nvSpPr>
          <p:cNvPr id="9" name="Rettangolo 8"/>
          <p:cNvSpPr/>
          <p:nvPr/>
        </p:nvSpPr>
        <p:spPr>
          <a:xfrm>
            <a:off x="3491880" y="10527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CONTROLLER</a:t>
            </a:r>
          </a:p>
          <a:p>
            <a:pPr algn="ctr"/>
            <a:r>
              <a:rPr lang="it-IT" sz="2000" b="1" dirty="0" smtClean="0"/>
              <a:t>BUSINESS</a:t>
            </a:r>
            <a:endParaRPr lang="it-IT" sz="2000" b="1" dirty="0"/>
          </a:p>
        </p:txBody>
      </p:sp>
      <p:sp>
        <p:nvSpPr>
          <p:cNvPr id="10" name="Rettangolo 9"/>
          <p:cNvSpPr/>
          <p:nvPr/>
        </p:nvSpPr>
        <p:spPr>
          <a:xfrm>
            <a:off x="6516216" y="10527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MODEL</a:t>
            </a:r>
          </a:p>
          <a:p>
            <a:pPr algn="ctr"/>
            <a:r>
              <a:rPr lang="it-IT" sz="2000" b="1" dirty="0" smtClean="0"/>
              <a:t>DATA</a:t>
            </a:r>
            <a:endParaRPr lang="it-IT" sz="2000" b="1" dirty="0"/>
          </a:p>
        </p:txBody>
      </p:sp>
      <p:sp>
        <p:nvSpPr>
          <p:cNvPr id="11" name="Cilindro 10"/>
          <p:cNvSpPr/>
          <p:nvPr/>
        </p:nvSpPr>
        <p:spPr>
          <a:xfrm>
            <a:off x="6732240" y="4653136"/>
            <a:ext cx="792088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SQL</a:t>
            </a:r>
            <a:endParaRPr lang="it-IT" b="1" dirty="0"/>
          </a:p>
        </p:txBody>
      </p:sp>
      <p:sp>
        <p:nvSpPr>
          <p:cNvPr id="12" name="Cilindro 11"/>
          <p:cNvSpPr/>
          <p:nvPr/>
        </p:nvSpPr>
        <p:spPr>
          <a:xfrm>
            <a:off x="7740352" y="4653136"/>
            <a:ext cx="1008112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NOSQL</a:t>
            </a:r>
            <a:endParaRPr lang="it-IT" b="1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2882550" y="1844824"/>
            <a:ext cx="3456384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J2EE</a:t>
            </a:r>
          </a:p>
          <a:p>
            <a:pPr algn="ctr"/>
            <a:r>
              <a:rPr lang="it-IT" sz="2400" b="1" dirty="0" smtClean="0"/>
              <a:t>EJB</a:t>
            </a:r>
          </a:p>
          <a:p>
            <a:pPr algn="ctr"/>
            <a:r>
              <a:rPr lang="it-IT" sz="2400" b="1" dirty="0" smtClean="0"/>
              <a:t>WEB SERVICES</a:t>
            </a:r>
          </a:p>
          <a:p>
            <a:pPr algn="ctr"/>
            <a:r>
              <a:rPr lang="it-IT" sz="2400" b="1" dirty="0" smtClean="0"/>
              <a:t>STRUTS</a:t>
            </a:r>
          </a:p>
          <a:p>
            <a:pPr algn="ctr"/>
            <a:r>
              <a:rPr lang="it-IT" sz="2400" b="1" dirty="0" smtClean="0"/>
              <a:t>SPRING_MVC</a:t>
            </a:r>
            <a:endParaRPr lang="it-IT" sz="2400" b="1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6554958" y="1844824"/>
            <a:ext cx="2304256" cy="47525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HIBERNATE</a:t>
            </a:r>
          </a:p>
          <a:p>
            <a:pPr algn="ctr"/>
            <a:r>
              <a:rPr lang="it-IT" sz="2400" b="1" dirty="0" smtClean="0"/>
              <a:t>SPRING_DATA</a:t>
            </a:r>
          </a:p>
          <a:p>
            <a:pPr algn="ctr"/>
            <a:r>
              <a:rPr lang="it-IT" sz="2400" b="1" dirty="0" smtClean="0"/>
              <a:t>JPA</a:t>
            </a:r>
          </a:p>
          <a:p>
            <a:pPr algn="ctr"/>
            <a:endParaRPr lang="it-IT" sz="2400" b="1" dirty="0"/>
          </a:p>
          <a:p>
            <a:pPr algn="ctr"/>
            <a:endParaRPr lang="it-IT" sz="2400" b="1" dirty="0" smtClean="0"/>
          </a:p>
          <a:p>
            <a:pPr algn="ctr"/>
            <a:endParaRPr lang="it-IT" sz="2800" b="1" dirty="0" smtClean="0"/>
          </a:p>
          <a:p>
            <a:pPr algn="ctr"/>
            <a:endParaRPr lang="it-IT" sz="2400" b="1" dirty="0"/>
          </a:p>
        </p:txBody>
      </p:sp>
      <p:sp>
        <p:nvSpPr>
          <p:cNvPr id="15" name="Rettangolo 14"/>
          <p:cNvSpPr/>
          <p:nvPr/>
        </p:nvSpPr>
        <p:spPr>
          <a:xfrm>
            <a:off x="290262" y="10527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FRONT-END</a:t>
            </a:r>
            <a:endParaRPr lang="it-IT" sz="2000" b="1" dirty="0"/>
          </a:p>
        </p:txBody>
      </p:sp>
      <p:sp>
        <p:nvSpPr>
          <p:cNvPr id="16" name="Rettangolo 15"/>
          <p:cNvSpPr/>
          <p:nvPr/>
        </p:nvSpPr>
        <p:spPr>
          <a:xfrm>
            <a:off x="3458614" y="10527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CONTROLLER</a:t>
            </a:r>
          </a:p>
          <a:p>
            <a:pPr algn="ctr"/>
            <a:r>
              <a:rPr lang="it-IT" sz="2000" b="1" dirty="0" smtClean="0"/>
              <a:t>BUSINESS</a:t>
            </a:r>
            <a:endParaRPr lang="it-IT" sz="2000" b="1" dirty="0"/>
          </a:p>
        </p:txBody>
      </p:sp>
      <p:sp>
        <p:nvSpPr>
          <p:cNvPr id="17" name="Rettangolo 16"/>
          <p:cNvSpPr/>
          <p:nvPr/>
        </p:nvSpPr>
        <p:spPr>
          <a:xfrm>
            <a:off x="6482950" y="10527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MODEL</a:t>
            </a:r>
          </a:p>
          <a:p>
            <a:pPr algn="ctr"/>
            <a:r>
              <a:rPr lang="it-IT" sz="2000" b="1" dirty="0" smtClean="0"/>
              <a:t>DATA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0950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23528" y="1268760"/>
            <a:ext cx="2304256" cy="47525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HTML</a:t>
            </a:r>
          </a:p>
          <a:p>
            <a:pPr algn="ctr"/>
            <a:r>
              <a:rPr lang="it-IT" sz="2400" dirty="0" smtClean="0"/>
              <a:t>CSS</a:t>
            </a:r>
          </a:p>
          <a:p>
            <a:pPr algn="ctr"/>
            <a:r>
              <a:rPr lang="it-IT" sz="2400" dirty="0" smtClean="0"/>
              <a:t>BOOTSTRAP</a:t>
            </a:r>
          </a:p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JAVASCRIPT</a:t>
            </a:r>
          </a:p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JSP</a:t>
            </a:r>
          </a:p>
          <a:p>
            <a:pPr algn="ctr"/>
            <a:r>
              <a:rPr lang="it-IT" sz="2400" dirty="0" smtClean="0"/>
              <a:t>AJAX</a:t>
            </a:r>
          </a:p>
          <a:p>
            <a:pPr algn="ctr"/>
            <a:r>
              <a:rPr lang="it-IT" sz="2400" dirty="0" smtClean="0"/>
              <a:t>JQUERY</a:t>
            </a:r>
          </a:p>
          <a:p>
            <a:pPr algn="ctr"/>
            <a:r>
              <a:rPr lang="it-IT" sz="2400" dirty="0" smtClean="0"/>
              <a:t>ANGULAR</a:t>
            </a:r>
          </a:p>
          <a:p>
            <a:pPr algn="ctr"/>
            <a:r>
              <a:rPr lang="it-IT" sz="2400" dirty="0" smtClean="0"/>
              <a:t>REACT</a:t>
            </a:r>
          </a:p>
          <a:p>
            <a:pPr algn="ctr"/>
            <a:r>
              <a:rPr lang="it-IT" sz="2400" dirty="0" smtClean="0"/>
              <a:t>METEORJS</a:t>
            </a:r>
            <a:endParaRPr lang="it-IT" sz="2400" dirty="0"/>
          </a:p>
        </p:txBody>
      </p:sp>
      <p:sp>
        <p:nvSpPr>
          <p:cNvPr id="3" name="Rettangolo 2"/>
          <p:cNvSpPr/>
          <p:nvPr/>
        </p:nvSpPr>
        <p:spPr>
          <a:xfrm>
            <a:off x="467544" y="746702"/>
            <a:ext cx="2160240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FRONT-END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779912" y="1628800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FORMATTAZIONE DEI CONTENUTI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779912" y="3140968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COMPORTAMENTO DEI CONTENUTI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779912" y="4797152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COLLEGAMENTO DEI CONTENUTI CON IL BACK-END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/>
          <p:cNvCxnSpPr>
            <a:stCxn id="4" idx="1"/>
          </p:cNvCxnSpPr>
          <p:nvPr/>
        </p:nvCxnSpPr>
        <p:spPr>
          <a:xfrm flipH="1" flipV="1">
            <a:off x="1907704" y="1628800"/>
            <a:ext cx="1872208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1"/>
          </p:cNvCxnSpPr>
          <p:nvPr/>
        </p:nvCxnSpPr>
        <p:spPr>
          <a:xfrm flipH="1">
            <a:off x="1907704" y="1880828"/>
            <a:ext cx="1872208" cy="1260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4" idx="1"/>
          </p:cNvCxnSpPr>
          <p:nvPr/>
        </p:nvCxnSpPr>
        <p:spPr>
          <a:xfrm flipH="1">
            <a:off x="2339752" y="1880828"/>
            <a:ext cx="1440160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entesi graffa chiusa 36"/>
          <p:cNvSpPr/>
          <p:nvPr/>
        </p:nvSpPr>
        <p:spPr>
          <a:xfrm>
            <a:off x="2339752" y="3861048"/>
            <a:ext cx="1296144" cy="201622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/>
          <p:cNvCxnSpPr>
            <a:stCxn id="7" idx="1"/>
          </p:cNvCxnSpPr>
          <p:nvPr/>
        </p:nvCxnSpPr>
        <p:spPr>
          <a:xfrm flipH="1" flipV="1">
            <a:off x="2195736" y="3140968"/>
            <a:ext cx="1584176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467544" y="1484784"/>
            <a:ext cx="3456384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J2EE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EJB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WEB SERVICES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STRUTS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SPRING_MVC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43608" y="76470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BUSINESS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572000" y="1700808"/>
            <a:ext cx="403244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ENTERPRISE  JAVA BEAN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WEB SERVICE SOAP-REST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STRUTS MVC</a:t>
            </a:r>
          </a:p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MUDULO MVC DI SPRING</a:t>
            </a:r>
            <a:endParaRPr lang="it-IT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971600" y="1268760"/>
            <a:ext cx="2304256" cy="47525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JAVA JDBC</a:t>
            </a:r>
          </a:p>
          <a:p>
            <a:pPr algn="ctr"/>
            <a:r>
              <a:rPr lang="it-IT" sz="2400" b="1" dirty="0" smtClean="0"/>
              <a:t>HIBERNATE</a:t>
            </a:r>
          </a:p>
          <a:p>
            <a:pPr algn="ctr"/>
            <a:r>
              <a:rPr lang="it-IT" sz="2400" b="1" dirty="0" smtClean="0"/>
              <a:t>SPRING_DATA</a:t>
            </a:r>
          </a:p>
          <a:p>
            <a:pPr algn="ctr"/>
            <a:r>
              <a:rPr lang="it-IT" sz="2400" b="1" dirty="0" smtClean="0"/>
              <a:t>JPA</a:t>
            </a:r>
          </a:p>
          <a:p>
            <a:pPr algn="ctr"/>
            <a:endParaRPr lang="it-IT" sz="2400" b="1" dirty="0"/>
          </a:p>
          <a:p>
            <a:pPr algn="ctr"/>
            <a:endParaRPr lang="it-IT" sz="2400" b="1" dirty="0" smtClean="0"/>
          </a:p>
          <a:p>
            <a:pPr algn="ctr"/>
            <a:endParaRPr lang="it-IT" sz="2800" b="1" dirty="0" smtClean="0"/>
          </a:p>
          <a:p>
            <a:pPr algn="ctr"/>
            <a:endParaRPr lang="it-IT" sz="2400" b="1" dirty="0"/>
          </a:p>
        </p:txBody>
      </p:sp>
      <p:sp>
        <p:nvSpPr>
          <p:cNvPr id="3" name="Rettangolo 2"/>
          <p:cNvSpPr/>
          <p:nvPr/>
        </p:nvSpPr>
        <p:spPr>
          <a:xfrm>
            <a:off x="899592" y="62068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MODEL</a:t>
            </a:r>
          </a:p>
          <a:p>
            <a:pPr algn="ctr"/>
            <a:r>
              <a:rPr lang="it-IT" sz="2000" b="1" dirty="0" smtClean="0"/>
              <a:t>DATA</a:t>
            </a:r>
            <a:endParaRPr lang="it-IT" sz="2000" b="1" dirty="0"/>
          </a:p>
        </p:txBody>
      </p:sp>
      <p:sp>
        <p:nvSpPr>
          <p:cNvPr id="4" name="Cilindro 3"/>
          <p:cNvSpPr/>
          <p:nvPr/>
        </p:nvSpPr>
        <p:spPr>
          <a:xfrm>
            <a:off x="1115616" y="4077072"/>
            <a:ext cx="792088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SQL</a:t>
            </a:r>
            <a:endParaRPr lang="it-IT" b="1" dirty="0"/>
          </a:p>
        </p:txBody>
      </p:sp>
      <p:sp>
        <p:nvSpPr>
          <p:cNvPr id="5" name="Cilindro 4"/>
          <p:cNvSpPr/>
          <p:nvPr/>
        </p:nvSpPr>
        <p:spPr>
          <a:xfrm>
            <a:off x="2123728" y="4077072"/>
            <a:ext cx="1008112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NOSQL</a:t>
            </a:r>
            <a:endParaRPr lang="it-IT" b="1" dirty="0"/>
          </a:p>
        </p:txBody>
      </p:sp>
      <p:sp>
        <p:nvSpPr>
          <p:cNvPr id="6" name="Rettangolo 5"/>
          <p:cNvSpPr/>
          <p:nvPr/>
        </p:nvSpPr>
        <p:spPr>
          <a:xfrm>
            <a:off x="4572000" y="980728"/>
            <a:ext cx="3600400" cy="53285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DATABASE RDBS:</a:t>
            </a:r>
          </a:p>
          <a:p>
            <a:pPr algn="ctr"/>
            <a:r>
              <a:rPr lang="it-IT" sz="2400" b="1" dirty="0" smtClean="0"/>
              <a:t>ORACLE</a:t>
            </a:r>
          </a:p>
          <a:p>
            <a:pPr algn="ctr"/>
            <a:r>
              <a:rPr lang="it-IT" sz="2400" b="1" dirty="0" smtClean="0"/>
              <a:t>SQL-SERVER</a:t>
            </a:r>
          </a:p>
          <a:p>
            <a:pPr algn="ctr"/>
            <a:r>
              <a:rPr lang="it-IT" sz="2400" b="1" dirty="0" smtClean="0"/>
              <a:t>POSTGRES-SQL</a:t>
            </a:r>
          </a:p>
          <a:p>
            <a:pPr algn="ctr"/>
            <a:r>
              <a:rPr lang="it-IT" sz="2400" b="1" dirty="0" smtClean="0"/>
              <a:t>MYSQL</a:t>
            </a:r>
          </a:p>
          <a:p>
            <a:pPr algn="ctr"/>
            <a:r>
              <a:rPr lang="it-IT" sz="2400" b="1" dirty="0" smtClean="0"/>
              <a:t>DATABASE NO-SQL</a:t>
            </a:r>
          </a:p>
          <a:p>
            <a:pPr algn="ctr"/>
            <a:r>
              <a:rPr lang="it-IT" sz="2400" b="1" dirty="0" smtClean="0"/>
              <a:t>MONGODB</a:t>
            </a:r>
          </a:p>
          <a:p>
            <a:pPr algn="ctr"/>
            <a:r>
              <a:rPr lang="it-IT" sz="2400" b="1" dirty="0" smtClean="0"/>
              <a:t>JAVA:</a:t>
            </a:r>
          </a:p>
          <a:p>
            <a:pPr algn="ctr"/>
            <a:r>
              <a:rPr lang="it-IT" sz="2400" b="1" dirty="0" smtClean="0"/>
              <a:t>JDBC</a:t>
            </a:r>
          </a:p>
          <a:p>
            <a:pPr algn="ctr"/>
            <a:r>
              <a:rPr lang="it-IT" sz="2400" b="1" dirty="0" smtClean="0"/>
              <a:t>FRAMEWORK JAVA:</a:t>
            </a:r>
          </a:p>
          <a:p>
            <a:pPr algn="ctr"/>
            <a:r>
              <a:rPr lang="it-IT" sz="2400" b="1" dirty="0" smtClean="0"/>
              <a:t>HIBERNATE</a:t>
            </a:r>
          </a:p>
          <a:p>
            <a:pPr algn="ctr"/>
            <a:r>
              <a:rPr lang="it-IT" sz="2400" b="1" dirty="0" smtClean="0"/>
              <a:t>JPA</a:t>
            </a:r>
          </a:p>
          <a:p>
            <a:pPr algn="ctr"/>
            <a:r>
              <a:rPr lang="it-IT" sz="2400" b="1" dirty="0" smtClean="0"/>
              <a:t>SPRING-DATA-JPA JDBC</a:t>
            </a:r>
          </a:p>
          <a:p>
            <a:pPr algn="ctr"/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0873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esentazione sincrono formazio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esentazione sincrono formazione" id="{FC016DB0-8C75-4AA9-9E08-14671BE16190}" vid="{7E3B0519-1DCD-4599-AAA2-C783D4CE5B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Template-Presentazione sincrono formazione</Template>
  <TotalTime>34</TotalTime>
  <Words>112</Words>
  <Application>Microsoft Office PowerPoint</Application>
  <PresentationFormat>Presentazione su schermo (4:3)</PresentationFormat>
  <Paragraphs>92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Template-Presentazione sincrono formazione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PORTATILE1</dc:creator>
  <cp:lastModifiedBy>Sincrono</cp:lastModifiedBy>
  <cp:revision>10</cp:revision>
  <dcterms:created xsi:type="dcterms:W3CDTF">2018-07-13T07:01:36Z</dcterms:created>
  <dcterms:modified xsi:type="dcterms:W3CDTF">2018-12-18T08:38:42Z</dcterms:modified>
</cp:coreProperties>
</file>