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624-FBA5-44CA-BFD4-EF40E167AD09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98CF-C2DC-4926-AF54-9CFA92DD33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61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624-FBA5-44CA-BFD4-EF40E167AD09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98CF-C2DC-4926-AF54-9CFA92DD33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14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624-FBA5-44CA-BFD4-EF40E167AD09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98CF-C2DC-4926-AF54-9CFA92DD33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40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624-FBA5-44CA-BFD4-EF40E167AD09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98CF-C2DC-4926-AF54-9CFA92DD33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2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624-FBA5-44CA-BFD4-EF40E167AD09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98CF-C2DC-4926-AF54-9CFA92DD33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1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624-FBA5-44CA-BFD4-EF40E167AD09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98CF-C2DC-4926-AF54-9CFA92DD33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80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624-FBA5-44CA-BFD4-EF40E167AD09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98CF-C2DC-4926-AF54-9CFA92DD33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32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624-FBA5-44CA-BFD4-EF40E167AD09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98CF-C2DC-4926-AF54-9CFA92DD33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09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624-FBA5-44CA-BFD4-EF40E167AD09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98CF-C2DC-4926-AF54-9CFA92DD33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68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624-FBA5-44CA-BFD4-EF40E167AD09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98CF-C2DC-4926-AF54-9CFA92DD33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68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624-FBA5-44CA-BFD4-EF40E167AD09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98CF-C2DC-4926-AF54-9CFA92DD33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92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1E624-FBA5-44CA-BFD4-EF40E167AD09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298CF-C2DC-4926-AF54-9CFA92DD33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ee/6/tutorial/doc/gijvh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9" y="788093"/>
            <a:ext cx="4313367" cy="2971107"/>
          </a:xfrm>
          <a:prstGeom prst="rect">
            <a:avLst/>
          </a:prstGeom>
          <a:effectLst>
            <a:softEdge rad="241300"/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81" y="788093"/>
            <a:ext cx="4943307" cy="3289546"/>
          </a:xfrm>
          <a:prstGeom prst="rect">
            <a:avLst/>
          </a:prstGeom>
          <a:effectLst>
            <a:softEdge rad="431800"/>
          </a:effectLst>
        </p:spPr>
      </p:pic>
      <p:sp>
        <p:nvSpPr>
          <p:cNvPr id="4" name="CasellaDiTesto 3"/>
          <p:cNvSpPr txBox="1"/>
          <p:nvPr/>
        </p:nvSpPr>
        <p:spPr>
          <a:xfrm>
            <a:off x="2823816" y="3908022"/>
            <a:ext cx="64523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solidFill>
                  <a:schemeClr val="accent1">
                    <a:lumMod val="50000"/>
                  </a:schemeClr>
                </a:solidFill>
              </a:rPr>
              <a:t>Java Web Services Soap - Rest</a:t>
            </a:r>
            <a:endParaRPr lang="it-IT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8" y="442442"/>
            <a:ext cx="6542467" cy="6230921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397026" y="1764405"/>
            <a:ext cx="35932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Incolliamo l’indirizzo del servizio</a:t>
            </a:r>
            <a:endParaRPr lang="it-IT" dirty="0"/>
          </a:p>
        </p:txBody>
      </p:sp>
      <p:cxnSp>
        <p:nvCxnSpPr>
          <p:cNvPr id="5" name="Connettore 2 4"/>
          <p:cNvCxnSpPr>
            <a:stCxn id="3" idx="1"/>
          </p:cNvCxnSpPr>
          <p:nvPr/>
        </p:nvCxnSpPr>
        <p:spPr>
          <a:xfrm flipH="1">
            <a:off x="5859887" y="1949071"/>
            <a:ext cx="2537139" cy="34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8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29" y="1995122"/>
            <a:ext cx="5159464" cy="3000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asellaDiTesto 2"/>
          <p:cNvSpPr txBox="1"/>
          <p:nvPr/>
        </p:nvSpPr>
        <p:spPr>
          <a:xfrm>
            <a:off x="2163650" y="1313644"/>
            <a:ext cx="7405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b="1" dirty="0" err="1" smtClean="0"/>
              <a:t>Files</a:t>
            </a:r>
            <a:r>
              <a:rPr lang="it-IT" sz="2000" b="1" dirty="0" smtClean="0"/>
              <a:t> prodotti dalla procedura di creazione di un Web Service Client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6446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1" y="129593"/>
            <a:ext cx="7463254" cy="45145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1" y="4644150"/>
            <a:ext cx="7375542" cy="1795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sellaDiTesto 3"/>
          <p:cNvSpPr txBox="1"/>
          <p:nvPr/>
        </p:nvSpPr>
        <p:spPr>
          <a:xfrm>
            <a:off x="8242479" y="1687132"/>
            <a:ext cx="36833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Utilizziamo la classe </a:t>
            </a:r>
            <a:r>
              <a:rPr lang="it-IT" sz="2000" b="1" dirty="0" err="1" smtClean="0"/>
              <a:t>proxy</a:t>
            </a:r>
            <a:r>
              <a:rPr lang="it-IT" sz="2000" b="1" dirty="0" smtClean="0"/>
              <a:t> per testare la chiamata al servizio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3483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18" y="549834"/>
            <a:ext cx="10058400" cy="54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8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77" y="578074"/>
            <a:ext cx="10058400" cy="54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3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159097" y="1321595"/>
            <a:ext cx="9929611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2000" b="1" dirty="0" smtClean="0"/>
              <a:t>I servizi Web ( WS ) sono applicazioni client e server che comunicano tramite HTTP </a:t>
            </a:r>
          </a:p>
          <a:p>
            <a:r>
              <a:rPr lang="it-IT" sz="2000" b="1" dirty="0" smtClean="0"/>
              <a:t>Come descritto dal World Wide Web Consortium (W3C), i servizi Web forniscono un mezzo standard di interoperabilità tra le applicazioni software in esecuzione su una varietà di piattaforme e framework. </a:t>
            </a:r>
          </a:p>
          <a:p>
            <a:r>
              <a:rPr lang="it-IT" sz="2000" b="1" dirty="0" smtClean="0"/>
              <a:t>I WS sono caratterizzati dalla loro grande interoperabilità ed estensibilità, nonché dalle loro descrizioni processabili tramite CPU, grazie all'uso di XML.</a:t>
            </a:r>
          </a:p>
          <a:p>
            <a:r>
              <a:rPr lang="it-IT" sz="2000" b="1" dirty="0" smtClean="0"/>
              <a:t> I servizi Web possono essere combinati in modo flessibile per ottenere operazioni complesse. I programmi che forniscono servizi semplici possono interagire tra loro per fornire sofisticati servizi a valore aggiunto.</a:t>
            </a:r>
          </a:p>
          <a:p>
            <a:endParaRPr lang="it-IT" sz="2000" b="1" dirty="0"/>
          </a:p>
          <a:p>
            <a:r>
              <a:rPr lang="it-IT" sz="2000" b="1" dirty="0" smtClean="0"/>
              <a:t>Tratto da :</a:t>
            </a:r>
          </a:p>
          <a:p>
            <a:r>
              <a:rPr lang="it-IT" sz="2000" b="1" dirty="0" smtClean="0">
                <a:hlinkClick r:id="rId2"/>
              </a:rPr>
              <a:t>https://docs.oracle.com/javaee/6/tutorial/doc/gijvh.html</a:t>
            </a:r>
            <a:endParaRPr lang="it-IT" sz="2000" b="1" dirty="0" smtClean="0"/>
          </a:p>
          <a:p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8164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3" y="399245"/>
            <a:ext cx="8113690" cy="60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81" y="594977"/>
            <a:ext cx="10058400" cy="5211694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3461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87" y="601550"/>
            <a:ext cx="10058400" cy="555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4" y="167827"/>
            <a:ext cx="6847939" cy="6491043"/>
          </a:xfrm>
          <a:prstGeom prst="rect">
            <a:avLst/>
          </a:prstGeom>
        </p:spPr>
      </p:pic>
      <p:sp>
        <p:nvSpPr>
          <p:cNvPr id="3" name="Parentesi graffa chiusa 2"/>
          <p:cNvSpPr/>
          <p:nvPr/>
        </p:nvSpPr>
        <p:spPr>
          <a:xfrm>
            <a:off x="7147775" y="2125015"/>
            <a:ext cx="643943" cy="251138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/>
          <p:cNvCxnSpPr/>
          <p:nvPr/>
        </p:nvCxnSpPr>
        <p:spPr>
          <a:xfrm flipH="1">
            <a:off x="4739426" y="2125015"/>
            <a:ext cx="2408349" cy="128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>
            <a:stCxn id="3" idx="2"/>
          </p:cNvCxnSpPr>
          <p:nvPr/>
        </p:nvCxnSpPr>
        <p:spPr>
          <a:xfrm flipH="1">
            <a:off x="5177307" y="4636395"/>
            <a:ext cx="1970468" cy="77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894750" y="3149872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Annotations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765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8" y="1903993"/>
            <a:ext cx="9866553" cy="2088458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682580" y="953038"/>
            <a:ext cx="982658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Riavviando il server si può notare come il WSDL del web service sia stato prodotto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452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15050" cy="33337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923"/>
            <a:ext cx="10058400" cy="63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68946" y="77272"/>
            <a:ext cx="937582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Così come è stata resa semplice, in eclipse, la creazione di un Web Service, è semplice anche la creazione di un progetto all’interno del quale, possiamo creare quella che viene definita una CALL al servizio.</a:t>
            </a:r>
          </a:p>
          <a:p>
            <a:endParaRPr lang="it-IT" sz="2000" dirty="0"/>
          </a:p>
          <a:p>
            <a:r>
              <a:rPr lang="it-IT" sz="2000" dirty="0" smtClean="0"/>
              <a:t>Creiamo quindi un nuovo Java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Poi </a:t>
            </a:r>
            <a:r>
              <a:rPr lang="it-IT" sz="2000" dirty="0" err="1" smtClean="0"/>
              <a:t>right-click</a:t>
            </a:r>
            <a:r>
              <a:rPr lang="it-IT" sz="2000" dirty="0" err="1" smtClean="0">
                <a:sym typeface="Wingdings" panose="05000000000000000000" pitchFamily="2" charset="2"/>
              </a:rPr>
              <a:t>newweb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serviceWeb</a:t>
            </a:r>
            <a:r>
              <a:rPr lang="it-IT" sz="2000" dirty="0" smtClean="0">
                <a:sym typeface="Wingdings" panose="05000000000000000000" pitchFamily="2" charset="2"/>
              </a:rPr>
              <a:t> Service Client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76" y="2095500"/>
            <a:ext cx="50006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216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Sincrono</dc:creator>
  <cp:lastModifiedBy>Sincrono</cp:lastModifiedBy>
  <cp:revision>15</cp:revision>
  <dcterms:created xsi:type="dcterms:W3CDTF">2018-06-08T08:08:55Z</dcterms:created>
  <dcterms:modified xsi:type="dcterms:W3CDTF">2018-06-14T09:22:23Z</dcterms:modified>
</cp:coreProperties>
</file>