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1"/>
    <p:restoredTop sz="78801"/>
  </p:normalViewPr>
  <p:slideViewPr>
    <p:cSldViewPr snapToGrid="0" snapToObjects="1">
      <p:cViewPr varScale="1">
        <p:scale>
          <a:sx n="122" d="100"/>
          <a:sy n="122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895B-54AE-BF42-BF8B-B98365D4DD2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52B5-F871-484B-99C7-0C93516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some examples of what software is currently doing: autonomous cars, buy everything online,</a:t>
            </a:r>
            <a:r>
              <a:rPr lang="en-US" baseline="0" dirty="0" smtClean="0"/>
              <a:t> remote patient monitoring (save </a:t>
            </a:r>
            <a:r>
              <a:rPr lang="en-US" baseline="0" dirty="0" err="1" smtClean="0"/>
              <a:t>lifes</a:t>
            </a:r>
            <a:r>
              <a:rPr lang="en-US" baseline="0" dirty="0" smtClean="0"/>
              <a:t>!!), </a:t>
            </a:r>
            <a:r>
              <a:rPr lang="en-US" baseline="0" dirty="0" err="1" smtClean="0"/>
              <a:t>IoT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Without software, most of the companies in our days would not survive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one can trust a company without quality software: would you use autonomous cars if you know it </a:t>
            </a:r>
            <a:r>
              <a:rPr lang="en-US" baseline="0" dirty="0" err="1" smtClean="0"/>
              <a:t>crashs</a:t>
            </a:r>
            <a:r>
              <a:rPr lang="en-US" baseline="0" dirty="0" smtClean="0"/>
              <a:t> sometimes?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3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Compare software manual tasks with old factories</a:t>
            </a:r>
            <a:r>
              <a:rPr lang="mr-IN" baseline="0" dirty="0" smtClean="0"/>
              <a:t>…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happen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those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factories</a:t>
            </a:r>
            <a:r>
              <a:rPr lang="pt-PT" baseline="0" dirty="0" smtClean="0"/>
              <a:t>? </a:t>
            </a:r>
            <a:r>
              <a:rPr lang="pt-PT" baseline="0" dirty="0" err="1" smtClean="0"/>
              <a:t>Industry</a:t>
            </a:r>
            <a:r>
              <a:rPr lang="pt-PT" baseline="0" dirty="0" smtClean="0"/>
              <a:t> 4.0?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6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err="1" smtClean="0"/>
              <a:t>Talk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about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waterfall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issues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err="1" smtClean="0"/>
              <a:t>Give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example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companies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which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deliver</a:t>
            </a:r>
            <a:r>
              <a:rPr lang="pt-PT" baseline="0" dirty="0" smtClean="0"/>
              <a:t> software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flags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disabling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features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err="1" smtClean="0"/>
              <a:t>Describe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what</a:t>
            </a:r>
            <a:r>
              <a:rPr lang="pt-PT" baseline="0" dirty="0" smtClean="0"/>
              <a:t> CI/CD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!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52B5-F871-484B-99C7-0C935160D4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8854-8E5E-DF47-B325-B5AAA113FB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3BA1-BD29-DF47-9DCE-E5FBC2B5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development lifecycle in a single 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(Another) level of virtualization</a:t>
            </a:r>
          </a:p>
          <a:p>
            <a:endParaRPr lang="en-US" dirty="0"/>
          </a:p>
          <a:p>
            <a:r>
              <a:rPr lang="en-US" dirty="0" smtClean="0"/>
              <a:t>Use to ensure software run with some conditions (operating systems, third party software, </a:t>
            </a:r>
            <a:r>
              <a:rPr lang="mr-IN" dirty="0" smtClean="0"/>
              <a:t>…</a:t>
            </a:r>
            <a:r>
              <a:rPr lang="pt-PT" dirty="0" smtClean="0"/>
              <a:t>) </a:t>
            </a:r>
            <a:r>
              <a:rPr lang="pt-PT" dirty="0" err="1" smtClean="0"/>
              <a:t>anyware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Software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bundle</a:t>
            </a:r>
            <a:r>
              <a:rPr lang="pt-PT" dirty="0" smtClean="0"/>
              <a:t> in </a:t>
            </a:r>
            <a:r>
              <a:rPr lang="pt-PT" dirty="0" err="1" smtClean="0"/>
              <a:t>images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dependencies</a:t>
            </a:r>
            <a:r>
              <a:rPr lang="pt-PT" dirty="0" smtClean="0"/>
              <a:t> to </a:t>
            </a:r>
            <a:r>
              <a:rPr lang="pt-PT" dirty="0" err="1" smtClean="0"/>
              <a:t>run</a:t>
            </a:r>
            <a:r>
              <a:rPr lang="pt-PT" dirty="0" smtClean="0"/>
              <a:t>: </a:t>
            </a:r>
            <a:r>
              <a:rPr lang="pt-PT" dirty="0" err="1" smtClean="0"/>
              <a:t>operating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, </a:t>
            </a:r>
            <a:r>
              <a:rPr lang="pt-PT" dirty="0" err="1" smtClean="0"/>
              <a:t>tools</a:t>
            </a:r>
            <a:r>
              <a:rPr lang="pt-PT" dirty="0" smtClean="0"/>
              <a:t>, ...</a:t>
            </a:r>
          </a:p>
          <a:p>
            <a:endParaRPr lang="pt-PT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8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Easy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faster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destroy</a:t>
            </a:r>
            <a:r>
              <a:rPr lang="pt-PT" dirty="0" smtClean="0"/>
              <a:t> </a:t>
            </a:r>
            <a:r>
              <a:rPr lang="pt-PT" dirty="0" err="1" smtClean="0"/>
              <a:t>containers</a:t>
            </a:r>
            <a:r>
              <a:rPr lang="pt-PT" dirty="0" smtClean="0"/>
              <a:t> </a:t>
            </a:r>
            <a:r>
              <a:rPr lang="pt-PT" dirty="0" err="1" smtClean="0"/>
              <a:t>running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software</a:t>
            </a:r>
          </a:p>
          <a:p>
            <a:endParaRPr lang="pt-PT" dirty="0"/>
          </a:p>
          <a:p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scale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demand</a:t>
            </a:r>
            <a:endParaRPr lang="pt-PT" dirty="0"/>
          </a:p>
          <a:p>
            <a:endParaRPr lang="en-US" dirty="0"/>
          </a:p>
          <a:p>
            <a:r>
              <a:rPr lang="en-US" dirty="0" smtClean="0"/>
              <a:t>Increase instances on demand with a single click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4648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compiles </a:t>
            </a:r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?</a:t>
            </a:r>
          </a:p>
          <a:p>
            <a:endParaRPr lang="pt-PT" dirty="0"/>
          </a:p>
          <a:p>
            <a:r>
              <a:rPr lang="pt-PT" dirty="0" err="1" smtClean="0"/>
              <a:t>Who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tests</a:t>
            </a:r>
            <a:r>
              <a:rPr lang="pt-PT" dirty="0" smtClean="0"/>
              <a:t>?</a:t>
            </a:r>
          </a:p>
          <a:p>
            <a:endParaRPr lang="pt-PT" dirty="0"/>
          </a:p>
          <a:p>
            <a:r>
              <a:rPr lang="pt-PT" dirty="0" err="1" smtClean="0"/>
              <a:t>Who</a:t>
            </a:r>
            <a:r>
              <a:rPr lang="pt-PT" dirty="0" smtClean="0"/>
              <a:t> </a:t>
            </a:r>
            <a:r>
              <a:rPr lang="pt-PT" dirty="0" err="1" smtClean="0"/>
              <a:t>deploy</a:t>
            </a:r>
            <a:r>
              <a:rPr lang="pt-PT" dirty="0" smtClean="0"/>
              <a:t> </a:t>
            </a:r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?</a:t>
            </a:r>
          </a:p>
          <a:p>
            <a:endParaRPr lang="pt-PT" dirty="0"/>
          </a:p>
          <a:p>
            <a:r>
              <a:rPr lang="pt-PT" dirty="0" err="1" smtClean="0"/>
              <a:t>Automation</a:t>
            </a:r>
            <a:r>
              <a:rPr lang="pt-PT" dirty="0" smtClean="0"/>
              <a:t> Server </a:t>
            </a:r>
            <a:r>
              <a:rPr lang="pt-PT" dirty="0" err="1" smtClean="0"/>
              <a:t>put</a:t>
            </a:r>
            <a:r>
              <a:rPr lang="pt-PT" dirty="0" smtClean="0"/>
              <a:t> </a:t>
            </a:r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together</a:t>
            </a:r>
            <a:r>
              <a:rPr lang="pt-PT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293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Connect</a:t>
            </a:r>
            <a:r>
              <a:rPr lang="pt-PT" dirty="0" smtClean="0"/>
              <a:t> to </a:t>
            </a:r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Detect</a:t>
            </a:r>
            <a:r>
              <a:rPr lang="pt-PT" dirty="0" smtClean="0"/>
              <a:t> </a:t>
            </a:r>
            <a:r>
              <a:rPr lang="pt-PT" dirty="0" err="1" smtClean="0"/>
              <a:t>changes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r>
              <a:rPr lang="pt-PT" dirty="0" smtClean="0"/>
              <a:t> jobs to </a:t>
            </a:r>
            <a:r>
              <a:rPr lang="pt-PT" dirty="0" err="1" smtClean="0"/>
              <a:t>automate</a:t>
            </a:r>
            <a:r>
              <a:rPr lang="pt-PT" dirty="0" smtClean="0"/>
              <a:t> as </a:t>
            </a:r>
            <a:r>
              <a:rPr lang="pt-PT" dirty="0" err="1" smtClean="0"/>
              <a:t>much</a:t>
            </a:r>
            <a:r>
              <a:rPr lang="pt-PT" dirty="0" smtClean="0"/>
              <a:t> as </a:t>
            </a:r>
            <a:r>
              <a:rPr lang="pt-PT" dirty="0" err="1" smtClean="0"/>
              <a:t>possible</a:t>
            </a:r>
            <a:endParaRPr lang="pt-PT" dirty="0"/>
          </a:p>
          <a:p>
            <a:endParaRPr lang="pt-PT" dirty="0" smtClean="0"/>
          </a:p>
          <a:p>
            <a:r>
              <a:rPr lang="pt-PT" dirty="0" err="1" smtClean="0"/>
              <a:t>Continuous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: </a:t>
            </a:r>
            <a:r>
              <a:rPr lang="pt-PT" dirty="0" err="1" smtClean="0"/>
              <a:t>merge</a:t>
            </a:r>
            <a:r>
              <a:rPr lang="pt-PT" dirty="0" smtClean="0"/>
              <a:t> </a:t>
            </a:r>
            <a:r>
              <a:rPr lang="pt-PT" dirty="0" err="1" smtClean="0"/>
              <a:t>everthing</a:t>
            </a:r>
            <a:r>
              <a:rPr lang="pt-PT" dirty="0" smtClean="0"/>
              <a:t> in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place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!</a:t>
            </a:r>
          </a:p>
          <a:p>
            <a:endParaRPr lang="pt-PT" dirty="0"/>
          </a:p>
          <a:p>
            <a:r>
              <a:rPr lang="pt-PT" dirty="0" err="1" smtClean="0"/>
              <a:t>Continuous</a:t>
            </a:r>
            <a:r>
              <a:rPr lang="pt-PT" dirty="0" smtClean="0"/>
              <a:t> </a:t>
            </a:r>
            <a:r>
              <a:rPr lang="pt-PT" dirty="0" err="1" smtClean="0"/>
              <a:t>Delivery</a:t>
            </a:r>
            <a:r>
              <a:rPr lang="pt-PT" dirty="0" smtClean="0"/>
              <a:t>: </a:t>
            </a:r>
            <a:r>
              <a:rPr lang="pt-PT" dirty="0" err="1" smtClean="0"/>
              <a:t>delivery</a:t>
            </a:r>
            <a:r>
              <a:rPr lang="pt-PT" dirty="0" smtClean="0"/>
              <a:t>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secure!</a:t>
            </a:r>
          </a:p>
        </p:txBody>
      </p:sp>
    </p:spTree>
    <p:extLst>
      <p:ext uri="{BB962C8B-B14F-4D97-AF65-F5344CB8AC3E}">
        <p14:creationId xmlns:p14="http://schemas.microsoft.com/office/powerpoint/2010/main" val="72752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Connect</a:t>
            </a:r>
            <a:r>
              <a:rPr lang="pt-PT" dirty="0" smtClean="0"/>
              <a:t> to </a:t>
            </a:r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Detect</a:t>
            </a:r>
            <a:r>
              <a:rPr lang="pt-PT" dirty="0" smtClean="0"/>
              <a:t> </a:t>
            </a:r>
            <a:r>
              <a:rPr lang="pt-PT" dirty="0" err="1" smtClean="0"/>
              <a:t>changes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r>
              <a:rPr lang="pt-PT" dirty="0" smtClean="0"/>
              <a:t> jobs to </a:t>
            </a:r>
            <a:r>
              <a:rPr lang="pt-PT" dirty="0" err="1" smtClean="0"/>
              <a:t>automate</a:t>
            </a:r>
            <a:r>
              <a:rPr lang="pt-PT" dirty="0" smtClean="0"/>
              <a:t> as </a:t>
            </a:r>
            <a:r>
              <a:rPr lang="pt-PT" dirty="0" err="1" smtClean="0"/>
              <a:t>much</a:t>
            </a:r>
            <a:r>
              <a:rPr lang="pt-PT" dirty="0" smtClean="0"/>
              <a:t> as </a:t>
            </a:r>
            <a:r>
              <a:rPr lang="pt-PT" dirty="0" err="1" smtClean="0"/>
              <a:t>possible</a:t>
            </a:r>
            <a:endParaRPr lang="pt-PT" dirty="0"/>
          </a:p>
          <a:p>
            <a:endParaRPr lang="pt-PT" dirty="0" smtClean="0"/>
          </a:p>
          <a:p>
            <a:r>
              <a:rPr lang="pt-PT" dirty="0" err="1" smtClean="0"/>
              <a:t>Continuous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: </a:t>
            </a:r>
            <a:r>
              <a:rPr lang="pt-PT" dirty="0" err="1" smtClean="0"/>
              <a:t>merge</a:t>
            </a:r>
            <a:r>
              <a:rPr lang="pt-PT" dirty="0" smtClean="0"/>
              <a:t> </a:t>
            </a:r>
            <a:r>
              <a:rPr lang="pt-PT" dirty="0" err="1" smtClean="0"/>
              <a:t>everthing</a:t>
            </a:r>
            <a:r>
              <a:rPr lang="pt-PT" dirty="0" smtClean="0"/>
              <a:t> in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place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!</a:t>
            </a:r>
          </a:p>
          <a:p>
            <a:endParaRPr lang="pt-PT" dirty="0"/>
          </a:p>
          <a:p>
            <a:r>
              <a:rPr lang="pt-PT" dirty="0" err="1" smtClean="0"/>
              <a:t>Continuous</a:t>
            </a:r>
            <a:r>
              <a:rPr lang="pt-PT" dirty="0" smtClean="0"/>
              <a:t> </a:t>
            </a:r>
            <a:r>
              <a:rPr lang="pt-PT" dirty="0" err="1" smtClean="0"/>
              <a:t>Delivery</a:t>
            </a:r>
            <a:r>
              <a:rPr lang="pt-PT" dirty="0" smtClean="0"/>
              <a:t>: </a:t>
            </a:r>
            <a:r>
              <a:rPr lang="pt-PT" dirty="0" err="1" smtClean="0"/>
              <a:t>delivery</a:t>
            </a:r>
            <a:r>
              <a:rPr lang="pt-PT" dirty="0" smtClean="0"/>
              <a:t>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secure!</a:t>
            </a:r>
          </a:p>
        </p:txBody>
      </p:sp>
    </p:spTree>
    <p:extLst>
      <p:ext uri="{BB962C8B-B14F-4D97-AF65-F5344CB8AC3E}">
        <p14:creationId xmlns:p14="http://schemas.microsoft.com/office/powerpoint/2010/main" val="7042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 smtClean="0"/>
              <a:t>Application</a:t>
            </a:r>
            <a:r>
              <a:rPr lang="pt-PT" dirty="0" smtClean="0"/>
              <a:t>: Car </a:t>
            </a:r>
            <a:r>
              <a:rPr lang="pt-PT" dirty="0" err="1" smtClean="0"/>
              <a:t>Catalog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Automation</a:t>
            </a:r>
            <a:r>
              <a:rPr lang="pt-PT" dirty="0" smtClean="0"/>
              <a:t> Server: </a:t>
            </a:r>
            <a:r>
              <a:rPr lang="pt-PT" dirty="0" err="1" smtClean="0"/>
              <a:t>Jenkins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Backend</a:t>
            </a:r>
            <a:r>
              <a:rPr lang="pt-PT" dirty="0" smtClean="0"/>
              <a:t>: Spring / Java</a:t>
            </a:r>
          </a:p>
          <a:p>
            <a:endParaRPr lang="pt-PT" dirty="0"/>
          </a:p>
          <a:p>
            <a:r>
              <a:rPr lang="pt-PT" dirty="0" err="1" smtClean="0"/>
              <a:t>Frontend</a:t>
            </a:r>
            <a:r>
              <a:rPr lang="pt-PT" dirty="0" smtClean="0"/>
              <a:t>: </a:t>
            </a:r>
            <a:r>
              <a:rPr lang="pt-PT" dirty="0" err="1" smtClean="0"/>
              <a:t>Vue.JS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E2E </a:t>
            </a:r>
            <a:r>
              <a:rPr lang="pt-PT" dirty="0" err="1" smtClean="0"/>
              <a:t>Testing</a:t>
            </a:r>
            <a:r>
              <a:rPr lang="pt-PT" dirty="0" smtClean="0"/>
              <a:t>: </a:t>
            </a:r>
            <a:r>
              <a:rPr lang="pt-PT" dirty="0" err="1" smtClean="0"/>
              <a:t>Selenium</a:t>
            </a:r>
            <a:r>
              <a:rPr lang="pt-PT" dirty="0" smtClean="0"/>
              <a:t> + </a:t>
            </a:r>
            <a:r>
              <a:rPr lang="pt-PT" dirty="0" err="1" smtClean="0"/>
              <a:t>Cucumber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Docker</a:t>
            </a:r>
            <a:r>
              <a:rPr lang="pt-PT" dirty="0" smtClean="0"/>
              <a:t> for </a:t>
            </a:r>
            <a:r>
              <a:rPr lang="pt-PT" dirty="0" err="1" smtClean="0"/>
              <a:t>containerization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5653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Car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 to </a:t>
            </a:r>
            <a:r>
              <a:rPr lang="pt-PT" dirty="0" err="1" smtClean="0"/>
              <a:t>manage</a:t>
            </a:r>
            <a:r>
              <a:rPr lang="pt-PT" dirty="0" smtClean="0"/>
              <a:t> a </a:t>
            </a:r>
            <a:r>
              <a:rPr lang="pt-PT" dirty="0" err="1" smtClean="0"/>
              <a:t>car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 REST API </a:t>
            </a:r>
            <a:r>
              <a:rPr lang="pt-PT" dirty="0" err="1" smtClean="0"/>
              <a:t>Exposed</a:t>
            </a:r>
            <a:r>
              <a:rPr lang="pt-PT" dirty="0" smtClean="0"/>
              <a:t> in </a:t>
            </a:r>
            <a:r>
              <a:rPr lang="pt-PT" dirty="0" err="1" smtClean="0"/>
              <a:t>backend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Single </a:t>
            </a:r>
            <a:r>
              <a:rPr lang="pt-PT" dirty="0" err="1" smtClean="0"/>
              <a:t>page</a:t>
            </a:r>
            <a:r>
              <a:rPr lang="pt-PT" dirty="0" smtClean="0"/>
              <a:t> to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add</a:t>
            </a:r>
            <a:r>
              <a:rPr lang="pt-PT" dirty="0" smtClean="0"/>
              <a:t>/delete </a:t>
            </a:r>
            <a:r>
              <a:rPr lang="pt-PT" dirty="0" err="1" smtClean="0"/>
              <a:t>cars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8570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Automation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Jenkins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Provided</a:t>
            </a:r>
            <a:r>
              <a:rPr lang="pt-PT" dirty="0" smtClean="0"/>
              <a:t> in a </a:t>
            </a:r>
            <a:r>
              <a:rPr lang="pt-PT" dirty="0" err="1" smtClean="0"/>
              <a:t>vagrant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VM</a:t>
            </a:r>
          </a:p>
          <a:p>
            <a:endParaRPr lang="pt-PT" dirty="0"/>
          </a:p>
          <a:p>
            <a:r>
              <a:rPr lang="pt-PT" dirty="0" smtClean="0"/>
              <a:t>Single pipeline for </a:t>
            </a:r>
            <a:r>
              <a:rPr lang="pt-PT" dirty="0" err="1" smtClean="0"/>
              <a:t>all</a:t>
            </a:r>
            <a:r>
              <a:rPr lang="pt-PT" dirty="0" smtClean="0"/>
              <a:t> steps</a:t>
            </a:r>
          </a:p>
          <a:p>
            <a:endParaRPr lang="pt-PT" dirty="0"/>
          </a:p>
          <a:p>
            <a:r>
              <a:rPr lang="pt-PT" dirty="0" smtClean="0"/>
              <a:t>Pipeline as a </a:t>
            </a:r>
            <a:r>
              <a:rPr lang="pt-PT" dirty="0" err="1" smtClean="0"/>
              <a:t>code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4150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Spring </a:t>
            </a:r>
            <a:r>
              <a:rPr lang="pt-PT" dirty="0" err="1" smtClean="0"/>
              <a:t>Boot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H2 </a:t>
            </a:r>
            <a:r>
              <a:rPr lang="pt-PT" dirty="0" err="1" smtClean="0"/>
              <a:t>database</a:t>
            </a:r>
            <a:r>
              <a:rPr lang="pt-PT" dirty="0" smtClean="0"/>
              <a:t> (</a:t>
            </a:r>
            <a:r>
              <a:rPr lang="pt-PT" dirty="0" err="1" smtClean="0"/>
              <a:t>launched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)</a:t>
            </a:r>
          </a:p>
          <a:p>
            <a:endParaRPr lang="pt-PT" dirty="0"/>
          </a:p>
          <a:p>
            <a:r>
              <a:rPr lang="pt-PT" dirty="0" err="1" smtClean="0"/>
              <a:t>JUnit</a:t>
            </a:r>
            <a:r>
              <a:rPr lang="pt-PT" dirty="0" smtClean="0"/>
              <a:t> for </a:t>
            </a:r>
            <a:r>
              <a:rPr lang="pt-PT" dirty="0" err="1" smtClean="0"/>
              <a:t>unit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Spring </a:t>
            </a:r>
            <a:r>
              <a:rPr lang="pt-PT" dirty="0" err="1" smtClean="0"/>
              <a:t>Test</a:t>
            </a:r>
            <a:r>
              <a:rPr lang="pt-PT" dirty="0" smtClean="0"/>
              <a:t> for </a:t>
            </a:r>
            <a:r>
              <a:rPr lang="pt-PT" dirty="0" err="1" smtClean="0"/>
              <a:t>integration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Maven</a:t>
            </a:r>
            <a:r>
              <a:rPr lang="pt-PT" dirty="0" smtClean="0"/>
              <a:t> for </a:t>
            </a:r>
            <a:r>
              <a:rPr lang="pt-PT" dirty="0" err="1" smtClean="0"/>
              <a:t>dependency</a:t>
            </a:r>
            <a:r>
              <a:rPr lang="pt-PT" dirty="0" smtClean="0"/>
              <a:t> management</a:t>
            </a:r>
            <a:endParaRPr lang="pt-PT" dirty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1548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Vue.JS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NodeJS</a:t>
            </a:r>
            <a:r>
              <a:rPr lang="pt-PT" dirty="0" smtClean="0"/>
              <a:t> as </a:t>
            </a:r>
            <a:r>
              <a:rPr lang="pt-PT" dirty="0" err="1" smtClean="0"/>
              <a:t>application</a:t>
            </a:r>
            <a:r>
              <a:rPr lang="pt-PT" dirty="0" smtClean="0"/>
              <a:t> server</a:t>
            </a:r>
          </a:p>
          <a:p>
            <a:endParaRPr lang="pt-PT" dirty="0"/>
          </a:p>
          <a:p>
            <a:r>
              <a:rPr lang="pt-PT" dirty="0" err="1" smtClean="0"/>
              <a:t>Webpack</a:t>
            </a:r>
            <a:r>
              <a:rPr lang="pt-PT" dirty="0" smtClean="0"/>
              <a:t> for </a:t>
            </a:r>
            <a:r>
              <a:rPr lang="pt-PT" dirty="0" err="1" smtClean="0"/>
              <a:t>dependency</a:t>
            </a:r>
            <a:r>
              <a:rPr lang="pt-PT" dirty="0" smtClean="0"/>
              <a:t> management</a:t>
            </a:r>
            <a:endParaRPr lang="pt-PT" dirty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6177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Containerization</a:t>
            </a:r>
            <a:endParaRPr lang="en-US" dirty="0" smtClean="0"/>
          </a:p>
          <a:p>
            <a:r>
              <a:rPr lang="en-US" dirty="0" smtClean="0"/>
              <a:t>Automation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Use-case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E2E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Cucumber</a:t>
            </a:r>
            <a:r>
              <a:rPr lang="pt-PT" dirty="0" smtClean="0"/>
              <a:t> to </a:t>
            </a:r>
            <a:r>
              <a:rPr lang="pt-PT" dirty="0" err="1" smtClean="0"/>
              <a:t>describe</a:t>
            </a:r>
            <a:r>
              <a:rPr lang="pt-PT" dirty="0" smtClean="0"/>
              <a:t> </a:t>
            </a:r>
            <a:r>
              <a:rPr lang="pt-PT" dirty="0" err="1" smtClean="0"/>
              <a:t>scenarios</a:t>
            </a:r>
            <a:r>
              <a:rPr lang="pt-PT" dirty="0" smtClean="0"/>
              <a:t> for </a:t>
            </a:r>
            <a:r>
              <a:rPr lang="pt-PT" dirty="0" err="1" smtClean="0"/>
              <a:t>testing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Selenium</a:t>
            </a:r>
            <a:r>
              <a:rPr lang="pt-PT" dirty="0" smtClean="0"/>
              <a:t> to </a:t>
            </a:r>
            <a:r>
              <a:rPr lang="pt-PT" dirty="0" err="1" smtClean="0"/>
              <a:t>simulate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in a browser</a:t>
            </a:r>
          </a:p>
        </p:txBody>
      </p:sp>
    </p:spTree>
    <p:extLst>
      <p:ext uri="{BB962C8B-B14F-4D97-AF65-F5344CB8AC3E}">
        <p14:creationId xmlns:p14="http://schemas.microsoft.com/office/powerpoint/2010/main" val="103640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Docker</a:t>
            </a:r>
            <a:r>
              <a:rPr lang="pt-PT" dirty="0" smtClean="0"/>
              <a:t> for </a:t>
            </a:r>
            <a:r>
              <a:rPr lang="pt-PT" dirty="0" err="1" smtClean="0"/>
              <a:t>containerization</a:t>
            </a:r>
            <a:endParaRPr lang="pt-PT" dirty="0"/>
          </a:p>
          <a:p>
            <a:endParaRPr lang="pt-PT" dirty="0" smtClean="0"/>
          </a:p>
          <a:p>
            <a:r>
              <a:rPr lang="pt-PT" dirty="0" err="1" smtClean="0"/>
              <a:t>Docker-compose</a:t>
            </a:r>
            <a:r>
              <a:rPr lang="pt-PT" dirty="0" smtClean="0"/>
              <a:t> for </a:t>
            </a: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container</a:t>
            </a:r>
            <a:r>
              <a:rPr lang="pt-PT" dirty="0" smtClean="0"/>
              <a:t> (</a:t>
            </a:r>
            <a:r>
              <a:rPr lang="pt-PT" dirty="0" err="1" smtClean="0"/>
              <a:t>backend</a:t>
            </a:r>
            <a:r>
              <a:rPr lang="pt-PT" dirty="0" smtClean="0"/>
              <a:t> + </a:t>
            </a:r>
            <a:r>
              <a:rPr lang="pt-PT" dirty="0" err="1" smtClean="0"/>
              <a:t>frontend</a:t>
            </a:r>
            <a:r>
              <a:rPr lang="pt-P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68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6"/>
            <a:ext cx="10515600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mr-IN" dirty="0" smtClean="0"/>
              <a:t>–</a:t>
            </a:r>
            <a:r>
              <a:rPr lang="en-US" dirty="0" smtClean="0"/>
              <a:t> All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is changing industries (ex.: automotive)</a:t>
            </a:r>
          </a:p>
          <a:p>
            <a:endParaRPr lang="en-US" dirty="0"/>
          </a:p>
          <a:p>
            <a:r>
              <a:rPr lang="en-US" dirty="0"/>
              <a:t>In the past software was a complement</a:t>
            </a:r>
          </a:p>
          <a:p>
            <a:endParaRPr lang="en-US" dirty="0"/>
          </a:p>
          <a:p>
            <a:r>
              <a:rPr lang="en-US" dirty="0"/>
              <a:t>Currently, </a:t>
            </a:r>
            <a:r>
              <a:rPr lang="en-US" dirty="0" smtClean="0"/>
              <a:t>time </a:t>
            </a:r>
            <a:r>
              <a:rPr lang="en-US" dirty="0"/>
              <a:t>is a key for companies to survive</a:t>
            </a:r>
          </a:p>
          <a:p>
            <a:endParaRPr lang="en-US" dirty="0"/>
          </a:p>
          <a:p>
            <a:r>
              <a:rPr lang="en-US" dirty="0"/>
              <a:t>Delivery more and faster</a:t>
            </a:r>
          </a:p>
          <a:p>
            <a:endParaRPr lang="en-US" dirty="0"/>
          </a:p>
          <a:p>
            <a:r>
              <a:rPr lang="en-US" dirty="0"/>
              <a:t>Software lifecycle: requirements, specification, development, </a:t>
            </a:r>
            <a:r>
              <a:rPr lang="en-US" dirty="0" smtClean="0"/>
              <a:t>testing, deploy, </a:t>
            </a: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65862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and repetitive tasks increases software lifecycle</a:t>
            </a:r>
          </a:p>
          <a:p>
            <a:endParaRPr lang="en-US" dirty="0"/>
          </a:p>
          <a:p>
            <a:r>
              <a:rPr lang="en-US" dirty="0" smtClean="0"/>
              <a:t>Those tasks are error prone</a:t>
            </a:r>
          </a:p>
          <a:p>
            <a:endParaRPr lang="en-US" dirty="0"/>
          </a:p>
          <a:p>
            <a:r>
              <a:rPr lang="en-US" dirty="0" smtClean="0"/>
              <a:t>Slow down the entire process</a:t>
            </a:r>
          </a:p>
          <a:p>
            <a:endParaRPr lang="en-US" dirty="0"/>
          </a:p>
          <a:p>
            <a:r>
              <a:rPr lang="en-US" dirty="0" smtClean="0"/>
              <a:t>Hard to motivate people who is doing the same day after day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5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build the entire software and delivery in a big bang</a:t>
            </a:r>
          </a:p>
          <a:p>
            <a:endParaRPr lang="en-US" dirty="0"/>
          </a:p>
          <a:p>
            <a:r>
              <a:rPr lang="en-US" dirty="0" smtClean="0"/>
              <a:t>Build and delivery every single feature</a:t>
            </a:r>
          </a:p>
          <a:p>
            <a:endParaRPr lang="en-US" dirty="0"/>
          </a:p>
          <a:p>
            <a:r>
              <a:rPr lang="en-US" dirty="0" smtClean="0"/>
              <a:t>Automate repetitive tasks (tests and deploy)</a:t>
            </a:r>
          </a:p>
          <a:p>
            <a:endParaRPr lang="en-US" dirty="0"/>
          </a:p>
          <a:p>
            <a:r>
              <a:rPr lang="en-US" dirty="0" smtClean="0"/>
              <a:t>Take advantage of hardware capabilities and price</a:t>
            </a:r>
          </a:p>
          <a:p>
            <a:endParaRPr lang="en-US" dirty="0"/>
          </a:p>
          <a:p>
            <a:r>
              <a:rPr lang="en-US" dirty="0" smtClean="0"/>
              <a:t>Continuous Integration /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14626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 is a path to:</a:t>
            </a:r>
          </a:p>
          <a:p>
            <a:pPr lvl="1"/>
            <a:r>
              <a:rPr lang="en-US" dirty="0" smtClean="0"/>
              <a:t>Ensure software is aligned with requirements</a:t>
            </a:r>
          </a:p>
          <a:p>
            <a:pPr lvl="1"/>
            <a:r>
              <a:rPr lang="en-US" dirty="0" smtClean="0"/>
              <a:t>Ensure we don’t break something delivered in the past (regression)</a:t>
            </a:r>
          </a:p>
          <a:p>
            <a:pPr lvl="1"/>
            <a:r>
              <a:rPr lang="en-US" dirty="0" smtClean="0"/>
              <a:t>Speedup delivery since everything depends on hardware</a:t>
            </a:r>
          </a:p>
          <a:p>
            <a:pPr lvl="1"/>
            <a:endParaRPr lang="en-US" dirty="0"/>
          </a:p>
          <a:p>
            <a:r>
              <a:rPr lang="en-US" dirty="0"/>
              <a:t>Types of tests: unit test, integration and e2e </a:t>
            </a:r>
            <a:r>
              <a:rPr lang="en-US" dirty="0" smtClean="0"/>
              <a:t>tests</a:t>
            </a:r>
          </a:p>
          <a:p>
            <a:endParaRPr lang="en-US" dirty="0"/>
          </a:p>
          <a:p>
            <a:r>
              <a:rPr lang="en-US" dirty="0" smtClean="0"/>
              <a:t>Testing techniques: TDD and BDD</a:t>
            </a:r>
          </a:p>
        </p:txBody>
      </p:sp>
    </p:spTree>
    <p:extLst>
      <p:ext uri="{BB962C8B-B14F-4D97-AF65-F5344CB8AC3E}">
        <p14:creationId xmlns:p14="http://schemas.microsoft.com/office/powerpoint/2010/main" val="20815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 smtClean="0"/>
              <a:t>–</a:t>
            </a:r>
            <a:r>
              <a:rPr lang="en-US" dirty="0" smtClean="0"/>
              <a:t> Unit vs Integration vs E2E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Unit: test an individual unit source of code (ex.: a method)</a:t>
            </a:r>
          </a:p>
          <a:p>
            <a:endParaRPr lang="en-US" dirty="0"/>
          </a:p>
          <a:p>
            <a:r>
              <a:rPr lang="en-US" dirty="0" smtClean="0"/>
              <a:t>Integration: all modules are tested together as a group</a:t>
            </a:r>
          </a:p>
          <a:p>
            <a:endParaRPr lang="en-US" dirty="0"/>
          </a:p>
          <a:p>
            <a:r>
              <a:rPr lang="en-US" dirty="0" smtClean="0"/>
              <a:t>E2E: simulate what will happen in production (simulate users or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writing tests (before implementing the feature)</a:t>
            </a:r>
          </a:p>
          <a:p>
            <a:endParaRPr lang="en-US" dirty="0"/>
          </a:p>
          <a:p>
            <a:r>
              <a:rPr lang="en-US" dirty="0" smtClean="0"/>
              <a:t>Tests will fail at the beginning</a:t>
            </a:r>
          </a:p>
          <a:p>
            <a:endParaRPr lang="en-US" dirty="0"/>
          </a:p>
          <a:p>
            <a:r>
              <a:rPr lang="en-US" dirty="0" smtClean="0"/>
              <a:t>Improve software until it passes all tests</a:t>
            </a:r>
          </a:p>
          <a:p>
            <a:endParaRPr lang="en-US" dirty="0"/>
          </a:p>
          <a:p>
            <a:r>
              <a:rPr lang="en-US" dirty="0" smtClean="0"/>
              <a:t>Add more unit test cases</a:t>
            </a:r>
          </a:p>
          <a:p>
            <a:endParaRPr lang="en-US" dirty="0"/>
          </a:p>
          <a:p>
            <a:r>
              <a:rPr lang="en-US" dirty="0" smtClean="0"/>
              <a:t>Focused on a single unit of implementation (ex.: a method)</a:t>
            </a:r>
          </a:p>
        </p:txBody>
      </p:sp>
    </p:spTree>
    <p:extLst>
      <p:ext uri="{BB962C8B-B14F-4D97-AF65-F5344CB8AC3E}">
        <p14:creationId xmlns:p14="http://schemas.microsoft.com/office/powerpoint/2010/main" val="124876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testing the behavior</a:t>
            </a:r>
          </a:p>
          <a:p>
            <a:endParaRPr lang="en-US" dirty="0"/>
          </a:p>
          <a:p>
            <a:r>
              <a:rPr lang="en-US" dirty="0" smtClean="0"/>
              <a:t>Ensure a given requirement / feature is working as expected</a:t>
            </a:r>
          </a:p>
          <a:p>
            <a:endParaRPr lang="en-US" dirty="0"/>
          </a:p>
          <a:p>
            <a:r>
              <a:rPr lang="en-US" dirty="0" smtClean="0"/>
              <a:t>Normally simulates a user or a system</a:t>
            </a:r>
          </a:p>
          <a:p>
            <a:endParaRPr lang="en-US" dirty="0"/>
          </a:p>
          <a:p>
            <a:r>
              <a:rPr lang="en-US" dirty="0" smtClean="0"/>
              <a:t>Based on keys like: Given, When, Then</a:t>
            </a:r>
          </a:p>
        </p:txBody>
      </p:sp>
    </p:spTree>
    <p:extLst>
      <p:ext uri="{BB962C8B-B14F-4D97-AF65-F5344CB8AC3E}">
        <p14:creationId xmlns:p14="http://schemas.microsoft.com/office/powerpoint/2010/main" val="192573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740</Words>
  <Application>Microsoft Macintosh PowerPoint</Application>
  <PresentationFormat>Widescreen</PresentationFormat>
  <Paragraphs>187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 Theme</vt:lpstr>
      <vt:lpstr>Complete development lifecycle in a single shot</vt:lpstr>
      <vt:lpstr>Agenda</vt:lpstr>
      <vt:lpstr>Problem</vt:lpstr>
      <vt:lpstr>Problem</vt:lpstr>
      <vt:lpstr>Solution</vt:lpstr>
      <vt:lpstr>Testing</vt:lpstr>
      <vt:lpstr>Testing – Unit vs Integration vs E2E</vt:lpstr>
      <vt:lpstr>Testing - TDD</vt:lpstr>
      <vt:lpstr>Testing - BDD</vt:lpstr>
      <vt:lpstr>Containerization</vt:lpstr>
      <vt:lpstr>Containerization</vt:lpstr>
      <vt:lpstr>Automation Server</vt:lpstr>
      <vt:lpstr>Automation Server</vt:lpstr>
      <vt:lpstr>Automation Server</vt:lpstr>
      <vt:lpstr>Use Case</vt:lpstr>
      <vt:lpstr>Use Case – Car Catalog</vt:lpstr>
      <vt:lpstr>Use Case – Automation Server</vt:lpstr>
      <vt:lpstr>Use Case – Backend</vt:lpstr>
      <vt:lpstr>Use Case – Frontend</vt:lpstr>
      <vt:lpstr>Use Case – E2E Testing</vt:lpstr>
      <vt:lpstr>Use Case – Containerization</vt:lpstr>
      <vt:lpstr>Use Case – All together!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Macedo</dc:creator>
  <cp:lastModifiedBy>Andre Macedo</cp:lastModifiedBy>
  <cp:revision>110</cp:revision>
  <dcterms:created xsi:type="dcterms:W3CDTF">2018-01-15T14:20:55Z</dcterms:created>
  <dcterms:modified xsi:type="dcterms:W3CDTF">2018-01-25T15:47:48Z</dcterms:modified>
</cp:coreProperties>
</file>