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313" r:id="rId4"/>
    <p:sldId id="259" r:id="rId5"/>
    <p:sldId id="272" r:id="rId6"/>
    <p:sldId id="262" r:id="rId7"/>
  </p:sldIdLst>
  <p:sldSz cx="9144000" cy="5143500" type="screen16x9"/>
  <p:notesSz cx="6858000" cy="9144000"/>
  <p:embeddedFontLst>
    <p:embeddedFont>
      <p:font typeface="Alfa Slab One" panose="020B0604020202020204" charset="0"/>
      <p:regular r:id="rId9"/>
    </p:embeddedFont>
    <p:embeddedFont>
      <p:font typeface="Catamaran" panose="020B0604020202020204" charset="0"/>
      <p:regular r:id="rId10"/>
      <p:bold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use Memoirs" panose="020B0604020202020204" charset="0"/>
      <p:regular r:id="rId16"/>
    </p:embeddedFont>
    <p:embeddedFont>
      <p:font typeface="Roboto Condensed Light" panose="02000000000000000000" pitchFamily="2" charset="0"/>
      <p:regular r:id="rId17"/>
      <p:italic r:id="rId18"/>
    </p:embeddedFont>
    <p:embeddedFont>
      <p:font typeface="Vidalok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D57FC-008E-4990-9A67-AF5C81E7C6E2}" v="20" dt="2023-03-27T14:14:00.041"/>
  </p1510:revLst>
</p1510:revInfo>
</file>

<file path=ppt/tableStyles.xml><?xml version="1.0" encoding="utf-8"?>
<a:tblStyleLst xmlns:a="http://schemas.openxmlformats.org/drawingml/2006/main" def="{75E09D2D-650A-41E7-9B60-FB1BA9F62571}">
  <a:tblStyle styleId="{75E09D2D-650A-41E7-9B60-FB1BA9F625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ndres Cortes Miranda" userId="af724a00f037adb1" providerId="LiveId" clId="{14DF7F43-8D5F-4FA4-A8DE-FB3C04F989FC}"/>
    <pc:docChg chg="custSel modSld">
      <pc:chgData name="Carlos Andres Cortes Miranda" userId="af724a00f037adb1" providerId="LiveId" clId="{14DF7F43-8D5F-4FA4-A8DE-FB3C04F989FC}" dt="2023-03-27T14:28:28.832" v="3" actId="27636"/>
      <pc:docMkLst>
        <pc:docMk/>
      </pc:docMkLst>
      <pc:sldChg chg="modSp mod">
        <pc:chgData name="Carlos Andres Cortes Miranda" userId="af724a00f037adb1" providerId="LiveId" clId="{14DF7F43-8D5F-4FA4-A8DE-FB3C04F989FC}" dt="2023-03-27T14:28:28.832" v="3" actId="27636"/>
        <pc:sldMkLst>
          <pc:docMk/>
          <pc:sldMk cId="0" sldId="256"/>
        </pc:sldMkLst>
        <pc:spChg chg="mod">
          <ac:chgData name="Carlos Andres Cortes Miranda" userId="af724a00f037adb1" providerId="LiveId" clId="{14DF7F43-8D5F-4FA4-A8DE-FB3C04F989FC}" dt="2023-03-27T14:28:28.832" v="3" actId="27636"/>
          <ac:spMkLst>
            <pc:docMk/>
            <pc:sldMk cId="0" sldId="256"/>
            <ac:spMk id="1220" creationId="{00000000-0000-0000-0000-000000000000}"/>
          </ac:spMkLst>
        </pc:spChg>
      </pc:sldChg>
    </pc:docChg>
  </pc:docChgLst>
  <pc:docChgLst>
    <pc:chgData name="Carlos Andres Cortes Miranda" userId="af724a00f037adb1" providerId="LiveId" clId="{78DD57FC-008E-4990-9A67-AF5C81E7C6E2}"/>
    <pc:docChg chg="undo custSel delSld modSld sldOrd delMainMaster">
      <pc:chgData name="Carlos Andres Cortes Miranda" userId="af724a00f037adb1" providerId="LiveId" clId="{78DD57FC-008E-4990-9A67-AF5C81E7C6E2}" dt="2023-03-27T14:18:05.024" v="1666" actId="47"/>
      <pc:docMkLst>
        <pc:docMk/>
      </pc:docMkLst>
      <pc:sldChg chg="del">
        <pc:chgData name="Carlos Andres Cortes Miranda" userId="af724a00f037adb1" providerId="LiveId" clId="{78DD57FC-008E-4990-9A67-AF5C81E7C6E2}" dt="2023-03-27T14:17:47.897" v="1615" actId="47"/>
        <pc:sldMkLst>
          <pc:docMk/>
          <pc:sldMk cId="0" sldId="258"/>
        </pc:sldMkLst>
      </pc:sldChg>
      <pc:sldChg chg="addSp delSp modSp mod ord">
        <pc:chgData name="Carlos Andres Cortes Miranda" userId="af724a00f037adb1" providerId="LiveId" clId="{78DD57FC-008E-4990-9A67-AF5C81E7C6E2}" dt="2023-03-27T14:02:55.454" v="1009"/>
        <pc:sldMkLst>
          <pc:docMk/>
          <pc:sldMk cId="0" sldId="259"/>
        </pc:sldMkLst>
        <pc:spChg chg="add del mod">
          <ac:chgData name="Carlos Andres Cortes Miranda" userId="af724a00f037adb1" providerId="LiveId" clId="{78DD57FC-008E-4990-9A67-AF5C81E7C6E2}" dt="2023-03-27T13:43:49.127" v="222" actId="478"/>
          <ac:spMkLst>
            <pc:docMk/>
            <pc:sldMk cId="0" sldId="259"/>
            <ac:spMk id="3" creationId="{63E28176-A7CD-089D-410F-EDD083859E93}"/>
          </ac:spMkLst>
        </pc:spChg>
        <pc:spChg chg="add del mod">
          <ac:chgData name="Carlos Andres Cortes Miranda" userId="af724a00f037adb1" providerId="LiveId" clId="{78DD57FC-008E-4990-9A67-AF5C81E7C6E2}" dt="2023-03-27T13:43:47.715" v="221" actId="478"/>
          <ac:spMkLst>
            <pc:docMk/>
            <pc:sldMk cId="0" sldId="259"/>
            <ac:spMk id="5" creationId="{23DE4E91-B14D-075B-ECEE-07D16BD5F499}"/>
          </ac:spMkLst>
        </pc:spChg>
        <pc:spChg chg="add del mod">
          <ac:chgData name="Carlos Andres Cortes Miranda" userId="af724a00f037adb1" providerId="LiveId" clId="{78DD57FC-008E-4990-9A67-AF5C81E7C6E2}" dt="2023-03-27T13:43:50.282" v="223" actId="478"/>
          <ac:spMkLst>
            <pc:docMk/>
            <pc:sldMk cId="0" sldId="259"/>
            <ac:spMk id="7" creationId="{FF07BE69-0E5D-F22C-E3D1-56E5338BB90C}"/>
          </ac:spMkLst>
        </pc:spChg>
        <pc:spChg chg="del">
          <ac:chgData name="Carlos Andres Cortes Miranda" userId="af724a00f037adb1" providerId="LiveId" clId="{78DD57FC-008E-4990-9A67-AF5C81E7C6E2}" dt="2023-03-27T13:43:45.868" v="218" actId="478"/>
          <ac:spMkLst>
            <pc:docMk/>
            <pc:sldMk cId="0" sldId="259"/>
            <ac:spMk id="1455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49:12.560" v="388" actId="1037"/>
          <ac:spMkLst>
            <pc:docMk/>
            <pc:sldMk cId="0" sldId="259"/>
            <ac:spMk id="1456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40:38.506" v="36"/>
          <ac:spMkLst>
            <pc:docMk/>
            <pc:sldMk cId="0" sldId="259"/>
            <ac:spMk id="1465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43:09.224" v="210" actId="1076"/>
          <ac:spMkLst>
            <pc:docMk/>
            <pc:sldMk cId="0" sldId="259"/>
            <ac:spMk id="1466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42:24.697" v="141" actId="1076"/>
          <ac:spMkLst>
            <pc:docMk/>
            <pc:sldMk cId="0" sldId="259"/>
            <ac:spMk id="1468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43:12.125" v="211" actId="404"/>
          <ac:spMkLst>
            <pc:docMk/>
            <pc:sldMk cId="0" sldId="259"/>
            <ac:spMk id="1470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49:05.205" v="357" actId="1038"/>
          <ac:spMkLst>
            <pc:docMk/>
            <pc:sldMk cId="0" sldId="259"/>
            <ac:spMk id="1471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49:05.205" v="357" actId="1038"/>
          <ac:spMkLst>
            <pc:docMk/>
            <pc:sldMk cId="0" sldId="259"/>
            <ac:spMk id="1472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49:05.205" v="357" actId="1038"/>
          <ac:spMkLst>
            <pc:docMk/>
            <pc:sldMk cId="0" sldId="259"/>
            <ac:spMk id="1473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3:43:45.868" v="218" actId="478"/>
          <ac:spMkLst>
            <pc:docMk/>
            <pc:sldMk cId="0" sldId="259"/>
            <ac:spMk id="1474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3:43:45.868" v="218" actId="478"/>
          <ac:spMkLst>
            <pc:docMk/>
            <pc:sldMk cId="0" sldId="259"/>
            <ac:spMk id="1475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3:43:45.868" v="218" actId="478"/>
          <ac:spMkLst>
            <pc:docMk/>
            <pc:sldMk cId="0" sldId="259"/>
            <ac:spMk id="1476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28:19.496" v="31" actId="20577"/>
          <ac:spMkLst>
            <pc:docMk/>
            <pc:sldMk cId="0" sldId="259"/>
            <ac:spMk id="1477" creationId="{00000000-0000-0000-0000-000000000000}"/>
          </ac:spMkLst>
        </pc:spChg>
        <pc:picChg chg="add mod">
          <ac:chgData name="Carlos Andres Cortes Miranda" userId="af724a00f037adb1" providerId="LiveId" clId="{78DD57FC-008E-4990-9A67-AF5C81E7C6E2}" dt="2023-03-27T13:49:21.743" v="389" actId="17032"/>
          <ac:picMkLst>
            <pc:docMk/>
            <pc:sldMk cId="0" sldId="259"/>
            <ac:picMk id="1026" creationId="{E1120EC6-FE51-5112-6799-2848F0839721}"/>
          </ac:picMkLst>
        </pc:picChg>
      </pc:sldChg>
      <pc:sldChg chg="del">
        <pc:chgData name="Carlos Andres Cortes Miranda" userId="af724a00f037adb1" providerId="LiveId" clId="{78DD57FC-008E-4990-9A67-AF5C81E7C6E2}" dt="2023-03-27T14:17:48.065" v="1616" actId="47"/>
        <pc:sldMkLst>
          <pc:docMk/>
          <pc:sldMk cId="0" sldId="260"/>
        </pc:sldMkLst>
      </pc:sldChg>
      <pc:sldChg chg="del">
        <pc:chgData name="Carlos Andres Cortes Miranda" userId="af724a00f037adb1" providerId="LiveId" clId="{78DD57FC-008E-4990-9A67-AF5C81E7C6E2}" dt="2023-03-27T14:17:48.596" v="1617" actId="47"/>
        <pc:sldMkLst>
          <pc:docMk/>
          <pc:sldMk cId="0" sldId="261"/>
        </pc:sldMkLst>
      </pc:sldChg>
      <pc:sldChg chg="addSp delSp modSp mod ord">
        <pc:chgData name="Carlos Andres Cortes Miranda" userId="af724a00f037adb1" providerId="LiveId" clId="{78DD57FC-008E-4990-9A67-AF5C81E7C6E2}" dt="2023-03-27T14:17:29.618" v="1614" actId="1037"/>
        <pc:sldMkLst>
          <pc:docMk/>
          <pc:sldMk cId="0" sldId="262"/>
        </pc:sldMkLst>
        <pc:spChg chg="add mod">
          <ac:chgData name="Carlos Andres Cortes Miranda" userId="af724a00f037adb1" providerId="LiveId" clId="{78DD57FC-008E-4990-9A67-AF5C81E7C6E2}" dt="2023-03-27T14:13:13.653" v="1537" actId="20577"/>
          <ac:spMkLst>
            <pc:docMk/>
            <pc:sldMk cId="0" sldId="262"/>
            <ac:spMk id="4" creationId="{E16B2F56-68FD-9D7C-F844-B91376614B0E}"/>
          </ac:spMkLst>
        </pc:spChg>
        <pc:spChg chg="add mod">
          <ac:chgData name="Carlos Andres Cortes Miranda" userId="af724a00f037adb1" providerId="LiveId" clId="{78DD57FC-008E-4990-9A67-AF5C81E7C6E2}" dt="2023-03-27T14:14:00.041" v="1576" actId="571"/>
          <ac:spMkLst>
            <pc:docMk/>
            <pc:sldMk cId="0" sldId="262"/>
            <ac:spMk id="7" creationId="{080216E0-21B6-E916-F822-D78B8F80C458}"/>
          </ac:spMkLst>
        </pc:spChg>
        <pc:spChg chg="add mod">
          <ac:chgData name="Carlos Andres Cortes Miranda" userId="af724a00f037adb1" providerId="LiveId" clId="{78DD57FC-008E-4990-9A67-AF5C81E7C6E2}" dt="2023-03-27T14:14:00.041" v="1576" actId="571"/>
          <ac:spMkLst>
            <pc:docMk/>
            <pc:sldMk cId="0" sldId="262"/>
            <ac:spMk id="8" creationId="{FF34BCAB-1168-AD26-5791-4A382B2E85D3}"/>
          </ac:spMkLst>
        </pc:spChg>
        <pc:spChg chg="mod">
          <ac:chgData name="Carlos Andres Cortes Miranda" userId="af724a00f037adb1" providerId="LiveId" clId="{78DD57FC-008E-4990-9A67-AF5C81E7C6E2}" dt="2023-03-27T14:14:12.728" v="1579" actId="1076"/>
          <ac:spMkLst>
            <pc:docMk/>
            <pc:sldMk cId="0" sldId="262"/>
            <ac:spMk id="1501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4:12:10.434" v="1526" actId="478"/>
          <ac:spMkLst>
            <pc:docMk/>
            <pc:sldMk cId="0" sldId="262"/>
            <ac:spMk id="1502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4:06:26.106" v="1061" actId="20577"/>
          <ac:spMkLst>
            <pc:docMk/>
            <pc:sldMk cId="0" sldId="262"/>
            <ac:spMk id="1503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4:14:08.958" v="1578" actId="1076"/>
          <ac:spMkLst>
            <pc:docMk/>
            <pc:sldMk cId="0" sldId="262"/>
            <ac:spMk id="1504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4:13:51.404" v="1574" actId="1037"/>
          <ac:spMkLst>
            <pc:docMk/>
            <pc:sldMk cId="0" sldId="262"/>
            <ac:spMk id="1505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4:14:07.387" v="1577" actId="1076"/>
          <ac:spMkLst>
            <pc:docMk/>
            <pc:sldMk cId="0" sldId="262"/>
            <ac:spMk id="1506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4:16:51.489" v="1591" actId="14100"/>
          <ac:spMkLst>
            <pc:docMk/>
            <pc:sldMk cId="0" sldId="262"/>
            <ac:spMk id="1507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4:11:35.852" v="1518" actId="478"/>
          <ac:spMkLst>
            <pc:docMk/>
            <pc:sldMk cId="0" sldId="262"/>
            <ac:spMk id="1699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4:11:39.998" v="1521" actId="478"/>
          <ac:spMkLst>
            <pc:docMk/>
            <pc:sldMk cId="0" sldId="262"/>
            <ac:spMk id="1833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4:11:39.435" v="1520" actId="478"/>
          <ac:spMkLst>
            <pc:docMk/>
            <pc:sldMk cId="0" sldId="262"/>
            <ac:spMk id="1834" creationId="{00000000-0000-0000-0000-000000000000}"/>
          </ac:spMkLst>
        </pc:spChg>
        <pc:grpChg chg="del">
          <ac:chgData name="Carlos Andres Cortes Miranda" userId="af724a00f037adb1" providerId="LiveId" clId="{78DD57FC-008E-4990-9A67-AF5C81E7C6E2}" dt="2023-03-27T14:11:37.245" v="1519" actId="478"/>
          <ac:grpSpMkLst>
            <pc:docMk/>
            <pc:sldMk cId="0" sldId="262"/>
            <ac:grpSpMk id="1510" creationId="{00000000-0000-0000-0000-000000000000}"/>
          </ac:grpSpMkLst>
        </pc:grpChg>
        <pc:picChg chg="add mod">
          <ac:chgData name="Carlos Andres Cortes Miranda" userId="af724a00f037adb1" providerId="LiveId" clId="{78DD57FC-008E-4990-9A67-AF5C81E7C6E2}" dt="2023-03-27T14:12:49.379" v="1528" actId="1076"/>
          <ac:picMkLst>
            <pc:docMk/>
            <pc:sldMk cId="0" sldId="262"/>
            <ac:picMk id="3" creationId="{E079BD93-744E-1F81-B85C-3192F2192557}"/>
          </ac:picMkLst>
        </pc:picChg>
        <pc:picChg chg="add mod">
          <ac:chgData name="Carlos Andres Cortes Miranda" userId="af724a00f037adb1" providerId="LiveId" clId="{78DD57FC-008E-4990-9A67-AF5C81E7C6E2}" dt="2023-03-27T14:17:29.618" v="1614" actId="1037"/>
          <ac:picMkLst>
            <pc:docMk/>
            <pc:sldMk cId="0" sldId="262"/>
            <ac:picMk id="6" creationId="{932BF9F8-A7B0-739A-06BA-34B4D82D54ED}"/>
          </ac:picMkLst>
        </pc:picChg>
        <pc:picChg chg="add del mod">
          <ac:chgData name="Carlos Andres Cortes Miranda" userId="af724a00f037adb1" providerId="LiveId" clId="{78DD57FC-008E-4990-9A67-AF5C81E7C6E2}" dt="2023-03-27T14:16:29.864" v="1587" actId="478"/>
          <ac:picMkLst>
            <pc:docMk/>
            <pc:sldMk cId="0" sldId="262"/>
            <ac:picMk id="10" creationId="{77BDE247-5377-2998-5CE1-62337070D4A5}"/>
          </ac:picMkLst>
        </pc:picChg>
        <pc:picChg chg="add mod">
          <ac:chgData name="Carlos Andres Cortes Miranda" userId="af724a00f037adb1" providerId="LiveId" clId="{78DD57FC-008E-4990-9A67-AF5C81E7C6E2}" dt="2023-03-27T14:17:29.618" v="1614" actId="1037"/>
          <ac:picMkLst>
            <pc:docMk/>
            <pc:sldMk cId="0" sldId="262"/>
            <ac:picMk id="12" creationId="{8C509FC0-8F86-AACC-77BB-11AA72F2624B}"/>
          </ac:picMkLst>
        </pc:picChg>
        <pc:picChg chg="add mod">
          <ac:chgData name="Carlos Andres Cortes Miranda" userId="af724a00f037adb1" providerId="LiveId" clId="{78DD57FC-008E-4990-9A67-AF5C81E7C6E2}" dt="2023-03-27T14:17:29.618" v="1614" actId="1037"/>
          <ac:picMkLst>
            <pc:docMk/>
            <pc:sldMk cId="0" sldId="262"/>
            <ac:picMk id="14" creationId="{5D49395F-5DF7-05BA-B0DA-4773009F1556}"/>
          </ac:picMkLst>
        </pc:picChg>
      </pc:sldChg>
      <pc:sldChg chg="del">
        <pc:chgData name="Carlos Andres Cortes Miranda" userId="af724a00f037adb1" providerId="LiveId" clId="{78DD57FC-008E-4990-9A67-AF5C81E7C6E2}" dt="2023-03-27T14:17:48.736" v="1618" actId="47"/>
        <pc:sldMkLst>
          <pc:docMk/>
          <pc:sldMk cId="0" sldId="263"/>
        </pc:sldMkLst>
      </pc:sldChg>
      <pc:sldChg chg="del">
        <pc:chgData name="Carlos Andres Cortes Miranda" userId="af724a00f037adb1" providerId="LiveId" clId="{78DD57FC-008E-4990-9A67-AF5C81E7C6E2}" dt="2023-03-27T14:17:48.894" v="1619" actId="47"/>
        <pc:sldMkLst>
          <pc:docMk/>
          <pc:sldMk cId="0" sldId="264"/>
        </pc:sldMkLst>
      </pc:sldChg>
      <pc:sldChg chg="del">
        <pc:chgData name="Carlos Andres Cortes Miranda" userId="af724a00f037adb1" providerId="LiveId" clId="{78DD57FC-008E-4990-9A67-AF5C81E7C6E2}" dt="2023-03-27T14:17:49.341" v="1620" actId="47"/>
        <pc:sldMkLst>
          <pc:docMk/>
          <pc:sldMk cId="0" sldId="265"/>
        </pc:sldMkLst>
      </pc:sldChg>
      <pc:sldChg chg="del">
        <pc:chgData name="Carlos Andres Cortes Miranda" userId="af724a00f037adb1" providerId="LiveId" clId="{78DD57FC-008E-4990-9A67-AF5C81E7C6E2}" dt="2023-03-27T14:17:49.499" v="1621" actId="47"/>
        <pc:sldMkLst>
          <pc:docMk/>
          <pc:sldMk cId="0" sldId="266"/>
        </pc:sldMkLst>
      </pc:sldChg>
      <pc:sldChg chg="del">
        <pc:chgData name="Carlos Andres Cortes Miranda" userId="af724a00f037adb1" providerId="LiveId" clId="{78DD57FC-008E-4990-9A67-AF5C81E7C6E2}" dt="2023-03-27T14:17:50.082" v="1622" actId="47"/>
        <pc:sldMkLst>
          <pc:docMk/>
          <pc:sldMk cId="0" sldId="267"/>
        </pc:sldMkLst>
      </pc:sldChg>
      <pc:sldChg chg="del">
        <pc:chgData name="Carlos Andres Cortes Miranda" userId="af724a00f037adb1" providerId="LiveId" clId="{78DD57FC-008E-4990-9A67-AF5C81E7C6E2}" dt="2023-03-27T14:17:50.212" v="1623" actId="47"/>
        <pc:sldMkLst>
          <pc:docMk/>
          <pc:sldMk cId="0" sldId="268"/>
        </pc:sldMkLst>
      </pc:sldChg>
      <pc:sldChg chg="del">
        <pc:chgData name="Carlos Andres Cortes Miranda" userId="af724a00f037adb1" providerId="LiveId" clId="{78DD57FC-008E-4990-9A67-AF5C81E7C6E2}" dt="2023-03-27T14:17:50.345" v="1624" actId="47"/>
        <pc:sldMkLst>
          <pc:docMk/>
          <pc:sldMk cId="0" sldId="269"/>
        </pc:sldMkLst>
      </pc:sldChg>
      <pc:sldChg chg="del">
        <pc:chgData name="Carlos Andres Cortes Miranda" userId="af724a00f037adb1" providerId="LiveId" clId="{78DD57FC-008E-4990-9A67-AF5C81E7C6E2}" dt="2023-03-27T14:17:50.476" v="1625" actId="47"/>
        <pc:sldMkLst>
          <pc:docMk/>
          <pc:sldMk cId="0" sldId="270"/>
        </pc:sldMkLst>
      </pc:sldChg>
      <pc:sldChg chg="del">
        <pc:chgData name="Carlos Andres Cortes Miranda" userId="af724a00f037adb1" providerId="LiveId" clId="{78DD57FC-008E-4990-9A67-AF5C81E7C6E2}" dt="2023-03-27T14:17:50.995" v="1626" actId="47"/>
        <pc:sldMkLst>
          <pc:docMk/>
          <pc:sldMk cId="0" sldId="271"/>
        </pc:sldMkLst>
      </pc:sldChg>
      <pc:sldChg chg="addSp delSp modSp mod ord modNotes">
        <pc:chgData name="Carlos Andres Cortes Miranda" userId="af724a00f037adb1" providerId="LiveId" clId="{78DD57FC-008E-4990-9A67-AF5C81E7C6E2}" dt="2023-03-27T14:04:09.304" v="1043" actId="1076"/>
        <pc:sldMkLst>
          <pc:docMk/>
          <pc:sldMk cId="0" sldId="272"/>
        </pc:sldMkLst>
        <pc:spChg chg="add mod">
          <ac:chgData name="Carlos Andres Cortes Miranda" userId="af724a00f037adb1" providerId="LiveId" clId="{78DD57FC-008E-4990-9A67-AF5C81E7C6E2}" dt="2023-03-27T13:52:01.354" v="399" actId="571"/>
          <ac:spMkLst>
            <pc:docMk/>
            <pc:sldMk cId="0" sldId="272"/>
            <ac:spMk id="2" creationId="{CFCC2757-12AA-68AC-96C6-96E82908A16B}"/>
          </ac:spMkLst>
        </pc:spChg>
        <pc:spChg chg="add mod">
          <ac:chgData name="Carlos Andres Cortes Miranda" userId="af724a00f037adb1" providerId="LiveId" clId="{78DD57FC-008E-4990-9A67-AF5C81E7C6E2}" dt="2023-03-27T13:52:01.354" v="399" actId="571"/>
          <ac:spMkLst>
            <pc:docMk/>
            <pc:sldMk cId="0" sldId="272"/>
            <ac:spMk id="3" creationId="{67CA158F-2239-8F14-DE82-CD48F3255D69}"/>
          </ac:spMkLst>
        </pc:spChg>
        <pc:spChg chg="add mod">
          <ac:chgData name="Carlos Andres Cortes Miranda" userId="af724a00f037adb1" providerId="LiveId" clId="{78DD57FC-008E-4990-9A67-AF5C81E7C6E2}" dt="2023-03-27T13:52:00.964" v="398" actId="571"/>
          <ac:spMkLst>
            <pc:docMk/>
            <pc:sldMk cId="0" sldId="272"/>
            <ac:spMk id="4" creationId="{3066CD2A-A6BA-BB8B-5B06-970CB60F1F46}"/>
          </ac:spMkLst>
        </pc:spChg>
        <pc:spChg chg="add mod">
          <ac:chgData name="Carlos Andres Cortes Miranda" userId="af724a00f037adb1" providerId="LiveId" clId="{78DD57FC-008E-4990-9A67-AF5C81E7C6E2}" dt="2023-03-27T13:52:00.964" v="398" actId="571"/>
          <ac:spMkLst>
            <pc:docMk/>
            <pc:sldMk cId="0" sldId="272"/>
            <ac:spMk id="5" creationId="{D4A6DB22-0BB6-C6C8-DCEE-3826EAE8F752}"/>
          </ac:spMkLst>
        </pc:spChg>
        <pc:spChg chg="mod">
          <ac:chgData name="Carlos Andres Cortes Miranda" userId="af724a00f037adb1" providerId="LiveId" clId="{78DD57FC-008E-4990-9A67-AF5C81E7C6E2}" dt="2023-03-27T13:52:00.964" v="398" actId="571"/>
          <ac:spMkLst>
            <pc:docMk/>
            <pc:sldMk cId="0" sldId="272"/>
            <ac:spMk id="7" creationId="{9B05D48A-C789-B690-20B9-FB481D347942}"/>
          </ac:spMkLst>
        </pc:spChg>
        <pc:spChg chg="mod">
          <ac:chgData name="Carlos Andres Cortes Miranda" userId="af724a00f037adb1" providerId="LiveId" clId="{78DD57FC-008E-4990-9A67-AF5C81E7C6E2}" dt="2023-03-27T13:52:00.964" v="398" actId="571"/>
          <ac:spMkLst>
            <pc:docMk/>
            <pc:sldMk cId="0" sldId="272"/>
            <ac:spMk id="8" creationId="{34809AEE-25C0-609C-33B8-33D99B4F88BC}"/>
          </ac:spMkLst>
        </pc:spChg>
        <pc:spChg chg="add mod">
          <ac:chgData name="Carlos Andres Cortes Miranda" userId="af724a00f037adb1" providerId="LiveId" clId="{78DD57FC-008E-4990-9A67-AF5C81E7C6E2}" dt="2023-03-27T13:52:00.964" v="398" actId="571"/>
          <ac:spMkLst>
            <pc:docMk/>
            <pc:sldMk cId="0" sldId="272"/>
            <ac:spMk id="9" creationId="{96FEF805-675A-FBCF-5450-D12226B0C9AC}"/>
          </ac:spMkLst>
        </pc:spChg>
        <pc:spChg chg="add mod">
          <ac:chgData name="Carlos Andres Cortes Miranda" userId="af724a00f037adb1" providerId="LiveId" clId="{78DD57FC-008E-4990-9A67-AF5C81E7C6E2}" dt="2023-03-27T13:52:00.964" v="398" actId="571"/>
          <ac:spMkLst>
            <pc:docMk/>
            <pc:sldMk cId="0" sldId="272"/>
            <ac:spMk id="10" creationId="{BD47E173-72CE-665B-30FD-BAAD492A7013}"/>
          </ac:spMkLst>
        </pc:spChg>
        <pc:spChg chg="add mod">
          <ac:chgData name="Carlos Andres Cortes Miranda" userId="af724a00f037adb1" providerId="LiveId" clId="{78DD57FC-008E-4990-9A67-AF5C81E7C6E2}" dt="2023-03-27T13:52:00.964" v="398" actId="571"/>
          <ac:spMkLst>
            <pc:docMk/>
            <pc:sldMk cId="0" sldId="272"/>
            <ac:spMk id="11" creationId="{787A60F8-FC7C-A4B6-9F59-4A47751F54C0}"/>
          </ac:spMkLst>
        </pc:spChg>
        <pc:spChg chg="add 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12" creationId="{16D9DE01-75B7-4AB2-22D7-378E4F9FC8A0}"/>
          </ac:spMkLst>
        </pc:spChg>
        <pc:spChg chg="add del 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13" creationId="{D1EC215F-B536-D5B2-AF00-A76EB8D25212}"/>
          </ac:spMkLst>
        </pc:spChg>
        <pc:spChg chg="add del 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14" creationId="{0046862B-E289-A0A0-DCD8-3CA6529BCD77}"/>
          </ac:spMkLst>
        </pc:spChg>
        <pc:spChg chg="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16" creationId="{FFF6D755-6DD9-EF5C-EC3F-D7C6CFD34BA4}"/>
          </ac:spMkLst>
        </pc:spChg>
        <pc:spChg chg="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17" creationId="{C62A147F-4FE8-04E9-F701-9E3790248C0C}"/>
          </ac:spMkLst>
        </pc:spChg>
        <pc:spChg chg="add del 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18" creationId="{8D958BE0-69DE-E6C4-4CD5-8794FB6C5069}"/>
          </ac:spMkLst>
        </pc:spChg>
        <pc:spChg chg="add del 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19" creationId="{B296480D-F977-E878-9164-2DC27F4C9A9E}"/>
          </ac:spMkLst>
        </pc:spChg>
        <pc:spChg chg="add del 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20" creationId="{3C235374-2972-E044-EDE1-33042EB36A42}"/>
          </ac:spMkLst>
        </pc:spChg>
        <pc:spChg chg="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22" creationId="{A167616D-A5A4-41D9-0570-7C352943CF4D}"/>
          </ac:spMkLst>
        </pc:spChg>
        <pc:spChg chg="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23" creationId="{B72DE39B-CBDF-88A6-DA98-1D11A4E87B66}"/>
          </ac:spMkLst>
        </pc:spChg>
        <pc:spChg chg="add del 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24" creationId="{8B8B9FA5-A59C-C1D8-4A64-3759C939D04A}"/>
          </ac:spMkLst>
        </pc:spChg>
        <pc:spChg chg="add del 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25" creationId="{9B197690-0352-7022-7772-AA5779403C3B}"/>
          </ac:spMkLst>
        </pc:spChg>
        <pc:spChg chg="add del 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26" creationId="{500E64BA-F077-A45A-3525-60623963F31B}"/>
          </ac:spMkLst>
        </pc:spChg>
        <pc:spChg chg="add del mod">
          <ac:chgData name="Carlos Andres Cortes Miranda" userId="af724a00f037adb1" providerId="LiveId" clId="{78DD57FC-008E-4990-9A67-AF5C81E7C6E2}" dt="2023-03-27T13:52:09.439" v="401" actId="478"/>
          <ac:spMkLst>
            <pc:docMk/>
            <pc:sldMk cId="0" sldId="272"/>
            <ac:spMk id="27" creationId="{4B5F4CC6-5530-DDE3-1E8C-B321DA68754F}"/>
          </ac:spMkLst>
        </pc:spChg>
        <pc:spChg chg="add del mod">
          <ac:chgData name="Carlos Andres Cortes Miranda" userId="af724a00f037adb1" providerId="LiveId" clId="{78DD57FC-008E-4990-9A67-AF5C81E7C6E2}" dt="2023-03-27T13:52:09.439" v="401" actId="478"/>
          <ac:spMkLst>
            <pc:docMk/>
            <pc:sldMk cId="0" sldId="272"/>
            <ac:spMk id="28" creationId="{E9F4CB87-D418-C4EC-FA37-97402F92715A}"/>
          </ac:spMkLst>
        </pc:spChg>
        <pc:spChg chg="add del mod">
          <ac:chgData name="Carlos Andres Cortes Miranda" userId="af724a00f037adb1" providerId="LiveId" clId="{78DD57FC-008E-4990-9A67-AF5C81E7C6E2}" dt="2023-03-27T13:52:09.439" v="401" actId="478"/>
          <ac:spMkLst>
            <pc:docMk/>
            <pc:sldMk cId="0" sldId="272"/>
            <ac:spMk id="29" creationId="{0BC173C8-E5F6-5DB9-1613-6FB2C60D8709}"/>
          </ac:spMkLst>
        </pc:spChg>
        <pc:spChg chg="mod">
          <ac:chgData name="Carlos Andres Cortes Miranda" userId="af724a00f037adb1" providerId="LiveId" clId="{78DD57FC-008E-4990-9A67-AF5C81E7C6E2}" dt="2023-03-27T13:52:04.551" v="400" actId="571"/>
          <ac:spMkLst>
            <pc:docMk/>
            <pc:sldMk cId="0" sldId="272"/>
            <ac:spMk id="31" creationId="{411AFC52-FCBB-9DFC-823B-FC45B4986193}"/>
          </ac:spMkLst>
        </pc:spChg>
        <pc:spChg chg="mod">
          <ac:chgData name="Carlos Andres Cortes Miranda" userId="af724a00f037adb1" providerId="LiveId" clId="{78DD57FC-008E-4990-9A67-AF5C81E7C6E2}" dt="2023-03-27T13:52:04.551" v="400" actId="571"/>
          <ac:spMkLst>
            <pc:docMk/>
            <pc:sldMk cId="0" sldId="272"/>
            <ac:spMk id="2240" creationId="{9C856C94-CF19-E62F-0836-6B3168367041}"/>
          </ac:spMkLst>
        </pc:spChg>
        <pc:spChg chg="mod">
          <ac:chgData name="Carlos Andres Cortes Miranda" userId="af724a00f037adb1" providerId="LiveId" clId="{78DD57FC-008E-4990-9A67-AF5C81E7C6E2}" dt="2023-03-27T13:52:04.551" v="400" actId="571"/>
          <ac:spMkLst>
            <pc:docMk/>
            <pc:sldMk cId="0" sldId="272"/>
            <ac:spMk id="2241" creationId="{2B9CB40D-488B-F909-D946-2C7B9606EC4C}"/>
          </ac:spMkLst>
        </pc:spChg>
        <pc:spChg chg="mod">
          <ac:chgData name="Carlos Andres Cortes Miranda" userId="af724a00f037adb1" providerId="LiveId" clId="{78DD57FC-008E-4990-9A67-AF5C81E7C6E2}" dt="2023-03-27T13:52:04.551" v="400" actId="571"/>
          <ac:spMkLst>
            <pc:docMk/>
            <pc:sldMk cId="0" sldId="272"/>
            <ac:spMk id="2242" creationId="{E62F6B5D-25D9-1754-4A4E-39546341F683}"/>
          </ac:spMkLst>
        </pc:spChg>
        <pc:spChg chg="mod">
          <ac:chgData name="Carlos Andres Cortes Miranda" userId="af724a00f037adb1" providerId="LiveId" clId="{78DD57FC-008E-4990-9A67-AF5C81E7C6E2}" dt="2023-03-27T13:52:04.551" v="400" actId="571"/>
          <ac:spMkLst>
            <pc:docMk/>
            <pc:sldMk cId="0" sldId="272"/>
            <ac:spMk id="2244" creationId="{1227C4B4-B988-F9DD-12FC-E05C7FBFE369}"/>
          </ac:spMkLst>
        </pc:spChg>
        <pc:spChg chg="mod">
          <ac:chgData name="Carlos Andres Cortes Miranda" userId="af724a00f037adb1" providerId="LiveId" clId="{78DD57FC-008E-4990-9A67-AF5C81E7C6E2}" dt="2023-03-27T13:52:04.551" v="400" actId="571"/>
          <ac:spMkLst>
            <pc:docMk/>
            <pc:sldMk cId="0" sldId="272"/>
            <ac:spMk id="2245" creationId="{234CB9F4-81C3-F573-A31B-C434286FBA94}"/>
          </ac:spMkLst>
        </pc:spChg>
        <pc:spChg chg="add del mod">
          <ac:chgData name="Carlos Andres Cortes Miranda" userId="af724a00f037adb1" providerId="LiveId" clId="{78DD57FC-008E-4990-9A67-AF5C81E7C6E2}" dt="2023-03-27T13:52:26.405" v="420" actId="478"/>
          <ac:spMkLst>
            <pc:docMk/>
            <pc:sldMk cId="0" sldId="272"/>
            <ac:spMk id="2247" creationId="{DF314B1B-1082-F3AA-BF32-B5C1934EB4E9}"/>
          </ac:spMkLst>
        </pc:spChg>
        <pc:spChg chg="add del mod">
          <ac:chgData name="Carlos Andres Cortes Miranda" userId="af724a00f037adb1" providerId="LiveId" clId="{78DD57FC-008E-4990-9A67-AF5C81E7C6E2}" dt="2023-03-27T13:52:22.797" v="416" actId="478"/>
          <ac:spMkLst>
            <pc:docMk/>
            <pc:sldMk cId="0" sldId="272"/>
            <ac:spMk id="2249" creationId="{CA5C17AC-A383-9AA9-832D-56B0CFD59A16}"/>
          </ac:spMkLst>
        </pc:spChg>
        <pc:spChg chg="add del mod">
          <ac:chgData name="Carlos Andres Cortes Miranda" userId="af724a00f037adb1" providerId="LiveId" clId="{78DD57FC-008E-4990-9A67-AF5C81E7C6E2}" dt="2023-03-27T13:52:24.219" v="417" actId="478"/>
          <ac:spMkLst>
            <pc:docMk/>
            <pc:sldMk cId="0" sldId="272"/>
            <ac:spMk id="2251" creationId="{8E4E4782-190D-F090-A910-BFDB119E969F}"/>
          </ac:spMkLst>
        </pc:spChg>
        <pc:spChg chg="del">
          <ac:chgData name="Carlos Andres Cortes Miranda" userId="af724a00f037adb1" providerId="LiveId" clId="{78DD57FC-008E-4990-9A67-AF5C81E7C6E2}" dt="2023-03-27T13:52:09.439" v="401" actId="478"/>
          <ac:spMkLst>
            <pc:docMk/>
            <pc:sldMk cId="0" sldId="272"/>
            <ac:spMk id="2252" creationId="{00000000-0000-0000-0000-000000000000}"/>
          </ac:spMkLst>
        </pc:spChg>
        <pc:spChg chg="del mod">
          <ac:chgData name="Carlos Andres Cortes Miranda" userId="af724a00f037adb1" providerId="LiveId" clId="{78DD57FC-008E-4990-9A67-AF5C81E7C6E2}" dt="2023-03-27T13:52:20.810" v="413" actId="478"/>
          <ac:spMkLst>
            <pc:docMk/>
            <pc:sldMk cId="0" sldId="272"/>
            <ac:spMk id="2253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4:04:09.304" v="1043" actId="1076"/>
          <ac:spMkLst>
            <pc:docMk/>
            <pc:sldMk cId="0" sldId="272"/>
            <ac:spMk id="2254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55:25.982" v="623" actId="1076"/>
          <ac:spMkLst>
            <pc:docMk/>
            <pc:sldMk cId="0" sldId="272"/>
            <ac:spMk id="2255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3:52:09.439" v="401" actId="478"/>
          <ac:spMkLst>
            <pc:docMk/>
            <pc:sldMk cId="0" sldId="272"/>
            <ac:spMk id="2256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56:05.892" v="664" actId="13822"/>
          <ac:spMkLst>
            <pc:docMk/>
            <pc:sldMk cId="0" sldId="272"/>
            <ac:spMk id="2257" creationId="{00000000-0000-0000-0000-000000000000}"/>
          </ac:spMkLst>
        </pc:spChg>
        <pc:spChg chg="del mod">
          <ac:chgData name="Carlos Andres Cortes Miranda" userId="af724a00f037adb1" providerId="LiveId" clId="{78DD57FC-008E-4990-9A67-AF5C81E7C6E2}" dt="2023-03-27T13:52:16.381" v="409" actId="478"/>
          <ac:spMkLst>
            <pc:docMk/>
            <pc:sldMk cId="0" sldId="272"/>
            <ac:spMk id="2258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4:01:39.467" v="988" actId="1038"/>
          <ac:spMkLst>
            <pc:docMk/>
            <pc:sldMk cId="0" sldId="272"/>
            <ac:spMk id="2259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3:52:09.439" v="401" actId="478"/>
          <ac:spMkLst>
            <pc:docMk/>
            <pc:sldMk cId="0" sldId="272"/>
            <ac:spMk id="2260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4:01:47.653" v="991" actId="1076"/>
          <ac:spMkLst>
            <pc:docMk/>
            <pc:sldMk cId="0" sldId="272"/>
            <ac:spMk id="2261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3:52:09.439" v="401" actId="478"/>
          <ac:spMkLst>
            <pc:docMk/>
            <pc:sldMk cId="0" sldId="272"/>
            <ac:spMk id="2262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56:44.646" v="722" actId="1076"/>
          <ac:spMkLst>
            <pc:docMk/>
            <pc:sldMk cId="0" sldId="272"/>
            <ac:spMk id="2263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4:03:30.244" v="1031" actId="20577"/>
          <ac:spMkLst>
            <pc:docMk/>
            <pc:sldMk cId="0" sldId="272"/>
            <ac:spMk id="2264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3:52:09.439" v="401" actId="478"/>
          <ac:spMkLst>
            <pc:docMk/>
            <pc:sldMk cId="0" sldId="272"/>
            <ac:spMk id="2268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3:52:13.707" v="406" actId="478"/>
          <ac:spMkLst>
            <pc:docMk/>
            <pc:sldMk cId="0" sldId="272"/>
            <ac:spMk id="2269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3:52:09.439" v="401" actId="478"/>
          <ac:spMkLst>
            <pc:docMk/>
            <pc:sldMk cId="0" sldId="272"/>
            <ac:spMk id="2278" creationId="{00000000-0000-0000-0000-000000000000}"/>
          </ac:spMkLst>
        </pc:spChg>
        <pc:spChg chg="add del mod">
          <ac:chgData name="Carlos Andres Cortes Miranda" userId="af724a00f037adb1" providerId="LiveId" clId="{78DD57FC-008E-4990-9A67-AF5C81E7C6E2}" dt="2023-03-27T13:52:25.304" v="419" actId="478"/>
          <ac:spMkLst>
            <pc:docMk/>
            <pc:sldMk cId="0" sldId="272"/>
            <ac:spMk id="2280" creationId="{3111DA3A-B098-B9C8-1072-C89DE99CA852}"/>
          </ac:spMkLst>
        </pc:spChg>
        <pc:spChg chg="add del mod">
          <ac:chgData name="Carlos Andres Cortes Miranda" userId="af724a00f037adb1" providerId="LiveId" clId="{78DD57FC-008E-4990-9A67-AF5C81E7C6E2}" dt="2023-03-27T13:52:27.226" v="421" actId="478"/>
          <ac:spMkLst>
            <pc:docMk/>
            <pc:sldMk cId="0" sldId="272"/>
            <ac:spMk id="2282" creationId="{041A6F95-14EF-DD14-F684-5B4AAF818296}"/>
          </ac:spMkLst>
        </pc:spChg>
        <pc:spChg chg="add del mod">
          <ac:chgData name="Carlos Andres Cortes Miranda" userId="af724a00f037adb1" providerId="LiveId" clId="{78DD57FC-008E-4990-9A67-AF5C81E7C6E2}" dt="2023-03-27T13:52:21.978" v="415" actId="478"/>
          <ac:spMkLst>
            <pc:docMk/>
            <pc:sldMk cId="0" sldId="272"/>
            <ac:spMk id="2284" creationId="{7100F661-F326-AC7F-432A-BC427EBD7ECB}"/>
          </ac:spMkLst>
        </pc:spChg>
        <pc:spChg chg="add mod">
          <ac:chgData name="Carlos Andres Cortes Miranda" userId="af724a00f037adb1" providerId="LiveId" clId="{78DD57FC-008E-4990-9A67-AF5C81E7C6E2}" dt="2023-03-27T13:57:33.344" v="732" actId="1076"/>
          <ac:spMkLst>
            <pc:docMk/>
            <pc:sldMk cId="0" sldId="272"/>
            <ac:spMk id="2287" creationId="{090D26F1-68EC-DB10-1160-6C04CBEC162C}"/>
          </ac:spMkLst>
        </pc:spChg>
        <pc:spChg chg="add mod">
          <ac:chgData name="Carlos Andres Cortes Miranda" userId="af724a00f037adb1" providerId="LiveId" clId="{78DD57FC-008E-4990-9A67-AF5C81E7C6E2}" dt="2023-03-27T13:58:10.433" v="756" actId="20577"/>
          <ac:spMkLst>
            <pc:docMk/>
            <pc:sldMk cId="0" sldId="272"/>
            <ac:spMk id="2289" creationId="{BD53A1AE-618E-07BA-4642-0A15534EE84C}"/>
          </ac:spMkLst>
        </pc:spChg>
        <pc:spChg chg="add mod">
          <ac:chgData name="Carlos Andres Cortes Miranda" userId="af724a00f037adb1" providerId="LiveId" clId="{78DD57FC-008E-4990-9A67-AF5C81E7C6E2}" dt="2023-03-27T14:00:44.657" v="929" actId="20577"/>
          <ac:spMkLst>
            <pc:docMk/>
            <pc:sldMk cId="0" sldId="272"/>
            <ac:spMk id="2293" creationId="{9CC3FA9F-21A1-D927-4307-E4D733239009}"/>
          </ac:spMkLst>
        </pc:spChg>
        <pc:spChg chg="add mod">
          <ac:chgData name="Carlos Andres Cortes Miranda" userId="af724a00f037adb1" providerId="LiveId" clId="{78DD57FC-008E-4990-9A67-AF5C81E7C6E2}" dt="2023-03-27T14:02:00.280" v="992" actId="688"/>
          <ac:spMkLst>
            <pc:docMk/>
            <pc:sldMk cId="0" sldId="272"/>
            <ac:spMk id="2298" creationId="{E98C128A-B287-5778-8A98-8913282AA1D8}"/>
          </ac:spMkLst>
        </pc:spChg>
        <pc:spChg chg="add mod">
          <ac:chgData name="Carlos Andres Cortes Miranda" userId="af724a00f037adb1" providerId="LiveId" clId="{78DD57FC-008E-4990-9A67-AF5C81E7C6E2}" dt="2023-03-27T14:02:14.223" v="1005" actId="20577"/>
          <ac:spMkLst>
            <pc:docMk/>
            <pc:sldMk cId="0" sldId="272"/>
            <ac:spMk id="2303" creationId="{776C5300-9EC5-7A2F-02DD-5CF384A6C522}"/>
          </ac:spMkLst>
        </pc:spChg>
        <pc:grpChg chg="add mod">
          <ac:chgData name="Carlos Andres Cortes Miranda" userId="af724a00f037adb1" providerId="LiveId" clId="{78DD57FC-008E-4990-9A67-AF5C81E7C6E2}" dt="2023-03-27T13:52:00.964" v="398" actId="571"/>
          <ac:grpSpMkLst>
            <pc:docMk/>
            <pc:sldMk cId="0" sldId="272"/>
            <ac:grpSpMk id="6" creationId="{4E02593D-218F-BE5D-AE11-7802146218B4}"/>
          </ac:grpSpMkLst>
        </pc:grpChg>
        <pc:grpChg chg="add del mod">
          <ac:chgData name="Carlos Andres Cortes Miranda" userId="af724a00f037adb1" providerId="LiveId" clId="{78DD57FC-008E-4990-9A67-AF5C81E7C6E2}" dt="2023-03-27T13:52:00.421" v="397" actId="571"/>
          <ac:grpSpMkLst>
            <pc:docMk/>
            <pc:sldMk cId="0" sldId="272"/>
            <ac:grpSpMk id="15" creationId="{66DC3314-9BD3-A4C2-8830-FBB77F06AAF0}"/>
          </ac:grpSpMkLst>
        </pc:grpChg>
        <pc:grpChg chg="add del mod">
          <ac:chgData name="Carlos Andres Cortes Miranda" userId="af724a00f037adb1" providerId="LiveId" clId="{78DD57FC-008E-4990-9A67-AF5C81E7C6E2}" dt="2023-03-27T13:52:00.421" v="397" actId="571"/>
          <ac:grpSpMkLst>
            <pc:docMk/>
            <pc:sldMk cId="0" sldId="272"/>
            <ac:grpSpMk id="21" creationId="{38127C03-09A4-FECF-B2DB-7E4FEED3CE82}"/>
          </ac:grpSpMkLst>
        </pc:grpChg>
        <pc:grpChg chg="add del mod">
          <ac:chgData name="Carlos Andres Cortes Miranda" userId="af724a00f037adb1" providerId="LiveId" clId="{78DD57FC-008E-4990-9A67-AF5C81E7C6E2}" dt="2023-03-27T13:52:09.439" v="401" actId="478"/>
          <ac:grpSpMkLst>
            <pc:docMk/>
            <pc:sldMk cId="0" sldId="272"/>
            <ac:grpSpMk id="30" creationId="{73BE3FA0-7368-0E5B-D65E-332464651F01}"/>
          </ac:grpSpMkLst>
        </pc:grpChg>
        <pc:grpChg chg="add del mod">
          <ac:chgData name="Carlos Andres Cortes Miranda" userId="af724a00f037adb1" providerId="LiveId" clId="{78DD57FC-008E-4990-9A67-AF5C81E7C6E2}" dt="2023-03-27T13:52:09.439" v="401" actId="478"/>
          <ac:grpSpMkLst>
            <pc:docMk/>
            <pc:sldMk cId="0" sldId="272"/>
            <ac:grpSpMk id="2243" creationId="{A40F10B5-10DE-49F6-320D-5E1E7B36F5C3}"/>
          </ac:grpSpMkLst>
        </pc:grpChg>
        <pc:grpChg chg="del">
          <ac:chgData name="Carlos Andres Cortes Miranda" userId="af724a00f037adb1" providerId="LiveId" clId="{78DD57FC-008E-4990-9A67-AF5C81E7C6E2}" dt="2023-03-27T13:52:09.439" v="401" actId="478"/>
          <ac:grpSpMkLst>
            <pc:docMk/>
            <pc:sldMk cId="0" sldId="272"/>
            <ac:grpSpMk id="2265" creationId="{00000000-0000-0000-0000-000000000000}"/>
          </ac:grpSpMkLst>
        </pc:grpChg>
        <pc:grpChg chg="add del">
          <ac:chgData name="Carlos Andres Cortes Miranda" userId="af724a00f037adb1" providerId="LiveId" clId="{78DD57FC-008E-4990-9A67-AF5C81E7C6E2}" dt="2023-03-27T13:52:17.019" v="411" actId="478"/>
          <ac:grpSpMkLst>
            <pc:docMk/>
            <pc:sldMk cId="0" sldId="272"/>
            <ac:grpSpMk id="2270" creationId="{00000000-0000-0000-0000-000000000000}"/>
          </ac:grpSpMkLst>
        </pc:grpChg>
        <pc:grpChg chg="del">
          <ac:chgData name="Carlos Andres Cortes Miranda" userId="af724a00f037adb1" providerId="LiveId" clId="{78DD57FC-008E-4990-9A67-AF5C81E7C6E2}" dt="2023-03-27T13:52:18.531" v="412" actId="478"/>
          <ac:grpSpMkLst>
            <pc:docMk/>
            <pc:sldMk cId="0" sldId="272"/>
            <ac:grpSpMk id="2275" creationId="{00000000-0000-0000-0000-000000000000}"/>
          </ac:grpSpMkLst>
        </pc:grpChg>
        <pc:cxnChg chg="add mod">
          <ac:chgData name="Carlos Andres Cortes Miranda" userId="af724a00f037adb1" providerId="LiveId" clId="{78DD57FC-008E-4990-9A67-AF5C81E7C6E2}" dt="2023-03-27T14:04:09.304" v="1043" actId="1076"/>
          <ac:cxnSpMkLst>
            <pc:docMk/>
            <pc:sldMk cId="0" sldId="272"/>
            <ac:cxnSpMk id="2286" creationId="{7E32B3CA-551C-6461-DC7A-8A5A3CB4A518}"/>
          </ac:cxnSpMkLst>
        </pc:cxnChg>
        <pc:cxnChg chg="add mod">
          <ac:chgData name="Carlos Andres Cortes Miranda" userId="af724a00f037adb1" providerId="LiveId" clId="{78DD57FC-008E-4990-9A67-AF5C81E7C6E2}" dt="2023-03-27T13:57:43.846" v="735" actId="14100"/>
          <ac:cxnSpMkLst>
            <pc:docMk/>
            <pc:sldMk cId="0" sldId="272"/>
            <ac:cxnSpMk id="2288" creationId="{BD8F1D2E-8F41-EFE0-3F6F-B61ADE1CC512}"/>
          </ac:cxnSpMkLst>
        </pc:cxnChg>
        <pc:cxnChg chg="add">
          <ac:chgData name="Carlos Andres Cortes Miranda" userId="af724a00f037adb1" providerId="LiveId" clId="{78DD57FC-008E-4990-9A67-AF5C81E7C6E2}" dt="2023-03-27T13:58:22.717" v="757" actId="11529"/>
          <ac:cxnSpMkLst>
            <pc:docMk/>
            <pc:sldMk cId="0" sldId="272"/>
            <ac:cxnSpMk id="2292" creationId="{78010A4B-9674-A4CA-34E4-3FD6554031D4}"/>
          </ac:cxnSpMkLst>
        </pc:cxnChg>
        <pc:cxnChg chg="add mod">
          <ac:chgData name="Carlos Andres Cortes Miranda" userId="af724a00f037adb1" providerId="LiveId" clId="{78DD57FC-008E-4990-9A67-AF5C81E7C6E2}" dt="2023-03-27T14:01:47.653" v="991" actId="1076"/>
          <ac:cxnSpMkLst>
            <pc:docMk/>
            <pc:sldMk cId="0" sldId="272"/>
            <ac:cxnSpMk id="2295" creationId="{3BAAF49B-D477-007D-AF05-99D497754893}"/>
          </ac:cxnSpMkLst>
        </pc:cxnChg>
        <pc:cxnChg chg="add mod">
          <ac:chgData name="Carlos Andres Cortes Miranda" userId="af724a00f037adb1" providerId="LiveId" clId="{78DD57FC-008E-4990-9A67-AF5C81E7C6E2}" dt="2023-03-27T14:01:47.653" v="991" actId="1076"/>
          <ac:cxnSpMkLst>
            <pc:docMk/>
            <pc:sldMk cId="0" sldId="272"/>
            <ac:cxnSpMk id="2297" creationId="{1282A1FA-231D-062D-14EB-9EBAD05800B5}"/>
          </ac:cxnSpMkLst>
        </pc:cxnChg>
      </pc:sldChg>
      <pc:sldChg chg="del">
        <pc:chgData name="Carlos Andres Cortes Miranda" userId="af724a00f037adb1" providerId="LiveId" clId="{78DD57FC-008E-4990-9A67-AF5C81E7C6E2}" dt="2023-03-27T14:17:51.163" v="1627" actId="47"/>
        <pc:sldMkLst>
          <pc:docMk/>
          <pc:sldMk cId="0" sldId="273"/>
        </pc:sldMkLst>
      </pc:sldChg>
      <pc:sldChg chg="del">
        <pc:chgData name="Carlos Andres Cortes Miranda" userId="af724a00f037adb1" providerId="LiveId" clId="{78DD57FC-008E-4990-9A67-AF5C81E7C6E2}" dt="2023-03-27T14:17:51.298" v="1628" actId="47"/>
        <pc:sldMkLst>
          <pc:docMk/>
          <pc:sldMk cId="0" sldId="274"/>
        </pc:sldMkLst>
      </pc:sldChg>
      <pc:sldChg chg="del">
        <pc:chgData name="Carlos Andres Cortes Miranda" userId="af724a00f037adb1" providerId="LiveId" clId="{78DD57FC-008E-4990-9A67-AF5C81E7C6E2}" dt="2023-03-27T14:17:51.815" v="1629" actId="47"/>
        <pc:sldMkLst>
          <pc:docMk/>
          <pc:sldMk cId="0" sldId="275"/>
        </pc:sldMkLst>
      </pc:sldChg>
      <pc:sldChg chg="del">
        <pc:chgData name="Carlos Andres Cortes Miranda" userId="af724a00f037adb1" providerId="LiveId" clId="{78DD57FC-008E-4990-9A67-AF5C81E7C6E2}" dt="2023-03-27T14:17:51.945" v="1630" actId="47"/>
        <pc:sldMkLst>
          <pc:docMk/>
          <pc:sldMk cId="0" sldId="276"/>
        </pc:sldMkLst>
      </pc:sldChg>
      <pc:sldChg chg="del">
        <pc:chgData name="Carlos Andres Cortes Miranda" userId="af724a00f037adb1" providerId="LiveId" clId="{78DD57FC-008E-4990-9A67-AF5C81E7C6E2}" dt="2023-03-27T14:17:52.048" v="1631" actId="47"/>
        <pc:sldMkLst>
          <pc:docMk/>
          <pc:sldMk cId="0" sldId="277"/>
        </pc:sldMkLst>
      </pc:sldChg>
      <pc:sldChg chg="del">
        <pc:chgData name="Carlos Andres Cortes Miranda" userId="af724a00f037adb1" providerId="LiveId" clId="{78DD57FC-008E-4990-9A67-AF5C81E7C6E2}" dt="2023-03-27T14:17:52.218" v="1632" actId="47"/>
        <pc:sldMkLst>
          <pc:docMk/>
          <pc:sldMk cId="0" sldId="278"/>
        </pc:sldMkLst>
      </pc:sldChg>
      <pc:sldChg chg="del">
        <pc:chgData name="Carlos Andres Cortes Miranda" userId="af724a00f037adb1" providerId="LiveId" clId="{78DD57FC-008E-4990-9A67-AF5C81E7C6E2}" dt="2023-03-27T14:17:52.766" v="1633" actId="47"/>
        <pc:sldMkLst>
          <pc:docMk/>
          <pc:sldMk cId="0" sldId="279"/>
        </pc:sldMkLst>
      </pc:sldChg>
      <pc:sldChg chg="del">
        <pc:chgData name="Carlos Andres Cortes Miranda" userId="af724a00f037adb1" providerId="LiveId" clId="{78DD57FC-008E-4990-9A67-AF5C81E7C6E2}" dt="2023-03-27T14:17:52.901" v="1634" actId="47"/>
        <pc:sldMkLst>
          <pc:docMk/>
          <pc:sldMk cId="0" sldId="280"/>
        </pc:sldMkLst>
      </pc:sldChg>
      <pc:sldChg chg="del">
        <pc:chgData name="Carlos Andres Cortes Miranda" userId="af724a00f037adb1" providerId="LiveId" clId="{78DD57FC-008E-4990-9A67-AF5C81E7C6E2}" dt="2023-03-27T14:17:53.040" v="1635" actId="47"/>
        <pc:sldMkLst>
          <pc:docMk/>
          <pc:sldMk cId="0" sldId="281"/>
        </pc:sldMkLst>
      </pc:sldChg>
      <pc:sldChg chg="del">
        <pc:chgData name="Carlos Andres Cortes Miranda" userId="af724a00f037adb1" providerId="LiveId" clId="{78DD57FC-008E-4990-9A67-AF5C81E7C6E2}" dt="2023-03-27T14:17:53.205" v="1636" actId="47"/>
        <pc:sldMkLst>
          <pc:docMk/>
          <pc:sldMk cId="0" sldId="282"/>
        </pc:sldMkLst>
      </pc:sldChg>
      <pc:sldChg chg="del">
        <pc:chgData name="Carlos Andres Cortes Miranda" userId="af724a00f037adb1" providerId="LiveId" clId="{78DD57FC-008E-4990-9A67-AF5C81E7C6E2}" dt="2023-03-27T14:17:53.338" v="1637" actId="47"/>
        <pc:sldMkLst>
          <pc:docMk/>
          <pc:sldMk cId="0" sldId="283"/>
        </pc:sldMkLst>
      </pc:sldChg>
      <pc:sldChg chg="del">
        <pc:chgData name="Carlos Andres Cortes Miranda" userId="af724a00f037adb1" providerId="LiveId" clId="{78DD57FC-008E-4990-9A67-AF5C81E7C6E2}" dt="2023-03-27T14:17:54.077" v="1638" actId="47"/>
        <pc:sldMkLst>
          <pc:docMk/>
          <pc:sldMk cId="0" sldId="284"/>
        </pc:sldMkLst>
      </pc:sldChg>
      <pc:sldChg chg="del">
        <pc:chgData name="Carlos Andres Cortes Miranda" userId="af724a00f037adb1" providerId="LiveId" clId="{78DD57FC-008E-4990-9A67-AF5C81E7C6E2}" dt="2023-03-27T14:17:54.194" v="1639" actId="47"/>
        <pc:sldMkLst>
          <pc:docMk/>
          <pc:sldMk cId="0" sldId="285"/>
        </pc:sldMkLst>
      </pc:sldChg>
      <pc:sldChg chg="del">
        <pc:chgData name="Carlos Andres Cortes Miranda" userId="af724a00f037adb1" providerId="LiveId" clId="{78DD57FC-008E-4990-9A67-AF5C81E7C6E2}" dt="2023-03-27T14:17:54.316" v="1640" actId="47"/>
        <pc:sldMkLst>
          <pc:docMk/>
          <pc:sldMk cId="0" sldId="286"/>
        </pc:sldMkLst>
      </pc:sldChg>
      <pc:sldChg chg="del">
        <pc:chgData name="Carlos Andres Cortes Miranda" userId="af724a00f037adb1" providerId="LiveId" clId="{78DD57FC-008E-4990-9A67-AF5C81E7C6E2}" dt="2023-03-27T14:17:54.707" v="1641" actId="47"/>
        <pc:sldMkLst>
          <pc:docMk/>
          <pc:sldMk cId="0" sldId="287"/>
        </pc:sldMkLst>
      </pc:sldChg>
      <pc:sldChg chg="del">
        <pc:chgData name="Carlos Andres Cortes Miranda" userId="af724a00f037adb1" providerId="LiveId" clId="{78DD57FC-008E-4990-9A67-AF5C81E7C6E2}" dt="2023-03-27T14:17:54.890" v="1642" actId="47"/>
        <pc:sldMkLst>
          <pc:docMk/>
          <pc:sldMk cId="0" sldId="288"/>
        </pc:sldMkLst>
      </pc:sldChg>
      <pc:sldChg chg="del">
        <pc:chgData name="Carlos Andres Cortes Miranda" userId="af724a00f037adb1" providerId="LiveId" clId="{78DD57FC-008E-4990-9A67-AF5C81E7C6E2}" dt="2023-03-27T14:17:55.074" v="1643" actId="47"/>
        <pc:sldMkLst>
          <pc:docMk/>
          <pc:sldMk cId="0" sldId="289"/>
        </pc:sldMkLst>
      </pc:sldChg>
      <pc:sldChg chg="del">
        <pc:chgData name="Carlos Andres Cortes Miranda" userId="af724a00f037adb1" providerId="LiveId" clId="{78DD57FC-008E-4990-9A67-AF5C81E7C6E2}" dt="2023-03-27T14:17:55.504" v="1644" actId="47"/>
        <pc:sldMkLst>
          <pc:docMk/>
          <pc:sldMk cId="0" sldId="290"/>
        </pc:sldMkLst>
      </pc:sldChg>
      <pc:sldChg chg="del">
        <pc:chgData name="Carlos Andres Cortes Miranda" userId="af724a00f037adb1" providerId="LiveId" clId="{78DD57FC-008E-4990-9A67-AF5C81E7C6E2}" dt="2023-03-27T14:17:56.177" v="1645" actId="47"/>
        <pc:sldMkLst>
          <pc:docMk/>
          <pc:sldMk cId="0" sldId="291"/>
        </pc:sldMkLst>
      </pc:sldChg>
      <pc:sldChg chg="del">
        <pc:chgData name="Carlos Andres Cortes Miranda" userId="af724a00f037adb1" providerId="LiveId" clId="{78DD57FC-008E-4990-9A67-AF5C81E7C6E2}" dt="2023-03-27T14:17:56.760" v="1646" actId="47"/>
        <pc:sldMkLst>
          <pc:docMk/>
          <pc:sldMk cId="0" sldId="292"/>
        </pc:sldMkLst>
      </pc:sldChg>
      <pc:sldChg chg="del">
        <pc:chgData name="Carlos Andres Cortes Miranda" userId="af724a00f037adb1" providerId="LiveId" clId="{78DD57FC-008E-4990-9A67-AF5C81E7C6E2}" dt="2023-03-27T14:17:57.389" v="1647" actId="47"/>
        <pc:sldMkLst>
          <pc:docMk/>
          <pc:sldMk cId="0" sldId="293"/>
        </pc:sldMkLst>
      </pc:sldChg>
      <pc:sldChg chg="del">
        <pc:chgData name="Carlos Andres Cortes Miranda" userId="af724a00f037adb1" providerId="LiveId" clId="{78DD57FC-008E-4990-9A67-AF5C81E7C6E2}" dt="2023-03-27T14:17:57.812" v="1648" actId="47"/>
        <pc:sldMkLst>
          <pc:docMk/>
          <pc:sldMk cId="0" sldId="294"/>
        </pc:sldMkLst>
      </pc:sldChg>
      <pc:sldChg chg="del">
        <pc:chgData name="Carlos Andres Cortes Miranda" userId="af724a00f037adb1" providerId="LiveId" clId="{78DD57FC-008E-4990-9A67-AF5C81E7C6E2}" dt="2023-03-27T14:17:58.363" v="1649" actId="47"/>
        <pc:sldMkLst>
          <pc:docMk/>
          <pc:sldMk cId="0" sldId="295"/>
        </pc:sldMkLst>
      </pc:sldChg>
      <pc:sldChg chg="del">
        <pc:chgData name="Carlos Andres Cortes Miranda" userId="af724a00f037adb1" providerId="LiveId" clId="{78DD57FC-008E-4990-9A67-AF5C81E7C6E2}" dt="2023-03-27T14:17:58.578" v="1650" actId="47"/>
        <pc:sldMkLst>
          <pc:docMk/>
          <pc:sldMk cId="0" sldId="296"/>
        </pc:sldMkLst>
      </pc:sldChg>
      <pc:sldChg chg="del">
        <pc:chgData name="Carlos Andres Cortes Miranda" userId="af724a00f037adb1" providerId="LiveId" clId="{78DD57FC-008E-4990-9A67-AF5C81E7C6E2}" dt="2023-03-27T14:17:58.806" v="1651" actId="47"/>
        <pc:sldMkLst>
          <pc:docMk/>
          <pc:sldMk cId="0" sldId="297"/>
        </pc:sldMkLst>
      </pc:sldChg>
      <pc:sldChg chg="del">
        <pc:chgData name="Carlos Andres Cortes Miranda" userId="af724a00f037adb1" providerId="LiveId" clId="{78DD57FC-008E-4990-9A67-AF5C81E7C6E2}" dt="2023-03-27T14:17:59.339" v="1652" actId="47"/>
        <pc:sldMkLst>
          <pc:docMk/>
          <pc:sldMk cId="0" sldId="298"/>
        </pc:sldMkLst>
      </pc:sldChg>
      <pc:sldChg chg="del">
        <pc:chgData name="Carlos Andres Cortes Miranda" userId="af724a00f037adb1" providerId="LiveId" clId="{78DD57FC-008E-4990-9A67-AF5C81E7C6E2}" dt="2023-03-27T14:17:59.959" v="1653" actId="47"/>
        <pc:sldMkLst>
          <pc:docMk/>
          <pc:sldMk cId="0" sldId="299"/>
        </pc:sldMkLst>
      </pc:sldChg>
      <pc:sldChg chg="del">
        <pc:chgData name="Carlos Andres Cortes Miranda" userId="af724a00f037adb1" providerId="LiveId" clId="{78DD57FC-008E-4990-9A67-AF5C81E7C6E2}" dt="2023-03-27T14:18:00.884" v="1654" actId="47"/>
        <pc:sldMkLst>
          <pc:docMk/>
          <pc:sldMk cId="0" sldId="300"/>
        </pc:sldMkLst>
      </pc:sldChg>
      <pc:sldChg chg="del">
        <pc:chgData name="Carlos Andres Cortes Miranda" userId="af724a00f037adb1" providerId="LiveId" clId="{78DD57FC-008E-4990-9A67-AF5C81E7C6E2}" dt="2023-03-27T14:18:01.274" v="1655" actId="47"/>
        <pc:sldMkLst>
          <pc:docMk/>
          <pc:sldMk cId="0" sldId="301"/>
        </pc:sldMkLst>
      </pc:sldChg>
      <pc:sldChg chg="del">
        <pc:chgData name="Carlos Andres Cortes Miranda" userId="af724a00f037adb1" providerId="LiveId" clId="{78DD57FC-008E-4990-9A67-AF5C81E7C6E2}" dt="2023-03-27T14:18:01.677" v="1656" actId="47"/>
        <pc:sldMkLst>
          <pc:docMk/>
          <pc:sldMk cId="0" sldId="302"/>
        </pc:sldMkLst>
      </pc:sldChg>
      <pc:sldChg chg="del">
        <pc:chgData name="Carlos Andres Cortes Miranda" userId="af724a00f037adb1" providerId="LiveId" clId="{78DD57FC-008E-4990-9A67-AF5C81E7C6E2}" dt="2023-03-27T14:18:02.059" v="1657" actId="47"/>
        <pc:sldMkLst>
          <pc:docMk/>
          <pc:sldMk cId="0" sldId="303"/>
        </pc:sldMkLst>
      </pc:sldChg>
      <pc:sldChg chg="del">
        <pc:chgData name="Carlos Andres Cortes Miranda" userId="af724a00f037adb1" providerId="LiveId" clId="{78DD57FC-008E-4990-9A67-AF5C81E7C6E2}" dt="2023-03-27T14:18:02.432" v="1658" actId="47"/>
        <pc:sldMkLst>
          <pc:docMk/>
          <pc:sldMk cId="0" sldId="304"/>
        </pc:sldMkLst>
      </pc:sldChg>
      <pc:sldChg chg="del">
        <pc:chgData name="Carlos Andres Cortes Miranda" userId="af724a00f037adb1" providerId="LiveId" clId="{78DD57FC-008E-4990-9A67-AF5C81E7C6E2}" dt="2023-03-27T14:18:02.866" v="1659" actId="47"/>
        <pc:sldMkLst>
          <pc:docMk/>
          <pc:sldMk cId="0" sldId="305"/>
        </pc:sldMkLst>
      </pc:sldChg>
      <pc:sldChg chg="del">
        <pc:chgData name="Carlos Andres Cortes Miranda" userId="af724a00f037adb1" providerId="LiveId" clId="{78DD57FC-008E-4990-9A67-AF5C81E7C6E2}" dt="2023-03-27T14:18:03.132" v="1660" actId="47"/>
        <pc:sldMkLst>
          <pc:docMk/>
          <pc:sldMk cId="0" sldId="306"/>
        </pc:sldMkLst>
      </pc:sldChg>
      <pc:sldChg chg="del">
        <pc:chgData name="Carlos Andres Cortes Miranda" userId="af724a00f037adb1" providerId="LiveId" clId="{78DD57FC-008E-4990-9A67-AF5C81E7C6E2}" dt="2023-03-27T14:18:03.349" v="1661" actId="47"/>
        <pc:sldMkLst>
          <pc:docMk/>
          <pc:sldMk cId="0" sldId="307"/>
        </pc:sldMkLst>
      </pc:sldChg>
      <pc:sldChg chg="del">
        <pc:chgData name="Carlos Andres Cortes Miranda" userId="af724a00f037adb1" providerId="LiveId" clId="{78DD57FC-008E-4990-9A67-AF5C81E7C6E2}" dt="2023-03-27T14:18:03.604" v="1662" actId="47"/>
        <pc:sldMkLst>
          <pc:docMk/>
          <pc:sldMk cId="0" sldId="308"/>
        </pc:sldMkLst>
      </pc:sldChg>
      <pc:sldChg chg="del">
        <pc:chgData name="Carlos Andres Cortes Miranda" userId="af724a00f037adb1" providerId="LiveId" clId="{78DD57FC-008E-4990-9A67-AF5C81E7C6E2}" dt="2023-03-27T14:18:04.001" v="1663" actId="47"/>
        <pc:sldMkLst>
          <pc:docMk/>
          <pc:sldMk cId="0" sldId="309"/>
        </pc:sldMkLst>
      </pc:sldChg>
      <pc:sldChg chg="del">
        <pc:chgData name="Carlos Andres Cortes Miranda" userId="af724a00f037adb1" providerId="LiveId" clId="{78DD57FC-008E-4990-9A67-AF5C81E7C6E2}" dt="2023-03-27T14:18:04.276" v="1664" actId="47"/>
        <pc:sldMkLst>
          <pc:docMk/>
          <pc:sldMk cId="0" sldId="310"/>
        </pc:sldMkLst>
      </pc:sldChg>
      <pc:sldChg chg="del">
        <pc:chgData name="Carlos Andres Cortes Miranda" userId="af724a00f037adb1" providerId="LiveId" clId="{78DD57FC-008E-4990-9A67-AF5C81E7C6E2}" dt="2023-03-27T14:18:04.639" v="1665" actId="47"/>
        <pc:sldMkLst>
          <pc:docMk/>
          <pc:sldMk cId="0" sldId="311"/>
        </pc:sldMkLst>
      </pc:sldChg>
      <pc:sldChg chg="del">
        <pc:chgData name="Carlos Andres Cortes Miranda" userId="af724a00f037adb1" providerId="LiveId" clId="{78DD57FC-008E-4990-9A67-AF5C81E7C6E2}" dt="2023-03-27T14:18:05.024" v="1666" actId="47"/>
        <pc:sldMkLst>
          <pc:docMk/>
          <pc:sldMk cId="0" sldId="312"/>
        </pc:sldMkLst>
      </pc:sldChg>
      <pc:sldMasterChg chg="delSldLayout">
        <pc:chgData name="Carlos Andres Cortes Miranda" userId="af724a00f037adb1" providerId="LiveId" clId="{78DD57FC-008E-4990-9A67-AF5C81E7C6E2}" dt="2023-03-27T14:17:57.812" v="1648" actId="47"/>
        <pc:sldMasterMkLst>
          <pc:docMk/>
          <pc:sldMasterMk cId="0" sldId="2147483686"/>
        </pc:sldMasterMkLst>
        <pc:sldLayoutChg chg="del">
          <pc:chgData name="Carlos Andres Cortes Miranda" userId="af724a00f037adb1" providerId="LiveId" clId="{78DD57FC-008E-4990-9A67-AF5C81E7C6E2}" dt="2023-03-27T14:17:48.894" v="1619" actId="47"/>
          <pc:sldLayoutMkLst>
            <pc:docMk/>
            <pc:sldMasterMk cId="0" sldId="2147483686"/>
            <pc:sldLayoutMk cId="0" sldId="2147483649"/>
          </pc:sldLayoutMkLst>
        </pc:sldLayoutChg>
        <pc:sldLayoutChg chg="del">
          <pc:chgData name="Carlos Andres Cortes Miranda" userId="af724a00f037adb1" providerId="LiveId" clId="{78DD57FC-008E-4990-9A67-AF5C81E7C6E2}" dt="2023-03-27T14:17:52.048" v="1631" actId="47"/>
          <pc:sldLayoutMkLst>
            <pc:docMk/>
            <pc:sldMasterMk cId="0" sldId="2147483686"/>
            <pc:sldLayoutMk cId="0" sldId="2147483652"/>
          </pc:sldLayoutMkLst>
        </pc:sldLayoutChg>
        <pc:sldLayoutChg chg="del">
          <pc:chgData name="Carlos Andres Cortes Miranda" userId="af724a00f037adb1" providerId="LiveId" clId="{78DD57FC-008E-4990-9A67-AF5C81E7C6E2}" dt="2023-03-27T14:17:47.897" v="1615" actId="47"/>
          <pc:sldLayoutMkLst>
            <pc:docMk/>
            <pc:sldMasterMk cId="0" sldId="2147483686"/>
            <pc:sldLayoutMk cId="0" sldId="2147483653"/>
          </pc:sldLayoutMkLst>
        </pc:sldLayoutChg>
        <pc:sldLayoutChg chg="del">
          <pc:chgData name="Carlos Andres Cortes Miranda" userId="af724a00f037adb1" providerId="LiveId" clId="{78DD57FC-008E-4990-9A67-AF5C81E7C6E2}" dt="2023-03-27T14:17:50.082" v="1622" actId="47"/>
          <pc:sldLayoutMkLst>
            <pc:docMk/>
            <pc:sldMasterMk cId="0" sldId="2147483686"/>
            <pc:sldLayoutMk cId="0" sldId="2147483654"/>
          </pc:sldLayoutMkLst>
        </pc:sldLayoutChg>
        <pc:sldLayoutChg chg="del">
          <pc:chgData name="Carlos Andres Cortes Miranda" userId="af724a00f037adb1" providerId="LiveId" clId="{78DD57FC-008E-4990-9A67-AF5C81E7C6E2}" dt="2023-03-27T14:17:51.163" v="1627" actId="47"/>
          <pc:sldLayoutMkLst>
            <pc:docMk/>
            <pc:sldMasterMk cId="0" sldId="2147483686"/>
            <pc:sldLayoutMk cId="0" sldId="2147483655"/>
          </pc:sldLayoutMkLst>
        </pc:sldLayoutChg>
        <pc:sldLayoutChg chg="del">
          <pc:chgData name="Carlos Andres Cortes Miranda" userId="af724a00f037adb1" providerId="LiveId" clId="{78DD57FC-008E-4990-9A67-AF5C81E7C6E2}" dt="2023-03-27T14:17:48.736" v="1618" actId="47"/>
          <pc:sldLayoutMkLst>
            <pc:docMk/>
            <pc:sldMasterMk cId="0" sldId="2147483686"/>
            <pc:sldLayoutMk cId="0" sldId="2147483656"/>
          </pc:sldLayoutMkLst>
        </pc:sldLayoutChg>
        <pc:sldLayoutChg chg="del">
          <pc:chgData name="Carlos Andres Cortes Miranda" userId="af724a00f037adb1" providerId="LiveId" clId="{78DD57FC-008E-4990-9A67-AF5C81E7C6E2}" dt="2023-03-27T14:17:50.345" v="1624" actId="47"/>
          <pc:sldLayoutMkLst>
            <pc:docMk/>
            <pc:sldMasterMk cId="0" sldId="2147483686"/>
            <pc:sldLayoutMk cId="0" sldId="2147483657"/>
          </pc:sldLayoutMkLst>
        </pc:sldLayoutChg>
        <pc:sldLayoutChg chg="del">
          <pc:chgData name="Carlos Andres Cortes Miranda" userId="af724a00f037adb1" providerId="LiveId" clId="{78DD57FC-008E-4990-9A67-AF5C81E7C6E2}" dt="2023-03-27T14:17:48.065" v="1616" actId="47"/>
          <pc:sldLayoutMkLst>
            <pc:docMk/>
            <pc:sldMasterMk cId="0" sldId="2147483686"/>
            <pc:sldLayoutMk cId="0" sldId="2147483660"/>
          </pc:sldLayoutMkLst>
        </pc:sldLayoutChg>
        <pc:sldLayoutChg chg="del">
          <pc:chgData name="Carlos Andres Cortes Miranda" userId="af724a00f037adb1" providerId="LiveId" clId="{78DD57FC-008E-4990-9A67-AF5C81E7C6E2}" dt="2023-03-27T14:17:50.995" v="1626" actId="47"/>
          <pc:sldLayoutMkLst>
            <pc:docMk/>
            <pc:sldMasterMk cId="0" sldId="2147483686"/>
            <pc:sldLayoutMk cId="0" sldId="2147483661"/>
          </pc:sldLayoutMkLst>
        </pc:sldLayoutChg>
        <pc:sldLayoutChg chg="del">
          <pc:chgData name="Carlos Andres Cortes Miranda" userId="af724a00f037adb1" providerId="LiveId" clId="{78DD57FC-008E-4990-9A67-AF5C81E7C6E2}" dt="2023-03-27T14:17:50.476" v="1625" actId="47"/>
          <pc:sldLayoutMkLst>
            <pc:docMk/>
            <pc:sldMasterMk cId="0" sldId="2147483686"/>
            <pc:sldLayoutMk cId="0" sldId="2147483662"/>
          </pc:sldLayoutMkLst>
        </pc:sldLayoutChg>
        <pc:sldLayoutChg chg="del">
          <pc:chgData name="Carlos Andres Cortes Miranda" userId="af724a00f037adb1" providerId="LiveId" clId="{78DD57FC-008E-4990-9A67-AF5C81E7C6E2}" dt="2023-03-27T14:17:57.389" v="1647" actId="47"/>
          <pc:sldLayoutMkLst>
            <pc:docMk/>
            <pc:sldMasterMk cId="0" sldId="2147483686"/>
            <pc:sldLayoutMk cId="0" sldId="2147483663"/>
          </pc:sldLayoutMkLst>
        </pc:sldLayoutChg>
        <pc:sldLayoutChg chg="del">
          <pc:chgData name="Carlos Andres Cortes Miranda" userId="af724a00f037adb1" providerId="LiveId" clId="{78DD57FC-008E-4990-9A67-AF5C81E7C6E2}" dt="2023-03-27T14:17:56.760" v="1646" actId="47"/>
          <pc:sldLayoutMkLst>
            <pc:docMk/>
            <pc:sldMasterMk cId="0" sldId="2147483686"/>
            <pc:sldLayoutMk cId="0" sldId="2147483664"/>
          </pc:sldLayoutMkLst>
        </pc:sldLayoutChg>
        <pc:sldLayoutChg chg="del">
          <pc:chgData name="Carlos Andres Cortes Miranda" userId="af724a00f037adb1" providerId="LiveId" clId="{78DD57FC-008E-4990-9A67-AF5C81E7C6E2}" dt="2023-03-27T14:17:54.707" v="1641" actId="47"/>
          <pc:sldLayoutMkLst>
            <pc:docMk/>
            <pc:sldMasterMk cId="0" sldId="2147483686"/>
            <pc:sldLayoutMk cId="0" sldId="2147483665"/>
          </pc:sldLayoutMkLst>
        </pc:sldLayoutChg>
        <pc:sldLayoutChg chg="del">
          <pc:chgData name="Carlos Andres Cortes Miranda" userId="af724a00f037adb1" providerId="LiveId" clId="{78DD57FC-008E-4990-9A67-AF5C81E7C6E2}" dt="2023-03-27T14:17:52.218" v="1632" actId="47"/>
          <pc:sldLayoutMkLst>
            <pc:docMk/>
            <pc:sldMasterMk cId="0" sldId="2147483686"/>
            <pc:sldLayoutMk cId="0" sldId="2147483666"/>
          </pc:sldLayoutMkLst>
        </pc:sldLayoutChg>
        <pc:sldLayoutChg chg="del">
          <pc:chgData name="Carlos Andres Cortes Miranda" userId="af724a00f037adb1" providerId="LiveId" clId="{78DD57FC-008E-4990-9A67-AF5C81E7C6E2}" dt="2023-03-27T14:17:52.766" v="1633" actId="47"/>
          <pc:sldLayoutMkLst>
            <pc:docMk/>
            <pc:sldMasterMk cId="0" sldId="2147483686"/>
            <pc:sldLayoutMk cId="0" sldId="2147483667"/>
          </pc:sldLayoutMkLst>
        </pc:sldLayoutChg>
        <pc:sldLayoutChg chg="del">
          <pc:chgData name="Carlos Andres Cortes Miranda" userId="af724a00f037adb1" providerId="LiveId" clId="{78DD57FC-008E-4990-9A67-AF5C81E7C6E2}" dt="2023-03-27T14:17:48.596" v="1617" actId="47"/>
          <pc:sldLayoutMkLst>
            <pc:docMk/>
            <pc:sldMasterMk cId="0" sldId="2147483686"/>
            <pc:sldLayoutMk cId="0" sldId="2147483668"/>
          </pc:sldLayoutMkLst>
        </pc:sldLayoutChg>
        <pc:sldLayoutChg chg="del">
          <pc:chgData name="Carlos Andres Cortes Miranda" userId="af724a00f037adb1" providerId="LiveId" clId="{78DD57FC-008E-4990-9A67-AF5C81E7C6E2}" dt="2023-03-27T14:17:49.499" v="1621" actId="47"/>
          <pc:sldLayoutMkLst>
            <pc:docMk/>
            <pc:sldMasterMk cId="0" sldId="2147483686"/>
            <pc:sldLayoutMk cId="0" sldId="2147483669"/>
          </pc:sldLayoutMkLst>
        </pc:sldLayoutChg>
        <pc:sldLayoutChg chg="del">
          <pc:chgData name="Carlos Andres Cortes Miranda" userId="af724a00f037adb1" providerId="LiveId" clId="{78DD57FC-008E-4990-9A67-AF5C81E7C6E2}" dt="2023-03-27T14:17:53.205" v="1636" actId="47"/>
          <pc:sldLayoutMkLst>
            <pc:docMk/>
            <pc:sldMasterMk cId="0" sldId="2147483686"/>
            <pc:sldLayoutMk cId="0" sldId="2147483670"/>
          </pc:sldLayoutMkLst>
        </pc:sldLayoutChg>
        <pc:sldLayoutChg chg="del">
          <pc:chgData name="Carlos Andres Cortes Miranda" userId="af724a00f037adb1" providerId="LiveId" clId="{78DD57FC-008E-4990-9A67-AF5C81E7C6E2}" dt="2023-03-27T14:17:53.338" v="1637" actId="47"/>
          <pc:sldLayoutMkLst>
            <pc:docMk/>
            <pc:sldMasterMk cId="0" sldId="2147483686"/>
            <pc:sldLayoutMk cId="0" sldId="2147483671"/>
          </pc:sldLayoutMkLst>
        </pc:sldLayoutChg>
        <pc:sldLayoutChg chg="del">
          <pc:chgData name="Carlos Andres Cortes Miranda" userId="af724a00f037adb1" providerId="LiveId" clId="{78DD57FC-008E-4990-9A67-AF5C81E7C6E2}" dt="2023-03-27T14:17:54.077" v="1638" actId="47"/>
          <pc:sldLayoutMkLst>
            <pc:docMk/>
            <pc:sldMasterMk cId="0" sldId="2147483686"/>
            <pc:sldLayoutMk cId="0" sldId="2147483672"/>
          </pc:sldLayoutMkLst>
        </pc:sldLayoutChg>
        <pc:sldLayoutChg chg="del">
          <pc:chgData name="Carlos Andres Cortes Miranda" userId="af724a00f037adb1" providerId="LiveId" clId="{78DD57FC-008E-4990-9A67-AF5C81E7C6E2}" dt="2023-03-27T14:17:54.890" v="1642" actId="47"/>
          <pc:sldLayoutMkLst>
            <pc:docMk/>
            <pc:sldMasterMk cId="0" sldId="2147483686"/>
            <pc:sldLayoutMk cId="0" sldId="2147483673"/>
          </pc:sldLayoutMkLst>
        </pc:sldLayoutChg>
        <pc:sldLayoutChg chg="del">
          <pc:chgData name="Carlos Andres Cortes Miranda" userId="af724a00f037adb1" providerId="LiveId" clId="{78DD57FC-008E-4990-9A67-AF5C81E7C6E2}" dt="2023-03-27T14:17:57.812" v="1648" actId="47"/>
          <pc:sldLayoutMkLst>
            <pc:docMk/>
            <pc:sldMasterMk cId="0" sldId="2147483686"/>
            <pc:sldLayoutMk cId="0" sldId="2147483674"/>
          </pc:sldLayoutMkLst>
        </pc:sldLayoutChg>
        <pc:sldLayoutChg chg="del">
          <pc:chgData name="Carlos Andres Cortes Miranda" userId="af724a00f037adb1" providerId="LiveId" clId="{78DD57FC-008E-4990-9A67-AF5C81E7C6E2}" dt="2023-03-27T14:17:49.341" v="1620" actId="47"/>
          <pc:sldLayoutMkLst>
            <pc:docMk/>
            <pc:sldMasterMk cId="0" sldId="2147483686"/>
            <pc:sldLayoutMk cId="0" sldId="2147483675"/>
          </pc:sldLayoutMkLst>
        </pc:sldLayoutChg>
        <pc:sldLayoutChg chg="del">
          <pc:chgData name="Carlos Andres Cortes Miranda" userId="af724a00f037adb1" providerId="LiveId" clId="{78DD57FC-008E-4990-9A67-AF5C81E7C6E2}" dt="2023-03-27T14:17:53.040" v="1635" actId="47"/>
          <pc:sldLayoutMkLst>
            <pc:docMk/>
            <pc:sldMasterMk cId="0" sldId="2147483686"/>
            <pc:sldLayoutMk cId="0" sldId="2147483676"/>
          </pc:sldLayoutMkLst>
        </pc:sldLayoutChg>
        <pc:sldLayoutChg chg="del">
          <pc:chgData name="Carlos Andres Cortes Miranda" userId="af724a00f037adb1" providerId="LiveId" clId="{78DD57FC-008E-4990-9A67-AF5C81E7C6E2}" dt="2023-03-27T14:17:55.074" v="1643" actId="47"/>
          <pc:sldLayoutMkLst>
            <pc:docMk/>
            <pc:sldMasterMk cId="0" sldId="2147483686"/>
            <pc:sldLayoutMk cId="0" sldId="2147483677"/>
          </pc:sldLayoutMkLst>
        </pc:sldLayoutChg>
        <pc:sldLayoutChg chg="del">
          <pc:chgData name="Carlos Andres Cortes Miranda" userId="af724a00f037adb1" providerId="LiveId" clId="{78DD57FC-008E-4990-9A67-AF5C81E7C6E2}" dt="2023-03-27T14:17:52.901" v="1634" actId="47"/>
          <pc:sldLayoutMkLst>
            <pc:docMk/>
            <pc:sldMasterMk cId="0" sldId="2147483686"/>
            <pc:sldLayoutMk cId="0" sldId="2147483678"/>
          </pc:sldLayoutMkLst>
        </pc:sldLayoutChg>
        <pc:sldLayoutChg chg="del">
          <pc:chgData name="Carlos Andres Cortes Miranda" userId="af724a00f037adb1" providerId="LiveId" clId="{78DD57FC-008E-4990-9A67-AF5C81E7C6E2}" dt="2023-03-27T14:17:56.177" v="1645" actId="47"/>
          <pc:sldLayoutMkLst>
            <pc:docMk/>
            <pc:sldMasterMk cId="0" sldId="2147483686"/>
            <pc:sldLayoutMk cId="0" sldId="2147483680"/>
          </pc:sldLayoutMkLst>
        </pc:sldLayoutChg>
      </pc:sldMasterChg>
      <pc:sldMasterChg chg="del delSldLayout">
        <pc:chgData name="Carlos Andres Cortes Miranda" userId="af724a00f037adb1" providerId="LiveId" clId="{78DD57FC-008E-4990-9A67-AF5C81E7C6E2}" dt="2023-03-27T14:18:05.024" v="1666" actId="47"/>
        <pc:sldMasterMkLst>
          <pc:docMk/>
          <pc:sldMasterMk cId="0" sldId="2147483687"/>
        </pc:sldMasterMkLst>
        <pc:sldLayoutChg chg="del">
          <pc:chgData name="Carlos Andres Cortes Miranda" userId="af724a00f037adb1" providerId="LiveId" clId="{78DD57FC-008E-4990-9A67-AF5C81E7C6E2}" dt="2023-03-27T14:18:05.024" v="1666" actId="47"/>
          <pc:sldLayoutMkLst>
            <pc:docMk/>
            <pc:sldMasterMk cId="0" sldId="2147483687"/>
            <pc:sldLayoutMk cId="0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bf7f698039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bf7f698039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bfe78c46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bfe78c46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c062ea4f8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c062ea4f8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bfe78c466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0" name="Google Shape;2250;gbfe78c466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c03ec87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c03ec87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80550" y="122873"/>
            <a:ext cx="11441566" cy="5039017"/>
            <a:chOff x="-1180550" y="122873"/>
            <a:chExt cx="11441566" cy="5039017"/>
          </a:xfrm>
        </p:grpSpPr>
        <p:sp>
          <p:nvSpPr>
            <p:cNvPr id="10" name="Google Shape;10;p2"/>
            <p:cNvSpPr/>
            <p:nvPr/>
          </p:nvSpPr>
          <p:spPr>
            <a:xfrm>
              <a:off x="-179259" y="4165417"/>
              <a:ext cx="9944790" cy="825695"/>
            </a:xfrm>
            <a:custGeom>
              <a:avLst/>
              <a:gdLst/>
              <a:ahLst/>
              <a:cxnLst/>
              <a:rect l="l" t="t" r="r" b="b"/>
              <a:pathLst>
                <a:path w="209001" h="17352" extrusionOk="0">
                  <a:moveTo>
                    <a:pt x="0" y="0"/>
                  </a:moveTo>
                  <a:lnTo>
                    <a:pt x="0" y="17352"/>
                  </a:lnTo>
                  <a:lnTo>
                    <a:pt x="209000" y="17352"/>
                  </a:lnTo>
                  <a:lnTo>
                    <a:pt x="2090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79250" y="4444489"/>
              <a:ext cx="9944790" cy="717401"/>
            </a:xfrm>
            <a:custGeom>
              <a:avLst/>
              <a:gdLst/>
              <a:ahLst/>
              <a:cxnLst/>
              <a:rect l="l" t="t" r="r" b="b"/>
              <a:pathLst>
                <a:path w="209001" h="11307" extrusionOk="0">
                  <a:moveTo>
                    <a:pt x="0" y="1"/>
                  </a:moveTo>
                  <a:lnTo>
                    <a:pt x="0" y="11307"/>
                  </a:lnTo>
                  <a:lnTo>
                    <a:pt x="209000" y="11307"/>
                  </a:lnTo>
                  <a:lnTo>
                    <a:pt x="2090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81042" y="1102010"/>
              <a:ext cx="1673714" cy="797667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8530" y="0"/>
                  </a:moveTo>
                  <a:cubicBezTo>
                    <a:pt x="12680" y="0"/>
                    <a:pt x="7930" y="2866"/>
                    <a:pt x="7930" y="6438"/>
                  </a:cubicBezTo>
                  <a:lnTo>
                    <a:pt x="7930" y="6713"/>
                  </a:lnTo>
                  <a:cubicBezTo>
                    <a:pt x="3337" y="7341"/>
                    <a:pt x="1" y="9265"/>
                    <a:pt x="1" y="11502"/>
                  </a:cubicBezTo>
                  <a:cubicBezTo>
                    <a:pt x="1" y="14289"/>
                    <a:pt x="5025" y="16527"/>
                    <a:pt x="11228" y="16527"/>
                  </a:cubicBezTo>
                  <a:cubicBezTo>
                    <a:pt x="11403" y="16532"/>
                    <a:pt x="11578" y="16534"/>
                    <a:pt x="11753" y="16534"/>
                  </a:cubicBezTo>
                  <a:cubicBezTo>
                    <a:pt x="14360" y="16534"/>
                    <a:pt x="16924" y="15989"/>
                    <a:pt x="19315" y="14996"/>
                  </a:cubicBezTo>
                  <a:cubicBezTo>
                    <a:pt x="20846" y="16056"/>
                    <a:pt x="23515" y="16762"/>
                    <a:pt x="26538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438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587302" y="352325"/>
              <a:ext cx="1673714" cy="797667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14840" y="122873"/>
              <a:ext cx="1673714" cy="797667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6645" y="0"/>
                  </a:moveTo>
                  <a:cubicBezTo>
                    <a:pt x="10796" y="0"/>
                    <a:pt x="6046" y="2866"/>
                    <a:pt x="6046" y="6399"/>
                  </a:cubicBezTo>
                  <a:cubicBezTo>
                    <a:pt x="6046" y="7341"/>
                    <a:pt x="6360" y="8205"/>
                    <a:pt x="6910" y="8951"/>
                  </a:cubicBezTo>
                  <a:cubicBezTo>
                    <a:pt x="2984" y="9304"/>
                    <a:pt x="0" y="10913"/>
                    <a:pt x="40" y="12837"/>
                  </a:cubicBezTo>
                  <a:cubicBezTo>
                    <a:pt x="40" y="14996"/>
                    <a:pt x="3887" y="16763"/>
                    <a:pt x="8676" y="16763"/>
                  </a:cubicBezTo>
                  <a:cubicBezTo>
                    <a:pt x="11660" y="16763"/>
                    <a:pt x="14329" y="16056"/>
                    <a:pt x="15860" y="14996"/>
                  </a:cubicBezTo>
                  <a:cubicBezTo>
                    <a:pt x="18321" y="16018"/>
                    <a:pt x="20964" y="16529"/>
                    <a:pt x="23648" y="16529"/>
                  </a:cubicBezTo>
                  <a:cubicBezTo>
                    <a:pt x="23748" y="16529"/>
                    <a:pt x="23847" y="16528"/>
                    <a:pt x="23947" y="16527"/>
                  </a:cubicBezTo>
                  <a:cubicBezTo>
                    <a:pt x="30149" y="16527"/>
                    <a:pt x="35174" y="14289"/>
                    <a:pt x="35174" y="11502"/>
                  </a:cubicBezTo>
                  <a:cubicBezTo>
                    <a:pt x="35174" y="9225"/>
                    <a:pt x="31837" y="7341"/>
                    <a:pt x="27244" y="6713"/>
                  </a:cubicBezTo>
                  <a:lnTo>
                    <a:pt x="27244" y="6399"/>
                  </a:lnTo>
                  <a:cubicBezTo>
                    <a:pt x="27244" y="2866"/>
                    <a:pt x="22534" y="0"/>
                    <a:pt x="16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633147" y="3321100"/>
              <a:ext cx="1077839" cy="513728"/>
            </a:xfrm>
            <a:custGeom>
              <a:avLst/>
              <a:gdLst/>
              <a:ahLst/>
              <a:cxnLst/>
              <a:rect l="l" t="t" r="r" b="b"/>
              <a:pathLst>
                <a:path w="22652" h="10796" extrusionOk="0">
                  <a:moveTo>
                    <a:pt x="11935" y="0"/>
                  </a:moveTo>
                  <a:cubicBezTo>
                    <a:pt x="8166" y="0"/>
                    <a:pt x="5104" y="1846"/>
                    <a:pt x="5104" y="4122"/>
                  </a:cubicBezTo>
                  <a:lnTo>
                    <a:pt x="5104" y="4319"/>
                  </a:lnTo>
                  <a:cubicBezTo>
                    <a:pt x="2160" y="4711"/>
                    <a:pt x="1" y="5967"/>
                    <a:pt x="1" y="7420"/>
                  </a:cubicBezTo>
                  <a:cubicBezTo>
                    <a:pt x="1" y="9186"/>
                    <a:pt x="3259" y="10639"/>
                    <a:pt x="7224" y="10639"/>
                  </a:cubicBezTo>
                  <a:cubicBezTo>
                    <a:pt x="7324" y="10641"/>
                    <a:pt x="7424" y="10642"/>
                    <a:pt x="7524" y="10642"/>
                  </a:cubicBezTo>
                  <a:cubicBezTo>
                    <a:pt x="9225" y="10642"/>
                    <a:pt x="10888" y="10325"/>
                    <a:pt x="12445" y="9658"/>
                  </a:cubicBezTo>
                  <a:cubicBezTo>
                    <a:pt x="13427" y="10364"/>
                    <a:pt x="15154" y="10796"/>
                    <a:pt x="17077" y="10796"/>
                  </a:cubicBezTo>
                  <a:cubicBezTo>
                    <a:pt x="20139" y="10796"/>
                    <a:pt x="22652" y="9658"/>
                    <a:pt x="22652" y="8284"/>
                  </a:cubicBezTo>
                  <a:cubicBezTo>
                    <a:pt x="22652" y="7027"/>
                    <a:pt x="20728" y="6007"/>
                    <a:pt x="18216" y="5771"/>
                  </a:cubicBezTo>
                  <a:cubicBezTo>
                    <a:pt x="18569" y="5300"/>
                    <a:pt x="18765" y="4711"/>
                    <a:pt x="18765" y="4122"/>
                  </a:cubicBezTo>
                  <a:cubicBezTo>
                    <a:pt x="18765" y="1846"/>
                    <a:pt x="15703" y="0"/>
                    <a:pt x="11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924471" y="920560"/>
              <a:ext cx="1283300" cy="554936"/>
            </a:xfrm>
            <a:custGeom>
              <a:avLst/>
              <a:gdLst/>
              <a:ahLst/>
              <a:cxnLst/>
              <a:rect l="l" t="t" r="r" b="b"/>
              <a:pathLst>
                <a:path w="26970" h="11662" extrusionOk="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20521" y="3061439"/>
              <a:ext cx="1316941" cy="568022"/>
            </a:xfrm>
            <a:custGeom>
              <a:avLst/>
              <a:gdLst/>
              <a:ahLst/>
              <a:cxnLst/>
              <a:rect l="l" t="t" r="r" b="b"/>
              <a:pathLst>
                <a:path w="27677" h="11937" extrusionOk="0">
                  <a:moveTo>
                    <a:pt x="10953" y="1"/>
                  </a:moveTo>
                  <a:cubicBezTo>
                    <a:pt x="7852" y="1"/>
                    <a:pt x="5379" y="1296"/>
                    <a:pt x="5379" y="2906"/>
                  </a:cubicBezTo>
                  <a:cubicBezTo>
                    <a:pt x="5379" y="2984"/>
                    <a:pt x="5379" y="3024"/>
                    <a:pt x="5379" y="3102"/>
                  </a:cubicBezTo>
                  <a:cubicBezTo>
                    <a:pt x="2278" y="3652"/>
                    <a:pt x="1" y="5379"/>
                    <a:pt x="1" y="7420"/>
                  </a:cubicBezTo>
                  <a:cubicBezTo>
                    <a:pt x="1" y="9933"/>
                    <a:pt x="3338" y="11935"/>
                    <a:pt x="7499" y="11935"/>
                  </a:cubicBezTo>
                  <a:cubicBezTo>
                    <a:pt x="7566" y="11936"/>
                    <a:pt x="7633" y="11937"/>
                    <a:pt x="7699" y="11937"/>
                  </a:cubicBezTo>
                  <a:cubicBezTo>
                    <a:pt x="9632" y="11937"/>
                    <a:pt x="11520" y="11389"/>
                    <a:pt x="13152" y="10365"/>
                  </a:cubicBezTo>
                  <a:cubicBezTo>
                    <a:pt x="14565" y="11307"/>
                    <a:pt x="16999" y="11935"/>
                    <a:pt x="19747" y="11935"/>
                  </a:cubicBezTo>
                  <a:cubicBezTo>
                    <a:pt x="24104" y="11935"/>
                    <a:pt x="27677" y="10365"/>
                    <a:pt x="27677" y="8402"/>
                  </a:cubicBezTo>
                  <a:cubicBezTo>
                    <a:pt x="27677" y="6988"/>
                    <a:pt x="25910" y="5811"/>
                    <a:pt x="23319" y="5222"/>
                  </a:cubicBezTo>
                  <a:cubicBezTo>
                    <a:pt x="23358" y="5143"/>
                    <a:pt x="23358" y="5026"/>
                    <a:pt x="23358" y="4908"/>
                  </a:cubicBezTo>
                  <a:cubicBezTo>
                    <a:pt x="23358" y="3573"/>
                    <a:pt x="20767" y="2474"/>
                    <a:pt x="17588" y="2474"/>
                  </a:cubicBezTo>
                  <a:cubicBezTo>
                    <a:pt x="17195" y="2474"/>
                    <a:pt x="16842" y="2474"/>
                    <a:pt x="16449" y="2513"/>
                  </a:cubicBezTo>
                  <a:cubicBezTo>
                    <a:pt x="16096" y="1100"/>
                    <a:pt x="13780" y="1"/>
                    <a:pt x="10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76905" y="352336"/>
              <a:ext cx="1453312" cy="627789"/>
            </a:xfrm>
            <a:custGeom>
              <a:avLst/>
              <a:gdLst/>
              <a:ahLst/>
              <a:cxnLst/>
              <a:rect l="l" t="t" r="r" b="b"/>
              <a:pathLst>
                <a:path w="30543" h="13193" extrusionOk="0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256778" y="1440279"/>
              <a:ext cx="2570740" cy="2854196"/>
            </a:xfrm>
            <a:custGeom>
              <a:avLst/>
              <a:gdLst/>
              <a:ahLst/>
              <a:cxnLst/>
              <a:rect l="l" t="t" r="r" b="b"/>
              <a:pathLst>
                <a:path w="54027" h="59981" extrusionOk="0">
                  <a:moveTo>
                    <a:pt x="24883" y="0"/>
                  </a:moveTo>
                  <a:cubicBezTo>
                    <a:pt x="22921" y="0"/>
                    <a:pt x="20541" y="387"/>
                    <a:pt x="17658" y="1370"/>
                  </a:cubicBezTo>
                  <a:cubicBezTo>
                    <a:pt x="8590" y="4472"/>
                    <a:pt x="6274" y="11459"/>
                    <a:pt x="12751" y="12166"/>
                  </a:cubicBezTo>
                  <a:cubicBezTo>
                    <a:pt x="12751" y="12166"/>
                    <a:pt x="2544" y="13344"/>
                    <a:pt x="2544" y="20056"/>
                  </a:cubicBezTo>
                  <a:cubicBezTo>
                    <a:pt x="2544" y="23375"/>
                    <a:pt x="4734" y="24218"/>
                    <a:pt x="6962" y="24218"/>
                  </a:cubicBezTo>
                  <a:cubicBezTo>
                    <a:pt x="8693" y="24218"/>
                    <a:pt x="10448" y="23708"/>
                    <a:pt x="11213" y="23455"/>
                  </a:cubicBezTo>
                  <a:lnTo>
                    <a:pt x="11213" y="23455"/>
                  </a:lnTo>
                  <a:cubicBezTo>
                    <a:pt x="9153" y="24213"/>
                    <a:pt x="1" y="28030"/>
                    <a:pt x="4860" y="34463"/>
                  </a:cubicBezTo>
                  <a:cubicBezTo>
                    <a:pt x="4860" y="34463"/>
                    <a:pt x="7199" y="36328"/>
                    <a:pt x="10101" y="36328"/>
                  </a:cubicBezTo>
                  <a:cubicBezTo>
                    <a:pt x="11774" y="36328"/>
                    <a:pt x="13634" y="35709"/>
                    <a:pt x="15342" y="33757"/>
                  </a:cubicBezTo>
                  <a:lnTo>
                    <a:pt x="15342" y="33757"/>
                  </a:lnTo>
                  <a:cubicBezTo>
                    <a:pt x="15341" y="33758"/>
                    <a:pt x="12202" y="37683"/>
                    <a:pt x="15656" y="39331"/>
                  </a:cubicBezTo>
                  <a:cubicBezTo>
                    <a:pt x="16187" y="39582"/>
                    <a:pt x="16706" y="39684"/>
                    <a:pt x="17212" y="39684"/>
                  </a:cubicBezTo>
                  <a:cubicBezTo>
                    <a:pt x="19535" y="39684"/>
                    <a:pt x="21601" y="37525"/>
                    <a:pt x="23372" y="37525"/>
                  </a:cubicBezTo>
                  <a:cubicBezTo>
                    <a:pt x="23758" y="37525"/>
                    <a:pt x="24131" y="37628"/>
                    <a:pt x="24488" y="37879"/>
                  </a:cubicBezTo>
                  <a:cubicBezTo>
                    <a:pt x="24488" y="37879"/>
                    <a:pt x="29160" y="43492"/>
                    <a:pt x="26373" y="59980"/>
                  </a:cubicBezTo>
                  <a:lnTo>
                    <a:pt x="31476" y="59980"/>
                  </a:lnTo>
                  <a:cubicBezTo>
                    <a:pt x="31476" y="59980"/>
                    <a:pt x="27315" y="40980"/>
                    <a:pt x="33949" y="36897"/>
                  </a:cubicBezTo>
                  <a:cubicBezTo>
                    <a:pt x="33949" y="36897"/>
                    <a:pt x="34507" y="36568"/>
                    <a:pt x="35327" y="36568"/>
                  </a:cubicBezTo>
                  <a:cubicBezTo>
                    <a:pt x="36134" y="36568"/>
                    <a:pt x="37196" y="36887"/>
                    <a:pt x="38228" y="38154"/>
                  </a:cubicBezTo>
                  <a:cubicBezTo>
                    <a:pt x="38790" y="38843"/>
                    <a:pt x="39777" y="39169"/>
                    <a:pt x="40914" y="39169"/>
                  </a:cubicBezTo>
                  <a:cubicBezTo>
                    <a:pt x="43983" y="39169"/>
                    <a:pt x="48146" y="36796"/>
                    <a:pt x="48003" y="32815"/>
                  </a:cubicBezTo>
                  <a:cubicBezTo>
                    <a:pt x="47869" y="29719"/>
                    <a:pt x="46497" y="29049"/>
                    <a:pt x="45335" y="29049"/>
                  </a:cubicBezTo>
                  <a:cubicBezTo>
                    <a:pt x="45257" y="29049"/>
                    <a:pt x="45180" y="29052"/>
                    <a:pt x="45104" y="29058"/>
                  </a:cubicBezTo>
                  <a:lnTo>
                    <a:pt x="45104" y="29058"/>
                  </a:lnTo>
                  <a:cubicBezTo>
                    <a:pt x="47944" y="28167"/>
                    <a:pt x="54027" y="25555"/>
                    <a:pt x="53695" y="19585"/>
                  </a:cubicBezTo>
                  <a:cubicBezTo>
                    <a:pt x="53458" y="15679"/>
                    <a:pt x="50872" y="14708"/>
                    <a:pt x="48357" y="14708"/>
                  </a:cubicBezTo>
                  <a:cubicBezTo>
                    <a:pt x="45868" y="14708"/>
                    <a:pt x="43449" y="15660"/>
                    <a:pt x="43449" y="15660"/>
                  </a:cubicBezTo>
                  <a:cubicBezTo>
                    <a:pt x="43449" y="15660"/>
                    <a:pt x="51575" y="12048"/>
                    <a:pt x="48121" y="8672"/>
                  </a:cubicBezTo>
                  <a:cubicBezTo>
                    <a:pt x="47079" y="7677"/>
                    <a:pt x="45967" y="7328"/>
                    <a:pt x="44919" y="7328"/>
                  </a:cubicBezTo>
                  <a:cubicBezTo>
                    <a:pt x="42477" y="7328"/>
                    <a:pt x="40385" y="9227"/>
                    <a:pt x="40348" y="9260"/>
                  </a:cubicBezTo>
                  <a:lnTo>
                    <a:pt x="40348" y="9260"/>
                  </a:lnTo>
                  <a:cubicBezTo>
                    <a:pt x="40399" y="9214"/>
                    <a:pt x="44382" y="5559"/>
                    <a:pt x="42978" y="3687"/>
                  </a:cubicBezTo>
                  <a:cubicBezTo>
                    <a:pt x="42550" y="3111"/>
                    <a:pt x="41667" y="2872"/>
                    <a:pt x="40600" y="2872"/>
                  </a:cubicBezTo>
                  <a:cubicBezTo>
                    <a:pt x="38243" y="2872"/>
                    <a:pt x="34983" y="4038"/>
                    <a:pt x="33714" y="5335"/>
                  </a:cubicBezTo>
                  <a:cubicBezTo>
                    <a:pt x="33683" y="5335"/>
                    <a:pt x="32166" y="0"/>
                    <a:pt x="24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180550" y="1440279"/>
              <a:ext cx="2567552" cy="2854196"/>
            </a:xfrm>
            <a:custGeom>
              <a:avLst/>
              <a:gdLst/>
              <a:ahLst/>
              <a:cxnLst/>
              <a:rect l="l" t="t" r="r" b="b"/>
              <a:pathLst>
                <a:path w="53960" h="59981" extrusionOk="0">
                  <a:moveTo>
                    <a:pt x="24850" y="0"/>
                  </a:moveTo>
                  <a:cubicBezTo>
                    <a:pt x="22889" y="0"/>
                    <a:pt x="20509" y="388"/>
                    <a:pt x="17628" y="1370"/>
                  </a:cubicBezTo>
                  <a:cubicBezTo>
                    <a:pt x="8560" y="4472"/>
                    <a:pt x="6244" y="11459"/>
                    <a:pt x="12760" y="12166"/>
                  </a:cubicBezTo>
                  <a:cubicBezTo>
                    <a:pt x="12760" y="12166"/>
                    <a:pt x="2514" y="13344"/>
                    <a:pt x="2514" y="20056"/>
                  </a:cubicBezTo>
                  <a:cubicBezTo>
                    <a:pt x="2514" y="23375"/>
                    <a:pt x="4704" y="24218"/>
                    <a:pt x="6932" y="24218"/>
                  </a:cubicBezTo>
                  <a:cubicBezTo>
                    <a:pt x="8673" y="24218"/>
                    <a:pt x="10438" y="23703"/>
                    <a:pt x="11196" y="23450"/>
                  </a:cubicBezTo>
                  <a:lnTo>
                    <a:pt x="11196" y="23450"/>
                  </a:lnTo>
                  <a:cubicBezTo>
                    <a:pt x="9167" y="24198"/>
                    <a:pt x="0" y="28018"/>
                    <a:pt x="4870" y="34463"/>
                  </a:cubicBezTo>
                  <a:cubicBezTo>
                    <a:pt x="4870" y="34463"/>
                    <a:pt x="7192" y="36328"/>
                    <a:pt x="10083" y="36328"/>
                  </a:cubicBezTo>
                  <a:cubicBezTo>
                    <a:pt x="11749" y="36328"/>
                    <a:pt x="13604" y="35709"/>
                    <a:pt x="15312" y="33757"/>
                  </a:cubicBezTo>
                  <a:lnTo>
                    <a:pt x="15312" y="33757"/>
                  </a:lnTo>
                  <a:cubicBezTo>
                    <a:pt x="15311" y="33757"/>
                    <a:pt x="12171" y="37683"/>
                    <a:pt x="15665" y="39331"/>
                  </a:cubicBezTo>
                  <a:cubicBezTo>
                    <a:pt x="16190" y="39582"/>
                    <a:pt x="16704" y="39684"/>
                    <a:pt x="17206" y="39684"/>
                  </a:cubicBezTo>
                  <a:cubicBezTo>
                    <a:pt x="19510" y="39684"/>
                    <a:pt x="21576" y="37525"/>
                    <a:pt x="23366" y="37525"/>
                  </a:cubicBezTo>
                  <a:cubicBezTo>
                    <a:pt x="23757" y="37525"/>
                    <a:pt x="24134" y="37628"/>
                    <a:pt x="24498" y="37879"/>
                  </a:cubicBezTo>
                  <a:cubicBezTo>
                    <a:pt x="24498" y="37879"/>
                    <a:pt x="29130" y="43492"/>
                    <a:pt x="26343" y="59980"/>
                  </a:cubicBezTo>
                  <a:lnTo>
                    <a:pt x="31446" y="59980"/>
                  </a:lnTo>
                  <a:cubicBezTo>
                    <a:pt x="31446" y="59980"/>
                    <a:pt x="27246" y="40980"/>
                    <a:pt x="33880" y="36897"/>
                  </a:cubicBezTo>
                  <a:cubicBezTo>
                    <a:pt x="33880" y="36897"/>
                    <a:pt x="34448" y="36568"/>
                    <a:pt x="35278" y="36568"/>
                  </a:cubicBezTo>
                  <a:cubicBezTo>
                    <a:pt x="36095" y="36568"/>
                    <a:pt x="37166" y="36887"/>
                    <a:pt x="38198" y="38154"/>
                  </a:cubicBezTo>
                  <a:cubicBezTo>
                    <a:pt x="38764" y="38848"/>
                    <a:pt x="39760" y="39176"/>
                    <a:pt x="40905" y="39176"/>
                  </a:cubicBezTo>
                  <a:cubicBezTo>
                    <a:pt x="43970" y="39176"/>
                    <a:pt x="48105" y="36826"/>
                    <a:pt x="47934" y="32854"/>
                  </a:cubicBezTo>
                  <a:cubicBezTo>
                    <a:pt x="47799" y="29765"/>
                    <a:pt x="46414" y="29101"/>
                    <a:pt x="45248" y="29101"/>
                  </a:cubicBezTo>
                  <a:cubicBezTo>
                    <a:pt x="45160" y="29101"/>
                    <a:pt x="45073" y="29105"/>
                    <a:pt x="44989" y="29111"/>
                  </a:cubicBezTo>
                  <a:lnTo>
                    <a:pt x="44989" y="29111"/>
                  </a:lnTo>
                  <a:cubicBezTo>
                    <a:pt x="47808" y="28235"/>
                    <a:pt x="53959" y="25627"/>
                    <a:pt x="53626" y="19625"/>
                  </a:cubicBezTo>
                  <a:cubicBezTo>
                    <a:pt x="53389" y="15718"/>
                    <a:pt x="50803" y="14747"/>
                    <a:pt x="48288" y="14747"/>
                  </a:cubicBezTo>
                  <a:cubicBezTo>
                    <a:pt x="45799" y="14747"/>
                    <a:pt x="43380" y="15699"/>
                    <a:pt x="43380" y="15699"/>
                  </a:cubicBezTo>
                  <a:cubicBezTo>
                    <a:pt x="43380" y="15699"/>
                    <a:pt x="51506" y="12087"/>
                    <a:pt x="48051" y="8711"/>
                  </a:cubicBezTo>
                  <a:cubicBezTo>
                    <a:pt x="47008" y="7703"/>
                    <a:pt x="45895" y="7350"/>
                    <a:pt x="44846" y="7350"/>
                  </a:cubicBezTo>
                  <a:cubicBezTo>
                    <a:pt x="42446" y="7350"/>
                    <a:pt x="40385" y="9203"/>
                    <a:pt x="40283" y="9296"/>
                  </a:cubicBezTo>
                  <a:lnTo>
                    <a:pt x="40283" y="9296"/>
                  </a:lnTo>
                  <a:cubicBezTo>
                    <a:pt x="40425" y="9166"/>
                    <a:pt x="44297" y="5576"/>
                    <a:pt x="42948" y="3726"/>
                  </a:cubicBezTo>
                  <a:cubicBezTo>
                    <a:pt x="42507" y="3151"/>
                    <a:pt x="41617" y="2911"/>
                    <a:pt x="40543" y="2911"/>
                  </a:cubicBezTo>
                  <a:cubicBezTo>
                    <a:pt x="38173" y="2911"/>
                    <a:pt x="34914" y="4078"/>
                    <a:pt x="33644" y="5375"/>
                  </a:cubicBezTo>
                  <a:cubicBezTo>
                    <a:pt x="33644" y="5344"/>
                    <a:pt x="32134" y="0"/>
                    <a:pt x="24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70792" y="3578859"/>
              <a:ext cx="203606" cy="717391"/>
            </a:xfrm>
            <a:custGeom>
              <a:avLst/>
              <a:gdLst/>
              <a:ahLst/>
              <a:cxnLst/>
              <a:rect l="l" t="t" r="r" b="b"/>
              <a:pathLst>
                <a:path w="4279" h="15076" extrusionOk="0">
                  <a:moveTo>
                    <a:pt x="0" y="1"/>
                  </a:moveTo>
                  <a:lnTo>
                    <a:pt x="0" y="15075"/>
                  </a:lnTo>
                  <a:lnTo>
                    <a:pt x="4279" y="15075"/>
                  </a:lnTo>
                  <a:lnTo>
                    <a:pt x="4279" y="1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96595" y="1587644"/>
              <a:ext cx="1951977" cy="2269233"/>
            </a:xfrm>
            <a:custGeom>
              <a:avLst/>
              <a:gdLst/>
              <a:ahLst/>
              <a:cxnLst/>
              <a:rect l="l" t="t" r="r" b="b"/>
              <a:pathLst>
                <a:path w="41023" h="47688" extrusionOk="0">
                  <a:moveTo>
                    <a:pt x="20256" y="1"/>
                  </a:moveTo>
                  <a:cubicBezTo>
                    <a:pt x="20256" y="14565"/>
                    <a:pt x="10953" y="21945"/>
                    <a:pt x="4318" y="23162"/>
                  </a:cubicBezTo>
                  <a:cubicBezTo>
                    <a:pt x="5031" y="23381"/>
                    <a:pt x="5755" y="23474"/>
                    <a:pt x="6470" y="23474"/>
                  </a:cubicBezTo>
                  <a:cubicBezTo>
                    <a:pt x="10361" y="23474"/>
                    <a:pt x="13975" y="20728"/>
                    <a:pt x="13975" y="20728"/>
                  </a:cubicBezTo>
                  <a:lnTo>
                    <a:pt x="13975" y="20767"/>
                  </a:lnTo>
                  <a:cubicBezTo>
                    <a:pt x="11541" y="23947"/>
                    <a:pt x="7969" y="26106"/>
                    <a:pt x="4004" y="26773"/>
                  </a:cubicBezTo>
                  <a:cubicBezTo>
                    <a:pt x="4004" y="26773"/>
                    <a:pt x="5296" y="27533"/>
                    <a:pt x="7655" y="27533"/>
                  </a:cubicBezTo>
                  <a:cubicBezTo>
                    <a:pt x="8687" y="27533"/>
                    <a:pt x="9923" y="27388"/>
                    <a:pt x="11345" y="26970"/>
                  </a:cubicBezTo>
                  <a:lnTo>
                    <a:pt x="11345" y="26970"/>
                  </a:lnTo>
                  <a:cubicBezTo>
                    <a:pt x="8990" y="30424"/>
                    <a:pt x="5771" y="33172"/>
                    <a:pt x="2002" y="34939"/>
                  </a:cubicBezTo>
                  <a:cubicBezTo>
                    <a:pt x="2039" y="34976"/>
                    <a:pt x="2174" y="34993"/>
                    <a:pt x="2385" y="34993"/>
                  </a:cubicBezTo>
                  <a:cubicBezTo>
                    <a:pt x="3752" y="34993"/>
                    <a:pt x="8324" y="34279"/>
                    <a:pt x="10364" y="33565"/>
                  </a:cubicBezTo>
                  <a:lnTo>
                    <a:pt x="10364" y="33565"/>
                  </a:lnTo>
                  <a:cubicBezTo>
                    <a:pt x="8951" y="36548"/>
                    <a:pt x="5457" y="41691"/>
                    <a:pt x="0" y="42397"/>
                  </a:cubicBezTo>
                  <a:cubicBezTo>
                    <a:pt x="0" y="42397"/>
                    <a:pt x="1522" y="42702"/>
                    <a:pt x="3640" y="42702"/>
                  </a:cubicBezTo>
                  <a:cubicBezTo>
                    <a:pt x="5823" y="42702"/>
                    <a:pt x="8639" y="42378"/>
                    <a:pt x="11070" y="41063"/>
                  </a:cubicBezTo>
                  <a:lnTo>
                    <a:pt x="11070" y="41063"/>
                  </a:lnTo>
                  <a:cubicBezTo>
                    <a:pt x="10756" y="41887"/>
                    <a:pt x="7537" y="46598"/>
                    <a:pt x="4358" y="47540"/>
                  </a:cubicBezTo>
                  <a:cubicBezTo>
                    <a:pt x="5334" y="47593"/>
                    <a:pt x="6250" y="47618"/>
                    <a:pt x="7111" y="47618"/>
                  </a:cubicBezTo>
                  <a:cubicBezTo>
                    <a:pt x="18993" y="47618"/>
                    <a:pt x="20256" y="42908"/>
                    <a:pt x="20256" y="42908"/>
                  </a:cubicBezTo>
                  <a:cubicBezTo>
                    <a:pt x="20256" y="42908"/>
                    <a:pt x="21083" y="47688"/>
                    <a:pt x="34325" y="47688"/>
                  </a:cubicBezTo>
                  <a:cubicBezTo>
                    <a:pt x="34923" y="47688"/>
                    <a:pt x="35545" y="47678"/>
                    <a:pt x="36194" y="47658"/>
                  </a:cubicBezTo>
                  <a:cubicBezTo>
                    <a:pt x="36194" y="47658"/>
                    <a:pt x="29089" y="43732"/>
                    <a:pt x="29089" y="41377"/>
                  </a:cubicBezTo>
                  <a:lnTo>
                    <a:pt x="29089" y="41377"/>
                  </a:lnTo>
                  <a:cubicBezTo>
                    <a:pt x="31633" y="42944"/>
                    <a:pt x="34419" y="43359"/>
                    <a:pt x="36660" y="43359"/>
                  </a:cubicBezTo>
                  <a:cubicBezTo>
                    <a:pt x="39190" y="43359"/>
                    <a:pt x="41023" y="42829"/>
                    <a:pt x="41023" y="42829"/>
                  </a:cubicBezTo>
                  <a:cubicBezTo>
                    <a:pt x="35566" y="42123"/>
                    <a:pt x="31601" y="36666"/>
                    <a:pt x="30149" y="33643"/>
                  </a:cubicBezTo>
                  <a:lnTo>
                    <a:pt x="30149" y="33643"/>
                  </a:lnTo>
                  <a:cubicBezTo>
                    <a:pt x="31989" y="34277"/>
                    <a:pt x="35963" y="35351"/>
                    <a:pt x="37704" y="35351"/>
                  </a:cubicBezTo>
                  <a:cubicBezTo>
                    <a:pt x="38228" y="35351"/>
                    <a:pt x="38550" y="35254"/>
                    <a:pt x="38550" y="35017"/>
                  </a:cubicBezTo>
                  <a:cubicBezTo>
                    <a:pt x="33407" y="32269"/>
                    <a:pt x="30463" y="29286"/>
                    <a:pt x="28814" y="26734"/>
                  </a:cubicBezTo>
                  <a:lnTo>
                    <a:pt x="28814" y="26734"/>
                  </a:lnTo>
                  <a:cubicBezTo>
                    <a:pt x="30502" y="27310"/>
                    <a:pt x="31955" y="27502"/>
                    <a:pt x="33141" y="27502"/>
                  </a:cubicBezTo>
                  <a:cubicBezTo>
                    <a:pt x="35514" y="27502"/>
                    <a:pt x="36822" y="26734"/>
                    <a:pt x="36822" y="26734"/>
                  </a:cubicBezTo>
                  <a:cubicBezTo>
                    <a:pt x="33407" y="26145"/>
                    <a:pt x="30227" y="24457"/>
                    <a:pt x="27833" y="21906"/>
                  </a:cubicBezTo>
                  <a:lnTo>
                    <a:pt x="27833" y="21906"/>
                  </a:lnTo>
                  <a:cubicBezTo>
                    <a:pt x="29824" y="23308"/>
                    <a:pt x="31952" y="23669"/>
                    <a:pt x="33564" y="23669"/>
                  </a:cubicBezTo>
                  <a:cubicBezTo>
                    <a:pt x="35066" y="23669"/>
                    <a:pt x="36119" y="23355"/>
                    <a:pt x="36194" y="23280"/>
                  </a:cubicBezTo>
                  <a:cubicBezTo>
                    <a:pt x="31837" y="23280"/>
                    <a:pt x="20256" y="14643"/>
                    <a:pt x="20256" y="118"/>
                  </a:cubicBezTo>
                  <a:lnTo>
                    <a:pt x="20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679926" y="3369683"/>
              <a:ext cx="179386" cy="924719"/>
            </a:xfrm>
            <a:custGeom>
              <a:avLst/>
              <a:gdLst/>
              <a:ahLst/>
              <a:cxnLst/>
              <a:rect l="l" t="t" r="r" b="b"/>
              <a:pathLst>
                <a:path w="3770" h="19433" extrusionOk="0">
                  <a:moveTo>
                    <a:pt x="1" y="0"/>
                  </a:moveTo>
                  <a:lnTo>
                    <a:pt x="1" y="19432"/>
                  </a:lnTo>
                  <a:lnTo>
                    <a:pt x="3769" y="1943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943958" y="1285063"/>
              <a:ext cx="1653159" cy="2181867"/>
            </a:xfrm>
            <a:custGeom>
              <a:avLst/>
              <a:gdLst/>
              <a:ahLst/>
              <a:cxnLst/>
              <a:rect l="l" t="t" r="r" b="b"/>
              <a:pathLst>
                <a:path w="34743" h="45852" extrusionOk="0">
                  <a:moveTo>
                    <a:pt x="17352" y="0"/>
                  </a:moveTo>
                  <a:cubicBezTo>
                    <a:pt x="11189" y="0"/>
                    <a:pt x="6164" y="3258"/>
                    <a:pt x="6164" y="7223"/>
                  </a:cubicBezTo>
                  <a:cubicBezTo>
                    <a:pt x="6164" y="7616"/>
                    <a:pt x="6242" y="8008"/>
                    <a:pt x="6321" y="8362"/>
                  </a:cubicBezTo>
                  <a:cubicBezTo>
                    <a:pt x="4240" y="9422"/>
                    <a:pt x="2906" y="11031"/>
                    <a:pt x="2906" y="12876"/>
                  </a:cubicBezTo>
                  <a:cubicBezTo>
                    <a:pt x="2906" y="14250"/>
                    <a:pt x="3691" y="15546"/>
                    <a:pt x="5026" y="16527"/>
                  </a:cubicBezTo>
                  <a:cubicBezTo>
                    <a:pt x="2906" y="17587"/>
                    <a:pt x="1532" y="19196"/>
                    <a:pt x="1532" y="21042"/>
                  </a:cubicBezTo>
                  <a:cubicBezTo>
                    <a:pt x="1532" y="22690"/>
                    <a:pt x="2631" y="24143"/>
                    <a:pt x="4319" y="25163"/>
                  </a:cubicBezTo>
                  <a:cubicBezTo>
                    <a:pt x="2474" y="26223"/>
                    <a:pt x="1335" y="27715"/>
                    <a:pt x="1335" y="29403"/>
                  </a:cubicBezTo>
                  <a:cubicBezTo>
                    <a:pt x="1335" y="30816"/>
                    <a:pt x="2121" y="32112"/>
                    <a:pt x="3455" y="33093"/>
                  </a:cubicBezTo>
                  <a:cubicBezTo>
                    <a:pt x="1335" y="34153"/>
                    <a:pt x="1" y="35763"/>
                    <a:pt x="1" y="37608"/>
                  </a:cubicBezTo>
                  <a:cubicBezTo>
                    <a:pt x="1" y="40709"/>
                    <a:pt x="3926" y="43261"/>
                    <a:pt x="8755" y="43261"/>
                  </a:cubicBezTo>
                  <a:cubicBezTo>
                    <a:pt x="9030" y="43261"/>
                    <a:pt x="9344" y="43261"/>
                    <a:pt x="9619" y="43221"/>
                  </a:cubicBezTo>
                  <a:cubicBezTo>
                    <a:pt x="11032" y="44792"/>
                    <a:pt x="13976" y="45851"/>
                    <a:pt x="17352" y="45851"/>
                  </a:cubicBezTo>
                  <a:cubicBezTo>
                    <a:pt x="20728" y="45851"/>
                    <a:pt x="23672" y="44792"/>
                    <a:pt x="25085" y="43221"/>
                  </a:cubicBezTo>
                  <a:cubicBezTo>
                    <a:pt x="25399" y="43221"/>
                    <a:pt x="25674" y="43261"/>
                    <a:pt x="25949" y="43261"/>
                  </a:cubicBezTo>
                  <a:cubicBezTo>
                    <a:pt x="30817" y="43261"/>
                    <a:pt x="34742" y="40709"/>
                    <a:pt x="34742" y="37608"/>
                  </a:cubicBezTo>
                  <a:cubicBezTo>
                    <a:pt x="34742" y="35763"/>
                    <a:pt x="33368" y="34153"/>
                    <a:pt x="31249" y="33093"/>
                  </a:cubicBezTo>
                  <a:cubicBezTo>
                    <a:pt x="32583" y="32112"/>
                    <a:pt x="33368" y="30816"/>
                    <a:pt x="33368" y="29403"/>
                  </a:cubicBezTo>
                  <a:cubicBezTo>
                    <a:pt x="33368" y="27715"/>
                    <a:pt x="32230" y="26184"/>
                    <a:pt x="30385" y="25163"/>
                  </a:cubicBezTo>
                  <a:cubicBezTo>
                    <a:pt x="32112" y="24143"/>
                    <a:pt x="33172" y="22651"/>
                    <a:pt x="33172" y="21042"/>
                  </a:cubicBezTo>
                  <a:cubicBezTo>
                    <a:pt x="33172" y="19196"/>
                    <a:pt x="31798" y="17587"/>
                    <a:pt x="29678" y="16527"/>
                  </a:cubicBezTo>
                  <a:cubicBezTo>
                    <a:pt x="31013" y="15546"/>
                    <a:pt x="31838" y="14250"/>
                    <a:pt x="31838" y="12837"/>
                  </a:cubicBezTo>
                  <a:cubicBezTo>
                    <a:pt x="31838" y="11031"/>
                    <a:pt x="30464" y="9422"/>
                    <a:pt x="28383" y="8362"/>
                  </a:cubicBezTo>
                  <a:cubicBezTo>
                    <a:pt x="28501" y="8008"/>
                    <a:pt x="28540" y="7616"/>
                    <a:pt x="28540" y="7223"/>
                  </a:cubicBezTo>
                  <a:cubicBezTo>
                    <a:pt x="28540" y="3219"/>
                    <a:pt x="23515" y="0"/>
                    <a:pt x="17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41278" y="1131893"/>
              <a:ext cx="1739093" cy="2295833"/>
            </a:xfrm>
            <a:custGeom>
              <a:avLst/>
              <a:gdLst/>
              <a:ahLst/>
              <a:cxnLst/>
              <a:rect l="l" t="t" r="r" b="b"/>
              <a:pathLst>
                <a:path w="36549" h="48247" extrusionOk="0">
                  <a:moveTo>
                    <a:pt x="18255" y="0"/>
                  </a:moveTo>
                  <a:cubicBezTo>
                    <a:pt x="11739" y="0"/>
                    <a:pt x="6478" y="3415"/>
                    <a:pt x="6478" y="7577"/>
                  </a:cubicBezTo>
                  <a:cubicBezTo>
                    <a:pt x="6478" y="8008"/>
                    <a:pt x="6517" y="8401"/>
                    <a:pt x="6635" y="8794"/>
                  </a:cubicBezTo>
                  <a:cubicBezTo>
                    <a:pt x="4437" y="9893"/>
                    <a:pt x="3024" y="11620"/>
                    <a:pt x="3024" y="13504"/>
                  </a:cubicBezTo>
                  <a:cubicBezTo>
                    <a:pt x="3024" y="14996"/>
                    <a:pt x="3887" y="16370"/>
                    <a:pt x="5261" y="17391"/>
                  </a:cubicBezTo>
                  <a:cubicBezTo>
                    <a:pt x="3063" y="18490"/>
                    <a:pt x="1610" y="20217"/>
                    <a:pt x="1610" y="22141"/>
                  </a:cubicBezTo>
                  <a:cubicBezTo>
                    <a:pt x="1610" y="23868"/>
                    <a:pt x="2749" y="25399"/>
                    <a:pt x="4555" y="26459"/>
                  </a:cubicBezTo>
                  <a:cubicBezTo>
                    <a:pt x="2631" y="27558"/>
                    <a:pt x="1414" y="29168"/>
                    <a:pt x="1414" y="30934"/>
                  </a:cubicBezTo>
                  <a:cubicBezTo>
                    <a:pt x="1414" y="32426"/>
                    <a:pt x="2239" y="33800"/>
                    <a:pt x="3652" y="34820"/>
                  </a:cubicBezTo>
                  <a:cubicBezTo>
                    <a:pt x="1414" y="35920"/>
                    <a:pt x="1" y="37647"/>
                    <a:pt x="1" y="39570"/>
                  </a:cubicBezTo>
                  <a:cubicBezTo>
                    <a:pt x="1" y="42829"/>
                    <a:pt x="4123" y="45498"/>
                    <a:pt x="9226" y="45498"/>
                  </a:cubicBezTo>
                  <a:cubicBezTo>
                    <a:pt x="9501" y="45498"/>
                    <a:pt x="9815" y="45498"/>
                    <a:pt x="10129" y="45459"/>
                  </a:cubicBezTo>
                  <a:cubicBezTo>
                    <a:pt x="11621" y="47108"/>
                    <a:pt x="14683" y="48246"/>
                    <a:pt x="18255" y="48246"/>
                  </a:cubicBezTo>
                  <a:cubicBezTo>
                    <a:pt x="21827" y="48246"/>
                    <a:pt x="24929" y="47108"/>
                    <a:pt x="26420" y="45459"/>
                  </a:cubicBezTo>
                  <a:cubicBezTo>
                    <a:pt x="26695" y="45459"/>
                    <a:pt x="27009" y="45498"/>
                    <a:pt x="27323" y="45498"/>
                  </a:cubicBezTo>
                  <a:cubicBezTo>
                    <a:pt x="32387" y="45498"/>
                    <a:pt x="36548" y="42829"/>
                    <a:pt x="36548" y="39570"/>
                  </a:cubicBezTo>
                  <a:cubicBezTo>
                    <a:pt x="36509" y="37647"/>
                    <a:pt x="35096" y="35920"/>
                    <a:pt x="32858" y="34820"/>
                  </a:cubicBezTo>
                  <a:cubicBezTo>
                    <a:pt x="34272" y="33800"/>
                    <a:pt x="35096" y="32426"/>
                    <a:pt x="35096" y="30934"/>
                  </a:cubicBezTo>
                  <a:cubicBezTo>
                    <a:pt x="35096" y="29168"/>
                    <a:pt x="33879" y="27558"/>
                    <a:pt x="31955" y="26459"/>
                  </a:cubicBezTo>
                  <a:cubicBezTo>
                    <a:pt x="33761" y="25399"/>
                    <a:pt x="34900" y="23868"/>
                    <a:pt x="34900" y="22141"/>
                  </a:cubicBezTo>
                  <a:cubicBezTo>
                    <a:pt x="34900" y="20217"/>
                    <a:pt x="33447" y="18490"/>
                    <a:pt x="31249" y="17391"/>
                  </a:cubicBezTo>
                  <a:cubicBezTo>
                    <a:pt x="32623" y="16370"/>
                    <a:pt x="33486" y="14996"/>
                    <a:pt x="33486" y="13504"/>
                  </a:cubicBezTo>
                  <a:cubicBezTo>
                    <a:pt x="33486" y="11620"/>
                    <a:pt x="32073" y="9893"/>
                    <a:pt x="29875" y="8794"/>
                  </a:cubicBezTo>
                  <a:cubicBezTo>
                    <a:pt x="29993" y="8401"/>
                    <a:pt x="30032" y="8008"/>
                    <a:pt x="30032" y="7577"/>
                  </a:cubicBezTo>
                  <a:cubicBezTo>
                    <a:pt x="30032" y="3415"/>
                    <a:pt x="24772" y="0"/>
                    <a:pt x="18255" y="0"/>
                  </a:cubicBez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14646" y="3326715"/>
              <a:ext cx="188665" cy="971400"/>
            </a:xfrm>
            <a:custGeom>
              <a:avLst/>
              <a:gdLst/>
              <a:ahLst/>
              <a:cxnLst/>
              <a:rect l="l" t="t" r="r" b="b"/>
              <a:pathLst>
                <a:path w="3965" h="20414" extrusionOk="0">
                  <a:moveTo>
                    <a:pt x="0" y="0"/>
                  </a:moveTo>
                  <a:lnTo>
                    <a:pt x="0" y="20414"/>
                  </a:lnTo>
                  <a:lnTo>
                    <a:pt x="3965" y="20414"/>
                  </a:lnTo>
                  <a:lnTo>
                    <a:pt x="3965" y="0"/>
                  </a:lnTo>
                  <a:close/>
                </a:path>
              </a:pathLst>
            </a:custGeom>
            <a:solidFill>
              <a:srgbClr val="708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452950" y="1660018"/>
              <a:ext cx="2372226" cy="2634448"/>
            </a:xfrm>
            <a:custGeom>
              <a:avLst/>
              <a:gdLst/>
              <a:ahLst/>
              <a:cxnLst/>
              <a:rect l="l" t="t" r="r" b="b"/>
              <a:pathLst>
                <a:path w="49855" h="55363" extrusionOk="0">
                  <a:moveTo>
                    <a:pt x="22979" y="0"/>
                  </a:moveTo>
                  <a:cubicBezTo>
                    <a:pt x="21167" y="0"/>
                    <a:pt x="18970" y="358"/>
                    <a:pt x="16311" y="1267"/>
                  </a:cubicBezTo>
                  <a:cubicBezTo>
                    <a:pt x="7949" y="4093"/>
                    <a:pt x="5790" y="10571"/>
                    <a:pt x="11796" y="11199"/>
                  </a:cubicBezTo>
                  <a:cubicBezTo>
                    <a:pt x="11796" y="11199"/>
                    <a:pt x="2375" y="12298"/>
                    <a:pt x="2375" y="18500"/>
                  </a:cubicBezTo>
                  <a:cubicBezTo>
                    <a:pt x="2375" y="21544"/>
                    <a:pt x="4379" y="22319"/>
                    <a:pt x="6420" y="22319"/>
                  </a:cubicBezTo>
                  <a:cubicBezTo>
                    <a:pt x="8029" y="22319"/>
                    <a:pt x="9662" y="21837"/>
                    <a:pt x="10354" y="21605"/>
                  </a:cubicBezTo>
                  <a:lnTo>
                    <a:pt x="10354" y="21605"/>
                  </a:lnTo>
                  <a:cubicBezTo>
                    <a:pt x="8506" y="22289"/>
                    <a:pt x="1" y="25840"/>
                    <a:pt x="4495" y="31808"/>
                  </a:cubicBezTo>
                  <a:cubicBezTo>
                    <a:pt x="4495" y="31808"/>
                    <a:pt x="6651" y="33537"/>
                    <a:pt x="9332" y="33537"/>
                  </a:cubicBezTo>
                  <a:cubicBezTo>
                    <a:pt x="10869" y="33537"/>
                    <a:pt x="12578" y="32968"/>
                    <a:pt x="14152" y="31180"/>
                  </a:cubicBezTo>
                  <a:lnTo>
                    <a:pt x="14152" y="31180"/>
                  </a:lnTo>
                  <a:cubicBezTo>
                    <a:pt x="14151" y="31181"/>
                    <a:pt x="11247" y="34792"/>
                    <a:pt x="14466" y="36323"/>
                  </a:cubicBezTo>
                  <a:cubicBezTo>
                    <a:pt x="14949" y="36547"/>
                    <a:pt x="15420" y="36639"/>
                    <a:pt x="15880" y="36639"/>
                  </a:cubicBezTo>
                  <a:cubicBezTo>
                    <a:pt x="18026" y="36639"/>
                    <a:pt x="19922" y="34633"/>
                    <a:pt x="21568" y="34633"/>
                  </a:cubicBezTo>
                  <a:cubicBezTo>
                    <a:pt x="21921" y="34633"/>
                    <a:pt x="22262" y="34725"/>
                    <a:pt x="22592" y="34949"/>
                  </a:cubicBezTo>
                  <a:cubicBezTo>
                    <a:pt x="22592" y="34949"/>
                    <a:pt x="26871" y="40170"/>
                    <a:pt x="24319" y="55362"/>
                  </a:cubicBezTo>
                  <a:lnTo>
                    <a:pt x="29069" y="55362"/>
                  </a:lnTo>
                  <a:cubicBezTo>
                    <a:pt x="29069" y="55362"/>
                    <a:pt x="25183" y="37854"/>
                    <a:pt x="31307" y="34085"/>
                  </a:cubicBezTo>
                  <a:cubicBezTo>
                    <a:pt x="31307" y="34085"/>
                    <a:pt x="31834" y="33771"/>
                    <a:pt x="32605" y="33771"/>
                  </a:cubicBezTo>
                  <a:cubicBezTo>
                    <a:pt x="33351" y="33771"/>
                    <a:pt x="34325" y="34065"/>
                    <a:pt x="35271" y="35224"/>
                  </a:cubicBezTo>
                  <a:cubicBezTo>
                    <a:pt x="35792" y="35861"/>
                    <a:pt x="36708" y="36162"/>
                    <a:pt x="37761" y="36162"/>
                  </a:cubicBezTo>
                  <a:cubicBezTo>
                    <a:pt x="40597" y="36162"/>
                    <a:pt x="44433" y="33980"/>
                    <a:pt x="44261" y="30317"/>
                  </a:cubicBezTo>
                  <a:cubicBezTo>
                    <a:pt x="44149" y="27477"/>
                    <a:pt x="42879" y="26866"/>
                    <a:pt x="41806" y="26866"/>
                  </a:cubicBezTo>
                  <a:cubicBezTo>
                    <a:pt x="41725" y="26866"/>
                    <a:pt x="41646" y="26869"/>
                    <a:pt x="41568" y="26876"/>
                  </a:cubicBezTo>
                  <a:lnTo>
                    <a:pt x="41568" y="26876"/>
                  </a:lnTo>
                  <a:cubicBezTo>
                    <a:pt x="44176" y="26065"/>
                    <a:pt x="49855" y="23654"/>
                    <a:pt x="49521" y="18108"/>
                  </a:cubicBezTo>
                  <a:cubicBezTo>
                    <a:pt x="49304" y="14486"/>
                    <a:pt x="46911" y="13588"/>
                    <a:pt x="44592" y="13588"/>
                  </a:cubicBezTo>
                  <a:cubicBezTo>
                    <a:pt x="42310" y="13588"/>
                    <a:pt x="40100" y="14457"/>
                    <a:pt x="40100" y="14457"/>
                  </a:cubicBezTo>
                  <a:cubicBezTo>
                    <a:pt x="40100" y="14457"/>
                    <a:pt x="47598" y="11159"/>
                    <a:pt x="44379" y="8058"/>
                  </a:cubicBezTo>
                  <a:cubicBezTo>
                    <a:pt x="43412" y="7127"/>
                    <a:pt x="42381" y="6801"/>
                    <a:pt x="41412" y="6801"/>
                  </a:cubicBezTo>
                  <a:cubicBezTo>
                    <a:pt x="39173" y="6801"/>
                    <a:pt x="37264" y="8542"/>
                    <a:pt x="37235" y="8568"/>
                  </a:cubicBezTo>
                  <a:lnTo>
                    <a:pt x="37235" y="8568"/>
                  </a:lnTo>
                  <a:cubicBezTo>
                    <a:pt x="37275" y="8531"/>
                    <a:pt x="40956" y="5144"/>
                    <a:pt x="39668" y="3426"/>
                  </a:cubicBezTo>
                  <a:cubicBezTo>
                    <a:pt x="39279" y="2903"/>
                    <a:pt x="38471" y="2685"/>
                    <a:pt x="37491" y="2685"/>
                  </a:cubicBezTo>
                  <a:cubicBezTo>
                    <a:pt x="35310" y="2685"/>
                    <a:pt x="32275" y="3765"/>
                    <a:pt x="31110" y="4957"/>
                  </a:cubicBezTo>
                  <a:cubicBezTo>
                    <a:pt x="31110" y="4926"/>
                    <a:pt x="29698" y="0"/>
                    <a:pt x="22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183548" y="3625585"/>
              <a:ext cx="194327" cy="691220"/>
            </a:xfrm>
            <a:custGeom>
              <a:avLst/>
              <a:gdLst/>
              <a:ahLst/>
              <a:cxnLst/>
              <a:rect l="l" t="t" r="r" b="b"/>
              <a:pathLst>
                <a:path w="4084" h="14526" extrusionOk="0">
                  <a:moveTo>
                    <a:pt x="1" y="0"/>
                  </a:moveTo>
                  <a:lnTo>
                    <a:pt x="1" y="14525"/>
                  </a:lnTo>
                  <a:lnTo>
                    <a:pt x="4083" y="14525"/>
                  </a:lnTo>
                  <a:lnTo>
                    <a:pt x="4083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341136" y="1752044"/>
              <a:ext cx="1881031" cy="2138517"/>
            </a:xfrm>
            <a:custGeom>
              <a:avLst/>
              <a:gdLst/>
              <a:ahLst/>
              <a:cxnLst/>
              <a:rect l="l" t="t" r="r" b="b"/>
              <a:pathLst>
                <a:path w="39532" h="44941" extrusionOk="0">
                  <a:moveTo>
                    <a:pt x="19510" y="0"/>
                  </a:moveTo>
                  <a:cubicBezTo>
                    <a:pt x="19510" y="13975"/>
                    <a:pt x="10560" y="20178"/>
                    <a:pt x="4201" y="21356"/>
                  </a:cubicBezTo>
                  <a:cubicBezTo>
                    <a:pt x="4874" y="21560"/>
                    <a:pt x="5558" y="21647"/>
                    <a:pt x="6235" y="21647"/>
                  </a:cubicBezTo>
                  <a:cubicBezTo>
                    <a:pt x="9974" y="21647"/>
                    <a:pt x="13465" y="19000"/>
                    <a:pt x="13465" y="19000"/>
                  </a:cubicBezTo>
                  <a:lnTo>
                    <a:pt x="13465" y="19040"/>
                  </a:lnTo>
                  <a:cubicBezTo>
                    <a:pt x="11110" y="22102"/>
                    <a:pt x="7694" y="24182"/>
                    <a:pt x="3886" y="24810"/>
                  </a:cubicBezTo>
                  <a:cubicBezTo>
                    <a:pt x="3886" y="24810"/>
                    <a:pt x="5143" y="25553"/>
                    <a:pt x="7418" y="25553"/>
                  </a:cubicBezTo>
                  <a:cubicBezTo>
                    <a:pt x="8409" y="25553"/>
                    <a:pt x="9594" y="25412"/>
                    <a:pt x="10953" y="25006"/>
                  </a:cubicBezTo>
                  <a:lnTo>
                    <a:pt x="10953" y="25006"/>
                  </a:lnTo>
                  <a:cubicBezTo>
                    <a:pt x="8676" y="28343"/>
                    <a:pt x="5574" y="30973"/>
                    <a:pt x="1924" y="32661"/>
                  </a:cubicBezTo>
                  <a:cubicBezTo>
                    <a:pt x="1962" y="32700"/>
                    <a:pt x="2102" y="32717"/>
                    <a:pt x="2320" y="32717"/>
                  </a:cubicBezTo>
                  <a:cubicBezTo>
                    <a:pt x="3668" y="32717"/>
                    <a:pt x="8017" y="32042"/>
                    <a:pt x="10010" y="31366"/>
                  </a:cubicBezTo>
                  <a:lnTo>
                    <a:pt x="10010" y="31366"/>
                  </a:lnTo>
                  <a:cubicBezTo>
                    <a:pt x="8597" y="34232"/>
                    <a:pt x="5260" y="39178"/>
                    <a:pt x="0" y="39845"/>
                  </a:cubicBezTo>
                  <a:cubicBezTo>
                    <a:pt x="0" y="39845"/>
                    <a:pt x="1511" y="40159"/>
                    <a:pt x="3602" y="40159"/>
                  </a:cubicBezTo>
                  <a:cubicBezTo>
                    <a:pt x="5692" y="40159"/>
                    <a:pt x="8362" y="39845"/>
                    <a:pt x="10678" y="38589"/>
                  </a:cubicBezTo>
                  <a:lnTo>
                    <a:pt x="10678" y="38589"/>
                  </a:lnTo>
                  <a:cubicBezTo>
                    <a:pt x="10364" y="39374"/>
                    <a:pt x="7262" y="43889"/>
                    <a:pt x="4201" y="44831"/>
                  </a:cubicBezTo>
                  <a:cubicBezTo>
                    <a:pt x="5130" y="44881"/>
                    <a:pt x="6003" y="44904"/>
                    <a:pt x="6824" y="44904"/>
                  </a:cubicBezTo>
                  <a:cubicBezTo>
                    <a:pt x="18314" y="44904"/>
                    <a:pt x="19510" y="40356"/>
                    <a:pt x="19510" y="40356"/>
                  </a:cubicBezTo>
                  <a:cubicBezTo>
                    <a:pt x="19510" y="40356"/>
                    <a:pt x="20298" y="44941"/>
                    <a:pt x="32995" y="44941"/>
                  </a:cubicBezTo>
                  <a:cubicBezTo>
                    <a:pt x="33590" y="44941"/>
                    <a:pt x="34211" y="44930"/>
                    <a:pt x="34860" y="44909"/>
                  </a:cubicBezTo>
                  <a:cubicBezTo>
                    <a:pt x="34860" y="44909"/>
                    <a:pt x="27990" y="41141"/>
                    <a:pt x="27990" y="38864"/>
                  </a:cubicBezTo>
                  <a:lnTo>
                    <a:pt x="27990" y="38864"/>
                  </a:lnTo>
                  <a:cubicBezTo>
                    <a:pt x="30500" y="40438"/>
                    <a:pt x="33243" y="40849"/>
                    <a:pt x="35425" y="40849"/>
                  </a:cubicBezTo>
                  <a:cubicBezTo>
                    <a:pt x="37815" y="40849"/>
                    <a:pt x="39531" y="40356"/>
                    <a:pt x="39531" y="40356"/>
                  </a:cubicBezTo>
                  <a:cubicBezTo>
                    <a:pt x="34271" y="39649"/>
                    <a:pt x="30463" y="34389"/>
                    <a:pt x="29050" y="31523"/>
                  </a:cubicBezTo>
                  <a:lnTo>
                    <a:pt x="29050" y="31523"/>
                  </a:lnTo>
                  <a:cubicBezTo>
                    <a:pt x="30795" y="32125"/>
                    <a:pt x="34616" y="33142"/>
                    <a:pt x="36305" y="33142"/>
                  </a:cubicBezTo>
                  <a:cubicBezTo>
                    <a:pt x="36820" y="33142"/>
                    <a:pt x="37136" y="33048"/>
                    <a:pt x="37136" y="32818"/>
                  </a:cubicBezTo>
                  <a:cubicBezTo>
                    <a:pt x="32190" y="30188"/>
                    <a:pt x="29364" y="27283"/>
                    <a:pt x="27754" y="24849"/>
                  </a:cubicBezTo>
                  <a:lnTo>
                    <a:pt x="27754" y="24849"/>
                  </a:lnTo>
                  <a:cubicBezTo>
                    <a:pt x="29390" y="25399"/>
                    <a:pt x="30794" y="25582"/>
                    <a:pt x="31940" y="25582"/>
                  </a:cubicBezTo>
                  <a:cubicBezTo>
                    <a:pt x="34231" y="25582"/>
                    <a:pt x="35488" y="24849"/>
                    <a:pt x="35488" y="24849"/>
                  </a:cubicBezTo>
                  <a:cubicBezTo>
                    <a:pt x="32151" y="24261"/>
                    <a:pt x="29128" y="22612"/>
                    <a:pt x="26812" y="20139"/>
                  </a:cubicBezTo>
                  <a:lnTo>
                    <a:pt x="26812" y="20139"/>
                  </a:lnTo>
                  <a:cubicBezTo>
                    <a:pt x="28739" y="21492"/>
                    <a:pt x="30806" y="21838"/>
                    <a:pt x="32363" y="21838"/>
                  </a:cubicBezTo>
                  <a:cubicBezTo>
                    <a:pt x="33787" y="21838"/>
                    <a:pt x="34785" y="21548"/>
                    <a:pt x="34860" y="21473"/>
                  </a:cubicBezTo>
                  <a:cubicBezTo>
                    <a:pt x="30698" y="21473"/>
                    <a:pt x="19510" y="14093"/>
                    <a:pt x="19510" y="79"/>
                  </a:cubicBezTo>
                  <a:lnTo>
                    <a:pt x="195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834363" y="3511623"/>
              <a:ext cx="222305" cy="784629"/>
            </a:xfrm>
            <a:custGeom>
              <a:avLst/>
              <a:gdLst/>
              <a:ahLst/>
              <a:cxnLst/>
              <a:rect l="l" t="t" r="r" b="b"/>
              <a:pathLst>
                <a:path w="4672" h="16489" extrusionOk="0">
                  <a:moveTo>
                    <a:pt x="0" y="1"/>
                  </a:moveTo>
                  <a:lnTo>
                    <a:pt x="0" y="16488"/>
                  </a:lnTo>
                  <a:lnTo>
                    <a:pt x="4672" y="16488"/>
                  </a:lnTo>
                  <a:lnTo>
                    <a:pt x="46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76087" y="1329886"/>
              <a:ext cx="2140689" cy="2485793"/>
            </a:xfrm>
            <a:custGeom>
              <a:avLst/>
              <a:gdLst/>
              <a:ahLst/>
              <a:cxnLst/>
              <a:rect l="l" t="t" r="r" b="b"/>
              <a:pathLst>
                <a:path w="44989" h="52239" extrusionOk="0">
                  <a:moveTo>
                    <a:pt x="22220" y="0"/>
                  </a:moveTo>
                  <a:cubicBezTo>
                    <a:pt x="22220" y="15938"/>
                    <a:pt x="12053" y="24025"/>
                    <a:pt x="4751" y="25399"/>
                  </a:cubicBezTo>
                  <a:cubicBezTo>
                    <a:pt x="5509" y="25624"/>
                    <a:pt x="6279" y="25720"/>
                    <a:pt x="7040" y="25720"/>
                  </a:cubicBezTo>
                  <a:cubicBezTo>
                    <a:pt x="11330" y="25720"/>
                    <a:pt x="15350" y="22690"/>
                    <a:pt x="15350" y="22690"/>
                  </a:cubicBezTo>
                  <a:lnTo>
                    <a:pt x="15350" y="22730"/>
                  </a:lnTo>
                  <a:cubicBezTo>
                    <a:pt x="12681" y="26223"/>
                    <a:pt x="8755" y="28579"/>
                    <a:pt x="4398" y="29325"/>
                  </a:cubicBezTo>
                  <a:cubicBezTo>
                    <a:pt x="4398" y="29325"/>
                    <a:pt x="5834" y="30167"/>
                    <a:pt x="8438" y="30167"/>
                  </a:cubicBezTo>
                  <a:cubicBezTo>
                    <a:pt x="9563" y="30167"/>
                    <a:pt x="10906" y="30010"/>
                    <a:pt x="12445" y="29560"/>
                  </a:cubicBezTo>
                  <a:lnTo>
                    <a:pt x="12445" y="29560"/>
                  </a:lnTo>
                  <a:cubicBezTo>
                    <a:pt x="9893" y="33329"/>
                    <a:pt x="6321" y="36312"/>
                    <a:pt x="2199" y="38275"/>
                  </a:cubicBezTo>
                  <a:cubicBezTo>
                    <a:pt x="2233" y="38309"/>
                    <a:pt x="2361" y="38325"/>
                    <a:pt x="2562" y="38325"/>
                  </a:cubicBezTo>
                  <a:cubicBezTo>
                    <a:pt x="3980" y="38325"/>
                    <a:pt x="9082" y="37535"/>
                    <a:pt x="11385" y="36744"/>
                  </a:cubicBezTo>
                  <a:lnTo>
                    <a:pt x="11385" y="36744"/>
                  </a:lnTo>
                  <a:cubicBezTo>
                    <a:pt x="9815" y="40042"/>
                    <a:pt x="5968" y="45655"/>
                    <a:pt x="1" y="46440"/>
                  </a:cubicBezTo>
                  <a:cubicBezTo>
                    <a:pt x="1" y="46440"/>
                    <a:pt x="1672" y="46784"/>
                    <a:pt x="3996" y="46784"/>
                  </a:cubicBezTo>
                  <a:cubicBezTo>
                    <a:pt x="6385" y="46784"/>
                    <a:pt x="9465" y="46421"/>
                    <a:pt x="12131" y="44949"/>
                  </a:cubicBezTo>
                  <a:lnTo>
                    <a:pt x="12131" y="44949"/>
                  </a:lnTo>
                  <a:cubicBezTo>
                    <a:pt x="11817" y="45852"/>
                    <a:pt x="8284" y="51033"/>
                    <a:pt x="4790" y="52093"/>
                  </a:cubicBezTo>
                  <a:cubicBezTo>
                    <a:pt x="5860" y="52152"/>
                    <a:pt x="6866" y="52179"/>
                    <a:pt x="7810" y="52179"/>
                  </a:cubicBezTo>
                  <a:cubicBezTo>
                    <a:pt x="20860" y="52179"/>
                    <a:pt x="22259" y="46990"/>
                    <a:pt x="22259" y="46990"/>
                  </a:cubicBezTo>
                  <a:cubicBezTo>
                    <a:pt x="22259" y="46990"/>
                    <a:pt x="23164" y="52239"/>
                    <a:pt x="37835" y="52239"/>
                  </a:cubicBezTo>
                  <a:cubicBezTo>
                    <a:pt x="38442" y="52239"/>
                    <a:pt x="39073" y="52230"/>
                    <a:pt x="39728" y="52211"/>
                  </a:cubicBezTo>
                  <a:cubicBezTo>
                    <a:pt x="39728" y="52211"/>
                    <a:pt x="31916" y="47893"/>
                    <a:pt x="31916" y="45302"/>
                  </a:cubicBezTo>
                  <a:lnTo>
                    <a:pt x="31916" y="45302"/>
                  </a:lnTo>
                  <a:cubicBezTo>
                    <a:pt x="34712" y="47054"/>
                    <a:pt x="37799" y="47514"/>
                    <a:pt x="40271" y="47514"/>
                  </a:cubicBezTo>
                  <a:cubicBezTo>
                    <a:pt x="43006" y="47514"/>
                    <a:pt x="44988" y="46951"/>
                    <a:pt x="44988" y="46951"/>
                  </a:cubicBezTo>
                  <a:cubicBezTo>
                    <a:pt x="38982" y="46166"/>
                    <a:pt x="34664" y="40159"/>
                    <a:pt x="33055" y="36901"/>
                  </a:cubicBezTo>
                  <a:lnTo>
                    <a:pt x="33055" y="36901"/>
                  </a:lnTo>
                  <a:cubicBezTo>
                    <a:pt x="35053" y="37567"/>
                    <a:pt x="39435" y="38748"/>
                    <a:pt x="41334" y="38748"/>
                  </a:cubicBezTo>
                  <a:cubicBezTo>
                    <a:pt x="41896" y="38748"/>
                    <a:pt x="42241" y="38644"/>
                    <a:pt x="42241" y="38393"/>
                  </a:cubicBezTo>
                  <a:cubicBezTo>
                    <a:pt x="36627" y="35370"/>
                    <a:pt x="33408" y="32073"/>
                    <a:pt x="31563" y="29325"/>
                  </a:cubicBezTo>
                  <a:lnTo>
                    <a:pt x="31563" y="29325"/>
                  </a:lnTo>
                  <a:cubicBezTo>
                    <a:pt x="33421" y="29953"/>
                    <a:pt x="35022" y="30162"/>
                    <a:pt x="36330" y="30162"/>
                  </a:cubicBezTo>
                  <a:cubicBezTo>
                    <a:pt x="38947" y="30162"/>
                    <a:pt x="40395" y="29325"/>
                    <a:pt x="40395" y="29325"/>
                  </a:cubicBezTo>
                  <a:cubicBezTo>
                    <a:pt x="36627" y="28697"/>
                    <a:pt x="33172" y="26812"/>
                    <a:pt x="30542" y="23986"/>
                  </a:cubicBezTo>
                  <a:lnTo>
                    <a:pt x="30542" y="23986"/>
                  </a:lnTo>
                  <a:cubicBezTo>
                    <a:pt x="32739" y="25526"/>
                    <a:pt x="35097" y="25917"/>
                    <a:pt x="36870" y="25917"/>
                  </a:cubicBezTo>
                  <a:cubicBezTo>
                    <a:pt x="38485" y="25917"/>
                    <a:pt x="39614" y="25592"/>
                    <a:pt x="39689" y="25517"/>
                  </a:cubicBezTo>
                  <a:cubicBezTo>
                    <a:pt x="34939" y="25517"/>
                    <a:pt x="22220" y="16056"/>
                    <a:pt x="22220" y="118"/>
                  </a:cubicBezTo>
                  <a:lnTo>
                    <a:pt x="22220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801721" y="1864246"/>
              <a:ext cx="2187177" cy="2430214"/>
            </a:xfrm>
            <a:custGeom>
              <a:avLst/>
              <a:gdLst/>
              <a:ahLst/>
              <a:cxnLst/>
              <a:rect l="l" t="t" r="r" b="b"/>
              <a:pathLst>
                <a:path w="45966" h="51071" extrusionOk="0">
                  <a:moveTo>
                    <a:pt x="21184" y="0"/>
                  </a:moveTo>
                  <a:cubicBezTo>
                    <a:pt x="19510" y="0"/>
                    <a:pt x="17477" y="332"/>
                    <a:pt x="15015" y="1175"/>
                  </a:cubicBezTo>
                  <a:cubicBezTo>
                    <a:pt x="7321" y="3805"/>
                    <a:pt x="5319" y="9772"/>
                    <a:pt x="10854" y="10361"/>
                  </a:cubicBezTo>
                  <a:cubicBezTo>
                    <a:pt x="10854" y="10361"/>
                    <a:pt x="2178" y="11343"/>
                    <a:pt x="2178" y="17074"/>
                  </a:cubicBezTo>
                  <a:cubicBezTo>
                    <a:pt x="2178" y="19911"/>
                    <a:pt x="4038" y="20632"/>
                    <a:pt x="5929" y="20632"/>
                  </a:cubicBezTo>
                  <a:cubicBezTo>
                    <a:pt x="7411" y="20632"/>
                    <a:pt x="8913" y="20189"/>
                    <a:pt x="9552" y="19975"/>
                  </a:cubicBezTo>
                  <a:lnTo>
                    <a:pt x="9552" y="19975"/>
                  </a:lnTo>
                  <a:cubicBezTo>
                    <a:pt x="7841" y="20609"/>
                    <a:pt x="0" y="23887"/>
                    <a:pt x="4141" y="29361"/>
                  </a:cubicBezTo>
                  <a:cubicBezTo>
                    <a:pt x="4141" y="29361"/>
                    <a:pt x="6135" y="30944"/>
                    <a:pt x="8606" y="30944"/>
                  </a:cubicBezTo>
                  <a:cubicBezTo>
                    <a:pt x="10026" y="30944"/>
                    <a:pt x="11605" y="30421"/>
                    <a:pt x="13052" y="28772"/>
                  </a:cubicBezTo>
                  <a:lnTo>
                    <a:pt x="13052" y="28772"/>
                  </a:lnTo>
                  <a:cubicBezTo>
                    <a:pt x="13051" y="28773"/>
                    <a:pt x="10383" y="32109"/>
                    <a:pt x="13327" y="33483"/>
                  </a:cubicBezTo>
                  <a:cubicBezTo>
                    <a:pt x="13783" y="33699"/>
                    <a:pt x="14228" y="33788"/>
                    <a:pt x="14662" y="33788"/>
                  </a:cubicBezTo>
                  <a:cubicBezTo>
                    <a:pt x="16633" y="33788"/>
                    <a:pt x="18378" y="31962"/>
                    <a:pt x="19895" y="31962"/>
                  </a:cubicBezTo>
                  <a:cubicBezTo>
                    <a:pt x="20229" y="31962"/>
                    <a:pt x="20552" y="32050"/>
                    <a:pt x="20864" y="32266"/>
                  </a:cubicBezTo>
                  <a:cubicBezTo>
                    <a:pt x="20864" y="32266"/>
                    <a:pt x="24790" y="37056"/>
                    <a:pt x="22434" y="51070"/>
                  </a:cubicBezTo>
                  <a:lnTo>
                    <a:pt x="26792" y="51070"/>
                  </a:lnTo>
                  <a:cubicBezTo>
                    <a:pt x="26792" y="51070"/>
                    <a:pt x="23219" y="34936"/>
                    <a:pt x="28833" y="31442"/>
                  </a:cubicBezTo>
                  <a:cubicBezTo>
                    <a:pt x="28833" y="31442"/>
                    <a:pt x="29313" y="31162"/>
                    <a:pt x="30020" y="31162"/>
                  </a:cubicBezTo>
                  <a:cubicBezTo>
                    <a:pt x="30714" y="31162"/>
                    <a:pt x="31628" y="31432"/>
                    <a:pt x="32523" y="32502"/>
                  </a:cubicBezTo>
                  <a:cubicBezTo>
                    <a:pt x="33003" y="33099"/>
                    <a:pt x="33849" y="33381"/>
                    <a:pt x="34822" y="33381"/>
                  </a:cubicBezTo>
                  <a:cubicBezTo>
                    <a:pt x="37428" y="33381"/>
                    <a:pt x="40949" y="31361"/>
                    <a:pt x="40806" y="27987"/>
                  </a:cubicBezTo>
                  <a:cubicBezTo>
                    <a:pt x="40695" y="25353"/>
                    <a:pt x="39548" y="24778"/>
                    <a:pt x="38569" y="24778"/>
                  </a:cubicBezTo>
                  <a:cubicBezTo>
                    <a:pt x="38510" y="24778"/>
                    <a:pt x="38451" y="24780"/>
                    <a:pt x="38393" y="24784"/>
                  </a:cubicBezTo>
                  <a:lnTo>
                    <a:pt x="38393" y="24784"/>
                  </a:lnTo>
                  <a:cubicBezTo>
                    <a:pt x="40825" y="24010"/>
                    <a:pt x="45965" y="21767"/>
                    <a:pt x="45635" y="16721"/>
                  </a:cubicBezTo>
                  <a:cubicBezTo>
                    <a:pt x="45437" y="13374"/>
                    <a:pt x="43230" y="12545"/>
                    <a:pt x="41093" y="12545"/>
                  </a:cubicBezTo>
                  <a:cubicBezTo>
                    <a:pt x="38993" y="12545"/>
                    <a:pt x="36959" y="13345"/>
                    <a:pt x="36959" y="13345"/>
                  </a:cubicBezTo>
                  <a:cubicBezTo>
                    <a:pt x="36959" y="13345"/>
                    <a:pt x="43868" y="10283"/>
                    <a:pt x="40924" y="7417"/>
                  </a:cubicBezTo>
                  <a:cubicBezTo>
                    <a:pt x="40028" y="6556"/>
                    <a:pt x="39071" y="6255"/>
                    <a:pt x="38171" y="6255"/>
                  </a:cubicBezTo>
                  <a:cubicBezTo>
                    <a:pt x="36095" y="6255"/>
                    <a:pt x="34322" y="7859"/>
                    <a:pt x="34290" y="7888"/>
                  </a:cubicBezTo>
                  <a:lnTo>
                    <a:pt x="34290" y="7888"/>
                  </a:lnTo>
                  <a:cubicBezTo>
                    <a:pt x="34334" y="7848"/>
                    <a:pt x="37737" y="4737"/>
                    <a:pt x="36566" y="3138"/>
                  </a:cubicBezTo>
                  <a:cubicBezTo>
                    <a:pt x="36200" y="2649"/>
                    <a:pt x="35449" y="2446"/>
                    <a:pt x="34541" y="2446"/>
                  </a:cubicBezTo>
                  <a:cubicBezTo>
                    <a:pt x="32530" y="2446"/>
                    <a:pt x="29746" y="3443"/>
                    <a:pt x="28637" y="4551"/>
                  </a:cubicBezTo>
                  <a:lnTo>
                    <a:pt x="28637" y="4551"/>
                  </a:lnTo>
                  <a:cubicBezTo>
                    <a:pt x="28654" y="4504"/>
                    <a:pt x="27352" y="0"/>
                    <a:pt x="21184" y="0"/>
                  </a:cubicBez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55060" y="1438233"/>
              <a:ext cx="1572840" cy="2071661"/>
            </a:xfrm>
            <a:custGeom>
              <a:avLst/>
              <a:gdLst/>
              <a:ahLst/>
              <a:cxnLst/>
              <a:rect l="l" t="t" r="r" b="b"/>
              <a:pathLst>
                <a:path w="33055" h="43536" extrusionOk="0">
                  <a:moveTo>
                    <a:pt x="16528" y="0"/>
                  </a:moveTo>
                  <a:cubicBezTo>
                    <a:pt x="10639" y="0"/>
                    <a:pt x="5889" y="3062"/>
                    <a:pt x="5889" y="6831"/>
                  </a:cubicBezTo>
                  <a:cubicBezTo>
                    <a:pt x="5889" y="7223"/>
                    <a:pt x="5929" y="7577"/>
                    <a:pt x="6046" y="7930"/>
                  </a:cubicBezTo>
                  <a:cubicBezTo>
                    <a:pt x="4084" y="8911"/>
                    <a:pt x="2749" y="10442"/>
                    <a:pt x="2749" y="12209"/>
                  </a:cubicBezTo>
                  <a:cubicBezTo>
                    <a:pt x="2749" y="13544"/>
                    <a:pt x="3534" y="14761"/>
                    <a:pt x="4790" y="15703"/>
                  </a:cubicBezTo>
                  <a:cubicBezTo>
                    <a:pt x="2788" y="16684"/>
                    <a:pt x="1493" y="18215"/>
                    <a:pt x="1493" y="19982"/>
                  </a:cubicBezTo>
                  <a:cubicBezTo>
                    <a:pt x="1493" y="21513"/>
                    <a:pt x="2513" y="22926"/>
                    <a:pt x="4123" y="23907"/>
                  </a:cubicBezTo>
                  <a:cubicBezTo>
                    <a:pt x="2396" y="24889"/>
                    <a:pt x="1296" y="26341"/>
                    <a:pt x="1296" y="27951"/>
                  </a:cubicBezTo>
                  <a:cubicBezTo>
                    <a:pt x="1296" y="29285"/>
                    <a:pt x="2042" y="30502"/>
                    <a:pt x="3338" y="31444"/>
                  </a:cubicBezTo>
                  <a:cubicBezTo>
                    <a:pt x="1296" y="32426"/>
                    <a:pt x="1" y="33957"/>
                    <a:pt x="1" y="35723"/>
                  </a:cubicBezTo>
                  <a:cubicBezTo>
                    <a:pt x="1" y="38668"/>
                    <a:pt x="3730" y="41062"/>
                    <a:pt x="8363" y="41062"/>
                  </a:cubicBezTo>
                  <a:cubicBezTo>
                    <a:pt x="8637" y="41062"/>
                    <a:pt x="8912" y="41062"/>
                    <a:pt x="9148" y="41023"/>
                  </a:cubicBezTo>
                  <a:cubicBezTo>
                    <a:pt x="10522" y="42515"/>
                    <a:pt x="13309" y="43535"/>
                    <a:pt x="16528" y="43535"/>
                  </a:cubicBezTo>
                  <a:cubicBezTo>
                    <a:pt x="19747" y="43535"/>
                    <a:pt x="22534" y="42515"/>
                    <a:pt x="23869" y="41023"/>
                  </a:cubicBezTo>
                  <a:cubicBezTo>
                    <a:pt x="24144" y="41023"/>
                    <a:pt x="24418" y="41062"/>
                    <a:pt x="24693" y="41062"/>
                  </a:cubicBezTo>
                  <a:cubicBezTo>
                    <a:pt x="29286" y="41062"/>
                    <a:pt x="33055" y="38668"/>
                    <a:pt x="33055" y="35723"/>
                  </a:cubicBezTo>
                  <a:cubicBezTo>
                    <a:pt x="33015" y="33957"/>
                    <a:pt x="31720" y="32426"/>
                    <a:pt x="29718" y="31444"/>
                  </a:cubicBezTo>
                  <a:cubicBezTo>
                    <a:pt x="30974" y="30502"/>
                    <a:pt x="31720" y="29246"/>
                    <a:pt x="31720" y="27911"/>
                  </a:cubicBezTo>
                  <a:cubicBezTo>
                    <a:pt x="31720" y="26302"/>
                    <a:pt x="30621" y="24889"/>
                    <a:pt x="28894" y="23907"/>
                  </a:cubicBezTo>
                  <a:cubicBezTo>
                    <a:pt x="30503" y="22926"/>
                    <a:pt x="31524" y="21513"/>
                    <a:pt x="31524" y="19982"/>
                  </a:cubicBezTo>
                  <a:cubicBezTo>
                    <a:pt x="31524" y="18215"/>
                    <a:pt x="30228" y="16684"/>
                    <a:pt x="28226" y="15703"/>
                  </a:cubicBezTo>
                  <a:cubicBezTo>
                    <a:pt x="29482" y="14761"/>
                    <a:pt x="30268" y="13544"/>
                    <a:pt x="30268" y="12170"/>
                  </a:cubicBezTo>
                  <a:cubicBezTo>
                    <a:pt x="30268" y="10442"/>
                    <a:pt x="28972" y="8911"/>
                    <a:pt x="27009" y="7930"/>
                  </a:cubicBezTo>
                  <a:cubicBezTo>
                    <a:pt x="27088" y="7577"/>
                    <a:pt x="27127" y="7184"/>
                    <a:pt x="27127" y="6831"/>
                  </a:cubicBezTo>
                  <a:cubicBezTo>
                    <a:pt x="27127" y="3062"/>
                    <a:pt x="22377" y="0"/>
                    <a:pt x="1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55579" y="3418218"/>
              <a:ext cx="170012" cy="878038"/>
            </a:xfrm>
            <a:custGeom>
              <a:avLst/>
              <a:gdLst/>
              <a:ahLst/>
              <a:cxnLst/>
              <a:rect l="l" t="t" r="r" b="b"/>
              <a:pathLst>
                <a:path w="3573" h="18452" extrusionOk="0">
                  <a:moveTo>
                    <a:pt x="0" y="1"/>
                  </a:moveTo>
                  <a:lnTo>
                    <a:pt x="0" y="18451"/>
                  </a:lnTo>
                  <a:lnTo>
                    <a:pt x="3572" y="18451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79259" y="4378351"/>
              <a:ext cx="9944790" cy="74756"/>
            </a:xfrm>
            <a:custGeom>
              <a:avLst/>
              <a:gdLst/>
              <a:ahLst/>
              <a:cxnLst/>
              <a:rect l="l" t="t" r="r" b="b"/>
              <a:pathLst>
                <a:path w="209001" h="1571" extrusionOk="0">
                  <a:moveTo>
                    <a:pt x="0" y="1"/>
                  </a:moveTo>
                  <a:lnTo>
                    <a:pt x="209000" y="1"/>
                  </a:lnTo>
                  <a:lnTo>
                    <a:pt x="209000" y="1571"/>
                  </a:lnTo>
                  <a:lnTo>
                    <a:pt x="0" y="157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179259" y="4798245"/>
              <a:ext cx="9944790" cy="48"/>
            </a:xfrm>
            <a:custGeom>
              <a:avLst/>
              <a:gdLst/>
              <a:ahLst/>
              <a:cxnLst/>
              <a:rect l="l" t="t" r="r" b="b"/>
              <a:pathLst>
                <a:path w="209001" h="1" fill="none" extrusionOk="0">
                  <a:moveTo>
                    <a:pt x="0" y="1"/>
                  </a:moveTo>
                  <a:lnTo>
                    <a:pt x="209000" y="1"/>
                  </a:lnTo>
                </a:path>
              </a:pathLst>
            </a:custGeom>
            <a:noFill/>
            <a:ln w="43175" cap="rnd" cmpd="sng">
              <a:solidFill>
                <a:srgbClr val="FFFFFF"/>
              </a:solidFill>
              <a:prstDash val="solid"/>
              <a:miter lim="392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 rot="302">
            <a:off x="952650" y="781589"/>
            <a:ext cx="3409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FFFFFF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ubTitle" idx="1"/>
          </p:nvPr>
        </p:nvSpPr>
        <p:spPr>
          <a:xfrm>
            <a:off x="1119150" y="2834125"/>
            <a:ext cx="3076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5"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8"/>
          <p:cNvSpPr/>
          <p:nvPr/>
        </p:nvSpPr>
        <p:spPr>
          <a:xfrm>
            <a:off x="-14736" y="4227301"/>
            <a:ext cx="9322246" cy="774006"/>
          </a:xfrm>
          <a:custGeom>
            <a:avLst/>
            <a:gdLst/>
            <a:ahLst/>
            <a:cxnLst/>
            <a:rect l="l" t="t" r="r" b="b"/>
            <a:pathLst>
              <a:path w="209001" h="17352" extrusionOk="0">
                <a:moveTo>
                  <a:pt x="0" y="0"/>
                </a:moveTo>
                <a:lnTo>
                  <a:pt x="0" y="17352"/>
                </a:lnTo>
                <a:lnTo>
                  <a:pt x="209000" y="17352"/>
                </a:lnTo>
                <a:lnTo>
                  <a:pt x="2090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2" name="Google Shape;1112;p38"/>
          <p:cNvGrpSpPr/>
          <p:nvPr/>
        </p:nvGrpSpPr>
        <p:grpSpPr>
          <a:xfrm>
            <a:off x="8112208" y="528657"/>
            <a:ext cx="955667" cy="4758082"/>
            <a:chOff x="-5509963" y="1180077"/>
            <a:chExt cx="520006" cy="2589009"/>
          </a:xfrm>
        </p:grpSpPr>
        <p:sp>
          <p:nvSpPr>
            <p:cNvPr id="1113" name="Google Shape;1113;p38"/>
            <p:cNvSpPr/>
            <p:nvPr/>
          </p:nvSpPr>
          <p:spPr>
            <a:xfrm>
              <a:off x="-5293654" y="1411411"/>
              <a:ext cx="60752" cy="2357676"/>
            </a:xfrm>
            <a:custGeom>
              <a:avLst/>
              <a:gdLst/>
              <a:ahLst/>
              <a:cxnLst/>
              <a:rect l="l" t="t" r="r" b="b"/>
              <a:pathLst>
                <a:path w="2883" h="111884" extrusionOk="0">
                  <a:moveTo>
                    <a:pt x="1" y="0"/>
                  </a:moveTo>
                  <a:lnTo>
                    <a:pt x="1" y="111171"/>
                  </a:lnTo>
                  <a:cubicBezTo>
                    <a:pt x="1" y="111560"/>
                    <a:pt x="648" y="111883"/>
                    <a:pt x="1425" y="111883"/>
                  </a:cubicBezTo>
                  <a:cubicBezTo>
                    <a:pt x="2235" y="111883"/>
                    <a:pt x="2883" y="111560"/>
                    <a:pt x="2883" y="111171"/>
                  </a:cubicBezTo>
                  <a:lnTo>
                    <a:pt x="2883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-5509963" y="1180077"/>
              <a:ext cx="520006" cy="522050"/>
            </a:xfrm>
            <a:custGeom>
              <a:avLst/>
              <a:gdLst/>
              <a:ahLst/>
              <a:cxnLst/>
              <a:rect l="l" t="t" r="r" b="b"/>
              <a:pathLst>
                <a:path w="24677" h="24774" extrusionOk="0">
                  <a:moveTo>
                    <a:pt x="1684" y="1"/>
                  </a:moveTo>
                  <a:lnTo>
                    <a:pt x="22960" y="1"/>
                  </a:lnTo>
                  <a:cubicBezTo>
                    <a:pt x="23931" y="1"/>
                    <a:pt x="24676" y="778"/>
                    <a:pt x="24676" y="1717"/>
                  </a:cubicBezTo>
                  <a:lnTo>
                    <a:pt x="24676" y="23057"/>
                  </a:lnTo>
                  <a:cubicBezTo>
                    <a:pt x="24676" y="23996"/>
                    <a:pt x="23931" y="24774"/>
                    <a:pt x="22960" y="24774"/>
                  </a:cubicBezTo>
                  <a:lnTo>
                    <a:pt x="1684" y="24774"/>
                  </a:lnTo>
                  <a:cubicBezTo>
                    <a:pt x="745" y="24774"/>
                    <a:pt x="0" y="23996"/>
                    <a:pt x="0" y="23057"/>
                  </a:cubicBezTo>
                  <a:lnTo>
                    <a:pt x="0" y="1717"/>
                  </a:lnTo>
                  <a:cubicBezTo>
                    <a:pt x="0" y="778"/>
                    <a:pt x="74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-5485392" y="1204647"/>
              <a:ext cx="470865" cy="472235"/>
            </a:xfrm>
            <a:custGeom>
              <a:avLst/>
              <a:gdLst/>
              <a:ahLst/>
              <a:cxnLst/>
              <a:rect l="l" t="t" r="r" b="b"/>
              <a:pathLst>
                <a:path w="22345" h="22410" extrusionOk="0">
                  <a:moveTo>
                    <a:pt x="1522" y="0"/>
                  </a:moveTo>
                  <a:lnTo>
                    <a:pt x="20790" y="0"/>
                  </a:lnTo>
                  <a:cubicBezTo>
                    <a:pt x="21664" y="0"/>
                    <a:pt x="22344" y="713"/>
                    <a:pt x="22344" y="1555"/>
                  </a:cubicBezTo>
                  <a:lnTo>
                    <a:pt x="22344" y="20887"/>
                  </a:lnTo>
                  <a:cubicBezTo>
                    <a:pt x="22344" y="21729"/>
                    <a:pt x="21664" y="22409"/>
                    <a:pt x="20790" y="22409"/>
                  </a:cubicBezTo>
                  <a:lnTo>
                    <a:pt x="1522" y="22409"/>
                  </a:lnTo>
                  <a:cubicBezTo>
                    <a:pt x="680" y="22409"/>
                    <a:pt x="0" y="21729"/>
                    <a:pt x="0" y="20887"/>
                  </a:cubicBezTo>
                  <a:lnTo>
                    <a:pt x="0" y="1555"/>
                  </a:lnTo>
                  <a:cubicBezTo>
                    <a:pt x="0" y="713"/>
                    <a:pt x="680" y="0"/>
                    <a:pt x="1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-5396003" y="1257181"/>
              <a:ext cx="292760" cy="368516"/>
            </a:xfrm>
            <a:custGeom>
              <a:avLst/>
              <a:gdLst/>
              <a:ahLst/>
              <a:cxnLst/>
              <a:rect l="l" t="t" r="r" b="b"/>
              <a:pathLst>
                <a:path w="13893" h="17488" extrusionOk="0">
                  <a:moveTo>
                    <a:pt x="2526" y="130"/>
                  </a:moveTo>
                  <a:cubicBezTo>
                    <a:pt x="2817" y="66"/>
                    <a:pt x="3141" y="1"/>
                    <a:pt x="3465" y="1"/>
                  </a:cubicBezTo>
                  <a:lnTo>
                    <a:pt x="10427" y="1"/>
                  </a:lnTo>
                  <a:cubicBezTo>
                    <a:pt x="10751" y="1"/>
                    <a:pt x="11075" y="66"/>
                    <a:pt x="11367" y="130"/>
                  </a:cubicBezTo>
                  <a:cubicBezTo>
                    <a:pt x="11561" y="195"/>
                    <a:pt x="11723" y="260"/>
                    <a:pt x="11885" y="325"/>
                  </a:cubicBezTo>
                  <a:cubicBezTo>
                    <a:pt x="12403" y="584"/>
                    <a:pt x="12856" y="940"/>
                    <a:pt x="13212" y="1393"/>
                  </a:cubicBezTo>
                  <a:lnTo>
                    <a:pt x="13374" y="1620"/>
                  </a:lnTo>
                  <a:lnTo>
                    <a:pt x="13374" y="1652"/>
                  </a:lnTo>
                  <a:cubicBezTo>
                    <a:pt x="13439" y="1750"/>
                    <a:pt x="13504" y="1879"/>
                    <a:pt x="13569" y="2009"/>
                  </a:cubicBezTo>
                  <a:cubicBezTo>
                    <a:pt x="13633" y="2106"/>
                    <a:pt x="13666" y="2235"/>
                    <a:pt x="13731" y="2365"/>
                  </a:cubicBezTo>
                  <a:cubicBezTo>
                    <a:pt x="13763" y="2527"/>
                    <a:pt x="13828" y="2721"/>
                    <a:pt x="13860" y="2915"/>
                  </a:cubicBezTo>
                  <a:cubicBezTo>
                    <a:pt x="13892" y="3110"/>
                    <a:pt x="13892" y="3304"/>
                    <a:pt x="13892" y="3498"/>
                  </a:cubicBezTo>
                  <a:lnTo>
                    <a:pt x="13892" y="13084"/>
                  </a:lnTo>
                  <a:lnTo>
                    <a:pt x="13892" y="14185"/>
                  </a:lnTo>
                  <a:lnTo>
                    <a:pt x="13892" y="14185"/>
                  </a:lnTo>
                  <a:lnTo>
                    <a:pt x="13860" y="14282"/>
                  </a:lnTo>
                  <a:cubicBezTo>
                    <a:pt x="13860" y="14379"/>
                    <a:pt x="13795" y="14476"/>
                    <a:pt x="13763" y="14541"/>
                  </a:cubicBezTo>
                  <a:cubicBezTo>
                    <a:pt x="13633" y="14767"/>
                    <a:pt x="13439" y="14929"/>
                    <a:pt x="13212" y="15027"/>
                  </a:cubicBezTo>
                  <a:cubicBezTo>
                    <a:pt x="13083" y="15091"/>
                    <a:pt x="12921" y="15124"/>
                    <a:pt x="12759" y="15124"/>
                  </a:cubicBezTo>
                  <a:lnTo>
                    <a:pt x="12759" y="16387"/>
                  </a:lnTo>
                  <a:cubicBezTo>
                    <a:pt x="12727" y="16678"/>
                    <a:pt x="12597" y="16937"/>
                    <a:pt x="12370" y="17164"/>
                  </a:cubicBezTo>
                  <a:cubicBezTo>
                    <a:pt x="12306" y="17229"/>
                    <a:pt x="12209" y="17261"/>
                    <a:pt x="12144" y="17326"/>
                  </a:cubicBezTo>
                  <a:cubicBezTo>
                    <a:pt x="11885" y="17423"/>
                    <a:pt x="11626" y="17455"/>
                    <a:pt x="11367" y="17455"/>
                  </a:cubicBezTo>
                  <a:lnTo>
                    <a:pt x="10266" y="17455"/>
                  </a:lnTo>
                  <a:cubicBezTo>
                    <a:pt x="10007" y="17391"/>
                    <a:pt x="9812" y="17293"/>
                    <a:pt x="9618" y="17131"/>
                  </a:cubicBezTo>
                  <a:cubicBezTo>
                    <a:pt x="9586" y="17099"/>
                    <a:pt x="9553" y="17034"/>
                    <a:pt x="9521" y="17002"/>
                  </a:cubicBezTo>
                  <a:lnTo>
                    <a:pt x="9456" y="16905"/>
                  </a:lnTo>
                  <a:cubicBezTo>
                    <a:pt x="9391" y="16808"/>
                    <a:pt x="9359" y="16710"/>
                    <a:pt x="9326" y="16581"/>
                  </a:cubicBezTo>
                  <a:cubicBezTo>
                    <a:pt x="9326" y="16484"/>
                    <a:pt x="9262" y="16387"/>
                    <a:pt x="9294" y="16257"/>
                  </a:cubicBezTo>
                  <a:lnTo>
                    <a:pt x="9294" y="15124"/>
                  </a:lnTo>
                  <a:lnTo>
                    <a:pt x="4599" y="15124"/>
                  </a:lnTo>
                  <a:lnTo>
                    <a:pt x="4599" y="16451"/>
                  </a:lnTo>
                  <a:lnTo>
                    <a:pt x="4599" y="16451"/>
                  </a:lnTo>
                  <a:cubicBezTo>
                    <a:pt x="4599" y="16516"/>
                    <a:pt x="4599" y="16581"/>
                    <a:pt x="4566" y="16646"/>
                  </a:cubicBezTo>
                  <a:cubicBezTo>
                    <a:pt x="4534" y="16808"/>
                    <a:pt x="4404" y="17002"/>
                    <a:pt x="4275" y="17131"/>
                  </a:cubicBezTo>
                  <a:cubicBezTo>
                    <a:pt x="4178" y="17229"/>
                    <a:pt x="4048" y="17326"/>
                    <a:pt x="3919" y="17391"/>
                  </a:cubicBezTo>
                  <a:cubicBezTo>
                    <a:pt x="3692" y="17455"/>
                    <a:pt x="3465" y="17488"/>
                    <a:pt x="3206" y="17455"/>
                  </a:cubicBezTo>
                  <a:lnTo>
                    <a:pt x="2202" y="17455"/>
                  </a:lnTo>
                  <a:cubicBezTo>
                    <a:pt x="1716" y="17423"/>
                    <a:pt x="1295" y="17099"/>
                    <a:pt x="1198" y="16646"/>
                  </a:cubicBezTo>
                  <a:cubicBezTo>
                    <a:pt x="1198" y="16613"/>
                    <a:pt x="1198" y="16581"/>
                    <a:pt x="1166" y="16549"/>
                  </a:cubicBezTo>
                  <a:cubicBezTo>
                    <a:pt x="1166" y="16484"/>
                    <a:pt x="1166" y="16419"/>
                    <a:pt x="1166" y="16354"/>
                  </a:cubicBezTo>
                  <a:lnTo>
                    <a:pt x="1166" y="15156"/>
                  </a:lnTo>
                  <a:cubicBezTo>
                    <a:pt x="745" y="15156"/>
                    <a:pt x="389" y="14962"/>
                    <a:pt x="162" y="14606"/>
                  </a:cubicBezTo>
                  <a:cubicBezTo>
                    <a:pt x="130" y="14508"/>
                    <a:pt x="65" y="14411"/>
                    <a:pt x="33" y="14314"/>
                  </a:cubicBezTo>
                  <a:lnTo>
                    <a:pt x="33" y="14217"/>
                  </a:lnTo>
                  <a:cubicBezTo>
                    <a:pt x="0" y="14120"/>
                    <a:pt x="0" y="14023"/>
                    <a:pt x="0" y="13926"/>
                  </a:cubicBezTo>
                  <a:lnTo>
                    <a:pt x="0" y="4761"/>
                  </a:lnTo>
                  <a:lnTo>
                    <a:pt x="0" y="3174"/>
                  </a:lnTo>
                  <a:cubicBezTo>
                    <a:pt x="33" y="2915"/>
                    <a:pt x="97" y="2624"/>
                    <a:pt x="162" y="2365"/>
                  </a:cubicBezTo>
                  <a:cubicBezTo>
                    <a:pt x="227" y="2268"/>
                    <a:pt x="259" y="2171"/>
                    <a:pt x="292" y="2073"/>
                  </a:cubicBezTo>
                  <a:cubicBezTo>
                    <a:pt x="356" y="1911"/>
                    <a:pt x="454" y="1782"/>
                    <a:pt x="551" y="1620"/>
                  </a:cubicBezTo>
                  <a:cubicBezTo>
                    <a:pt x="777" y="1231"/>
                    <a:pt x="1101" y="908"/>
                    <a:pt x="1457" y="649"/>
                  </a:cubicBezTo>
                  <a:cubicBezTo>
                    <a:pt x="1555" y="584"/>
                    <a:pt x="1684" y="551"/>
                    <a:pt x="1749" y="454"/>
                  </a:cubicBezTo>
                  <a:cubicBezTo>
                    <a:pt x="1846" y="389"/>
                    <a:pt x="1943" y="357"/>
                    <a:pt x="2040" y="325"/>
                  </a:cubicBezTo>
                  <a:cubicBezTo>
                    <a:pt x="2170" y="260"/>
                    <a:pt x="2299" y="195"/>
                    <a:pt x="2429" y="163"/>
                  </a:cubicBezTo>
                  <a:cubicBezTo>
                    <a:pt x="2494" y="163"/>
                    <a:pt x="2526" y="130"/>
                    <a:pt x="2558" y="130"/>
                  </a:cubicBezTo>
                  <a:close/>
                  <a:moveTo>
                    <a:pt x="4599" y="1167"/>
                  </a:moveTo>
                  <a:lnTo>
                    <a:pt x="4599" y="2332"/>
                  </a:lnTo>
                  <a:lnTo>
                    <a:pt x="9262" y="2332"/>
                  </a:lnTo>
                  <a:lnTo>
                    <a:pt x="9262" y="1167"/>
                  </a:lnTo>
                  <a:close/>
                  <a:moveTo>
                    <a:pt x="1101" y="3498"/>
                  </a:moveTo>
                  <a:lnTo>
                    <a:pt x="1101" y="10493"/>
                  </a:lnTo>
                  <a:lnTo>
                    <a:pt x="12759" y="10493"/>
                  </a:lnTo>
                  <a:lnTo>
                    <a:pt x="12759" y="3498"/>
                  </a:lnTo>
                  <a:close/>
                  <a:moveTo>
                    <a:pt x="2235" y="11626"/>
                  </a:moveTo>
                  <a:cubicBezTo>
                    <a:pt x="2040" y="11659"/>
                    <a:pt x="1878" y="11691"/>
                    <a:pt x="1716" y="11788"/>
                  </a:cubicBezTo>
                  <a:cubicBezTo>
                    <a:pt x="1425" y="11918"/>
                    <a:pt x="1231" y="12209"/>
                    <a:pt x="1166" y="12501"/>
                  </a:cubicBezTo>
                  <a:lnTo>
                    <a:pt x="1134" y="12598"/>
                  </a:lnTo>
                  <a:cubicBezTo>
                    <a:pt x="1101" y="12695"/>
                    <a:pt x="1101" y="12825"/>
                    <a:pt x="1134" y="12922"/>
                  </a:cubicBezTo>
                  <a:cubicBezTo>
                    <a:pt x="1134" y="12986"/>
                    <a:pt x="1166" y="13051"/>
                    <a:pt x="1166" y="13116"/>
                  </a:cubicBezTo>
                  <a:cubicBezTo>
                    <a:pt x="1263" y="13472"/>
                    <a:pt x="1522" y="13731"/>
                    <a:pt x="1846" y="13893"/>
                  </a:cubicBezTo>
                  <a:cubicBezTo>
                    <a:pt x="2137" y="13990"/>
                    <a:pt x="2494" y="13990"/>
                    <a:pt x="2785" y="13861"/>
                  </a:cubicBezTo>
                  <a:cubicBezTo>
                    <a:pt x="3077" y="13699"/>
                    <a:pt x="3303" y="13440"/>
                    <a:pt x="3400" y="13116"/>
                  </a:cubicBezTo>
                  <a:lnTo>
                    <a:pt x="3433" y="13019"/>
                  </a:lnTo>
                  <a:cubicBezTo>
                    <a:pt x="3465" y="12889"/>
                    <a:pt x="3465" y="12760"/>
                    <a:pt x="3433" y="12630"/>
                  </a:cubicBezTo>
                  <a:lnTo>
                    <a:pt x="3400" y="12533"/>
                  </a:lnTo>
                  <a:cubicBezTo>
                    <a:pt x="3303" y="12144"/>
                    <a:pt x="3012" y="11853"/>
                    <a:pt x="2656" y="11723"/>
                  </a:cubicBezTo>
                  <a:cubicBezTo>
                    <a:pt x="2526" y="11659"/>
                    <a:pt x="2364" y="11659"/>
                    <a:pt x="2235" y="11626"/>
                  </a:cubicBezTo>
                  <a:close/>
                  <a:moveTo>
                    <a:pt x="11010" y="11788"/>
                  </a:moveTo>
                  <a:cubicBezTo>
                    <a:pt x="10751" y="11950"/>
                    <a:pt x="10525" y="12209"/>
                    <a:pt x="10460" y="12501"/>
                  </a:cubicBezTo>
                  <a:lnTo>
                    <a:pt x="10427" y="12598"/>
                  </a:lnTo>
                  <a:cubicBezTo>
                    <a:pt x="10427" y="12727"/>
                    <a:pt x="10427" y="12857"/>
                    <a:pt x="10427" y="12986"/>
                  </a:cubicBezTo>
                  <a:cubicBezTo>
                    <a:pt x="10460" y="13181"/>
                    <a:pt x="10557" y="13343"/>
                    <a:pt x="10654" y="13472"/>
                  </a:cubicBezTo>
                  <a:cubicBezTo>
                    <a:pt x="10784" y="13634"/>
                    <a:pt x="10946" y="13764"/>
                    <a:pt x="11108" y="13861"/>
                  </a:cubicBezTo>
                  <a:lnTo>
                    <a:pt x="11237" y="13893"/>
                  </a:lnTo>
                  <a:cubicBezTo>
                    <a:pt x="11496" y="13990"/>
                    <a:pt x="11820" y="13958"/>
                    <a:pt x="12079" y="13828"/>
                  </a:cubicBezTo>
                  <a:cubicBezTo>
                    <a:pt x="12176" y="13796"/>
                    <a:pt x="12273" y="13731"/>
                    <a:pt x="12338" y="13666"/>
                  </a:cubicBezTo>
                  <a:cubicBezTo>
                    <a:pt x="12532" y="13505"/>
                    <a:pt x="12630" y="13310"/>
                    <a:pt x="12694" y="13084"/>
                  </a:cubicBezTo>
                  <a:cubicBezTo>
                    <a:pt x="12694" y="13019"/>
                    <a:pt x="12727" y="12986"/>
                    <a:pt x="12727" y="12922"/>
                  </a:cubicBezTo>
                  <a:cubicBezTo>
                    <a:pt x="12759" y="12792"/>
                    <a:pt x="12759" y="12695"/>
                    <a:pt x="12727" y="12565"/>
                  </a:cubicBezTo>
                  <a:lnTo>
                    <a:pt x="12727" y="12468"/>
                  </a:lnTo>
                  <a:cubicBezTo>
                    <a:pt x="12630" y="12112"/>
                    <a:pt x="12338" y="11821"/>
                    <a:pt x="11982" y="11659"/>
                  </a:cubicBezTo>
                  <a:cubicBezTo>
                    <a:pt x="11852" y="11626"/>
                    <a:pt x="11690" y="11594"/>
                    <a:pt x="11561" y="11594"/>
                  </a:cubicBezTo>
                  <a:cubicBezTo>
                    <a:pt x="11367" y="11626"/>
                    <a:pt x="11172" y="11691"/>
                    <a:pt x="11043" y="117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-5445818" y="1355463"/>
              <a:ext cx="24592" cy="73712"/>
            </a:xfrm>
            <a:custGeom>
              <a:avLst/>
              <a:gdLst/>
              <a:ahLst/>
              <a:cxnLst/>
              <a:rect l="l" t="t" r="r" b="b"/>
              <a:pathLst>
                <a:path w="1167" h="3498" extrusionOk="0">
                  <a:moveTo>
                    <a:pt x="0" y="486"/>
                  </a:moveTo>
                  <a:cubicBezTo>
                    <a:pt x="33" y="227"/>
                    <a:pt x="259" y="0"/>
                    <a:pt x="551" y="0"/>
                  </a:cubicBezTo>
                  <a:lnTo>
                    <a:pt x="1166" y="0"/>
                  </a:lnTo>
                  <a:lnTo>
                    <a:pt x="1166" y="3497"/>
                  </a:lnTo>
                  <a:lnTo>
                    <a:pt x="486" y="3497"/>
                  </a:lnTo>
                  <a:cubicBezTo>
                    <a:pt x="195" y="3465"/>
                    <a:pt x="0" y="3206"/>
                    <a:pt x="0" y="2914"/>
                  </a:cubicBezTo>
                  <a:lnTo>
                    <a:pt x="0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-5078693" y="1355463"/>
              <a:ext cx="24592" cy="73016"/>
            </a:xfrm>
            <a:custGeom>
              <a:avLst/>
              <a:gdLst/>
              <a:ahLst/>
              <a:cxnLst/>
              <a:rect l="l" t="t" r="r" b="b"/>
              <a:pathLst>
                <a:path w="1167" h="3465" extrusionOk="0">
                  <a:moveTo>
                    <a:pt x="0" y="0"/>
                  </a:moveTo>
                  <a:lnTo>
                    <a:pt x="616" y="0"/>
                  </a:lnTo>
                  <a:cubicBezTo>
                    <a:pt x="907" y="0"/>
                    <a:pt x="1166" y="259"/>
                    <a:pt x="1166" y="551"/>
                  </a:cubicBezTo>
                  <a:lnTo>
                    <a:pt x="1166" y="2914"/>
                  </a:lnTo>
                  <a:cubicBezTo>
                    <a:pt x="1166" y="3076"/>
                    <a:pt x="1101" y="3238"/>
                    <a:pt x="972" y="3335"/>
                  </a:cubicBezTo>
                  <a:cubicBezTo>
                    <a:pt x="875" y="3400"/>
                    <a:pt x="713" y="3465"/>
                    <a:pt x="583" y="3465"/>
                  </a:cubicBezTo>
                  <a:lnTo>
                    <a:pt x="0" y="34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8"/>
          <p:cNvGrpSpPr/>
          <p:nvPr/>
        </p:nvGrpSpPr>
        <p:grpSpPr>
          <a:xfrm>
            <a:off x="-179259" y="4453048"/>
            <a:ext cx="9944799" cy="717401"/>
            <a:chOff x="-179259" y="4453048"/>
            <a:chExt cx="9944799" cy="717401"/>
          </a:xfrm>
        </p:grpSpPr>
        <p:sp>
          <p:nvSpPr>
            <p:cNvPr id="1120" name="Google Shape;1120;p38"/>
            <p:cNvSpPr/>
            <p:nvPr/>
          </p:nvSpPr>
          <p:spPr>
            <a:xfrm>
              <a:off x="-179250" y="4453048"/>
              <a:ext cx="9944790" cy="717401"/>
            </a:xfrm>
            <a:custGeom>
              <a:avLst/>
              <a:gdLst/>
              <a:ahLst/>
              <a:cxnLst/>
              <a:rect l="l" t="t" r="r" b="b"/>
              <a:pathLst>
                <a:path w="209001" h="11307" extrusionOk="0">
                  <a:moveTo>
                    <a:pt x="0" y="1"/>
                  </a:moveTo>
                  <a:lnTo>
                    <a:pt x="0" y="11307"/>
                  </a:lnTo>
                  <a:lnTo>
                    <a:pt x="209000" y="11307"/>
                  </a:lnTo>
                  <a:lnTo>
                    <a:pt x="2090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-179259" y="4798245"/>
              <a:ext cx="9944790" cy="48"/>
            </a:xfrm>
            <a:custGeom>
              <a:avLst/>
              <a:gdLst/>
              <a:ahLst/>
              <a:cxnLst/>
              <a:rect l="l" t="t" r="r" b="b"/>
              <a:pathLst>
                <a:path w="209001" h="1" fill="none" extrusionOk="0">
                  <a:moveTo>
                    <a:pt x="0" y="1"/>
                  </a:moveTo>
                  <a:lnTo>
                    <a:pt x="209000" y="1"/>
                  </a:lnTo>
                </a:path>
              </a:pathLst>
            </a:custGeom>
            <a:noFill/>
            <a:ln w="43175" cap="rnd" cmpd="sng">
              <a:solidFill>
                <a:srgbClr val="FFFFFF"/>
              </a:solidFill>
              <a:prstDash val="solid"/>
              <a:miter lim="392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8"/>
          <p:cNvGrpSpPr/>
          <p:nvPr/>
        </p:nvGrpSpPr>
        <p:grpSpPr>
          <a:xfrm flipH="1">
            <a:off x="-292905" y="206910"/>
            <a:ext cx="8176513" cy="1200257"/>
            <a:chOff x="2084504" y="-50265"/>
            <a:chExt cx="8176513" cy="1200257"/>
          </a:xfrm>
        </p:grpSpPr>
        <p:sp>
          <p:nvSpPr>
            <p:cNvPr id="1123" name="Google Shape;1123;p38"/>
            <p:cNvSpPr/>
            <p:nvPr/>
          </p:nvSpPr>
          <p:spPr>
            <a:xfrm>
              <a:off x="8587302" y="352325"/>
              <a:ext cx="1673714" cy="797667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7619796" y="-50265"/>
              <a:ext cx="1283300" cy="554936"/>
            </a:xfrm>
            <a:custGeom>
              <a:avLst/>
              <a:gdLst/>
              <a:ahLst/>
              <a:cxnLst/>
              <a:rect l="l" t="t" r="r" b="b"/>
              <a:pathLst>
                <a:path w="26970" h="11662" extrusionOk="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2084504" y="107214"/>
              <a:ext cx="1316941" cy="568022"/>
            </a:xfrm>
            <a:custGeom>
              <a:avLst/>
              <a:gdLst/>
              <a:ahLst/>
              <a:cxnLst/>
              <a:rect l="l" t="t" r="r" b="b"/>
              <a:pathLst>
                <a:path w="27677" h="11937" extrusionOk="0">
                  <a:moveTo>
                    <a:pt x="10953" y="1"/>
                  </a:moveTo>
                  <a:cubicBezTo>
                    <a:pt x="7852" y="1"/>
                    <a:pt x="5379" y="1296"/>
                    <a:pt x="5379" y="2906"/>
                  </a:cubicBezTo>
                  <a:cubicBezTo>
                    <a:pt x="5379" y="2984"/>
                    <a:pt x="5379" y="3024"/>
                    <a:pt x="5379" y="3102"/>
                  </a:cubicBezTo>
                  <a:cubicBezTo>
                    <a:pt x="2278" y="3652"/>
                    <a:pt x="1" y="5379"/>
                    <a:pt x="1" y="7420"/>
                  </a:cubicBezTo>
                  <a:cubicBezTo>
                    <a:pt x="1" y="9933"/>
                    <a:pt x="3338" y="11935"/>
                    <a:pt x="7499" y="11935"/>
                  </a:cubicBezTo>
                  <a:cubicBezTo>
                    <a:pt x="7566" y="11936"/>
                    <a:pt x="7633" y="11937"/>
                    <a:pt x="7699" y="11937"/>
                  </a:cubicBezTo>
                  <a:cubicBezTo>
                    <a:pt x="9632" y="11937"/>
                    <a:pt x="11520" y="11389"/>
                    <a:pt x="13152" y="10365"/>
                  </a:cubicBezTo>
                  <a:cubicBezTo>
                    <a:pt x="14565" y="11307"/>
                    <a:pt x="16999" y="11935"/>
                    <a:pt x="19747" y="11935"/>
                  </a:cubicBezTo>
                  <a:cubicBezTo>
                    <a:pt x="24104" y="11935"/>
                    <a:pt x="27677" y="10365"/>
                    <a:pt x="27677" y="8402"/>
                  </a:cubicBezTo>
                  <a:cubicBezTo>
                    <a:pt x="27677" y="6988"/>
                    <a:pt x="25910" y="5811"/>
                    <a:pt x="23319" y="5222"/>
                  </a:cubicBezTo>
                  <a:cubicBezTo>
                    <a:pt x="23358" y="5143"/>
                    <a:pt x="23358" y="5026"/>
                    <a:pt x="23358" y="4908"/>
                  </a:cubicBezTo>
                  <a:cubicBezTo>
                    <a:pt x="23358" y="3573"/>
                    <a:pt x="20767" y="2474"/>
                    <a:pt x="17588" y="2474"/>
                  </a:cubicBezTo>
                  <a:cubicBezTo>
                    <a:pt x="17195" y="2474"/>
                    <a:pt x="16842" y="2474"/>
                    <a:pt x="16449" y="2513"/>
                  </a:cubicBezTo>
                  <a:cubicBezTo>
                    <a:pt x="16096" y="1100"/>
                    <a:pt x="13780" y="1"/>
                    <a:pt x="10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6" name="Google Shape;1126;p38"/>
          <p:cNvSpPr/>
          <p:nvPr/>
        </p:nvSpPr>
        <p:spPr>
          <a:xfrm flipH="1">
            <a:off x="1595994" y="1672757"/>
            <a:ext cx="2409874" cy="2675453"/>
          </a:xfrm>
          <a:custGeom>
            <a:avLst/>
            <a:gdLst/>
            <a:ahLst/>
            <a:cxnLst/>
            <a:rect l="l" t="t" r="r" b="b"/>
            <a:pathLst>
              <a:path w="54027" h="59981" extrusionOk="0">
                <a:moveTo>
                  <a:pt x="24883" y="0"/>
                </a:moveTo>
                <a:cubicBezTo>
                  <a:pt x="22921" y="0"/>
                  <a:pt x="20541" y="387"/>
                  <a:pt x="17658" y="1370"/>
                </a:cubicBezTo>
                <a:cubicBezTo>
                  <a:pt x="8590" y="4472"/>
                  <a:pt x="6274" y="11459"/>
                  <a:pt x="12751" y="12166"/>
                </a:cubicBezTo>
                <a:cubicBezTo>
                  <a:pt x="12751" y="12166"/>
                  <a:pt x="2544" y="13344"/>
                  <a:pt x="2544" y="20056"/>
                </a:cubicBezTo>
                <a:cubicBezTo>
                  <a:pt x="2544" y="23375"/>
                  <a:pt x="4734" y="24218"/>
                  <a:pt x="6962" y="24218"/>
                </a:cubicBezTo>
                <a:cubicBezTo>
                  <a:pt x="8693" y="24218"/>
                  <a:pt x="10448" y="23708"/>
                  <a:pt x="11213" y="23455"/>
                </a:cubicBezTo>
                <a:lnTo>
                  <a:pt x="11213" y="23455"/>
                </a:lnTo>
                <a:cubicBezTo>
                  <a:pt x="9153" y="24213"/>
                  <a:pt x="1" y="28030"/>
                  <a:pt x="4860" y="34463"/>
                </a:cubicBezTo>
                <a:cubicBezTo>
                  <a:pt x="4860" y="34463"/>
                  <a:pt x="7199" y="36328"/>
                  <a:pt x="10101" y="36328"/>
                </a:cubicBezTo>
                <a:cubicBezTo>
                  <a:pt x="11774" y="36328"/>
                  <a:pt x="13634" y="35709"/>
                  <a:pt x="15342" y="33757"/>
                </a:cubicBezTo>
                <a:lnTo>
                  <a:pt x="15342" y="33757"/>
                </a:lnTo>
                <a:cubicBezTo>
                  <a:pt x="15341" y="33758"/>
                  <a:pt x="12202" y="37683"/>
                  <a:pt x="15656" y="39331"/>
                </a:cubicBezTo>
                <a:cubicBezTo>
                  <a:pt x="16187" y="39582"/>
                  <a:pt x="16706" y="39684"/>
                  <a:pt x="17212" y="39684"/>
                </a:cubicBezTo>
                <a:cubicBezTo>
                  <a:pt x="19535" y="39684"/>
                  <a:pt x="21601" y="37525"/>
                  <a:pt x="23372" y="37525"/>
                </a:cubicBezTo>
                <a:cubicBezTo>
                  <a:pt x="23758" y="37525"/>
                  <a:pt x="24131" y="37628"/>
                  <a:pt x="24488" y="37879"/>
                </a:cubicBezTo>
                <a:cubicBezTo>
                  <a:pt x="24488" y="37879"/>
                  <a:pt x="29160" y="43492"/>
                  <a:pt x="26373" y="59980"/>
                </a:cubicBezTo>
                <a:lnTo>
                  <a:pt x="31476" y="59980"/>
                </a:lnTo>
                <a:cubicBezTo>
                  <a:pt x="31476" y="59980"/>
                  <a:pt x="27315" y="40980"/>
                  <a:pt x="33949" y="36897"/>
                </a:cubicBezTo>
                <a:cubicBezTo>
                  <a:pt x="33949" y="36897"/>
                  <a:pt x="34507" y="36568"/>
                  <a:pt x="35327" y="36568"/>
                </a:cubicBezTo>
                <a:cubicBezTo>
                  <a:pt x="36134" y="36568"/>
                  <a:pt x="37196" y="36887"/>
                  <a:pt x="38228" y="38154"/>
                </a:cubicBezTo>
                <a:cubicBezTo>
                  <a:pt x="38790" y="38843"/>
                  <a:pt x="39777" y="39169"/>
                  <a:pt x="40914" y="39169"/>
                </a:cubicBezTo>
                <a:cubicBezTo>
                  <a:pt x="43983" y="39169"/>
                  <a:pt x="48146" y="36796"/>
                  <a:pt x="48003" y="32815"/>
                </a:cubicBezTo>
                <a:cubicBezTo>
                  <a:pt x="47869" y="29719"/>
                  <a:pt x="46497" y="29049"/>
                  <a:pt x="45335" y="29049"/>
                </a:cubicBezTo>
                <a:cubicBezTo>
                  <a:pt x="45257" y="29049"/>
                  <a:pt x="45180" y="29052"/>
                  <a:pt x="45104" y="29058"/>
                </a:cubicBezTo>
                <a:lnTo>
                  <a:pt x="45104" y="29058"/>
                </a:lnTo>
                <a:cubicBezTo>
                  <a:pt x="47944" y="28167"/>
                  <a:pt x="54027" y="25555"/>
                  <a:pt x="53695" y="19585"/>
                </a:cubicBezTo>
                <a:cubicBezTo>
                  <a:pt x="53458" y="15679"/>
                  <a:pt x="50872" y="14708"/>
                  <a:pt x="48357" y="14708"/>
                </a:cubicBezTo>
                <a:cubicBezTo>
                  <a:pt x="45868" y="14708"/>
                  <a:pt x="43449" y="15660"/>
                  <a:pt x="43449" y="15660"/>
                </a:cubicBezTo>
                <a:cubicBezTo>
                  <a:pt x="43449" y="15660"/>
                  <a:pt x="51575" y="12048"/>
                  <a:pt x="48121" y="8672"/>
                </a:cubicBezTo>
                <a:cubicBezTo>
                  <a:pt x="47079" y="7677"/>
                  <a:pt x="45967" y="7328"/>
                  <a:pt x="44919" y="7328"/>
                </a:cubicBezTo>
                <a:cubicBezTo>
                  <a:pt x="42477" y="7328"/>
                  <a:pt x="40385" y="9227"/>
                  <a:pt x="40348" y="9260"/>
                </a:cubicBezTo>
                <a:lnTo>
                  <a:pt x="40348" y="9260"/>
                </a:lnTo>
                <a:cubicBezTo>
                  <a:pt x="40399" y="9214"/>
                  <a:pt x="44382" y="5559"/>
                  <a:pt x="42978" y="3687"/>
                </a:cubicBezTo>
                <a:cubicBezTo>
                  <a:pt x="42550" y="3111"/>
                  <a:pt x="41667" y="2872"/>
                  <a:pt x="40600" y="2872"/>
                </a:cubicBezTo>
                <a:cubicBezTo>
                  <a:pt x="38243" y="2872"/>
                  <a:pt x="34983" y="4038"/>
                  <a:pt x="33714" y="5335"/>
                </a:cubicBezTo>
                <a:cubicBezTo>
                  <a:pt x="33683" y="5335"/>
                  <a:pt x="32166" y="0"/>
                  <a:pt x="248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8"/>
          <p:cNvSpPr/>
          <p:nvPr/>
        </p:nvSpPr>
        <p:spPr>
          <a:xfrm flipH="1">
            <a:off x="1645846" y="3677461"/>
            <a:ext cx="190865" cy="672465"/>
          </a:xfrm>
          <a:custGeom>
            <a:avLst/>
            <a:gdLst/>
            <a:ahLst/>
            <a:cxnLst/>
            <a:rect l="l" t="t" r="r" b="b"/>
            <a:pathLst>
              <a:path w="4279" h="15076" extrusionOk="0">
                <a:moveTo>
                  <a:pt x="0" y="1"/>
                </a:moveTo>
                <a:lnTo>
                  <a:pt x="0" y="15075"/>
                </a:lnTo>
                <a:lnTo>
                  <a:pt x="4279" y="15075"/>
                </a:lnTo>
                <a:lnTo>
                  <a:pt x="4279" y="1"/>
                </a:lnTo>
                <a:close/>
              </a:path>
            </a:pathLst>
          </a:custGeom>
          <a:solidFill>
            <a:srgbClr val="82A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8"/>
          <p:cNvSpPr/>
          <p:nvPr/>
        </p:nvSpPr>
        <p:spPr>
          <a:xfrm flipH="1">
            <a:off x="826352" y="1810897"/>
            <a:ext cx="1829831" cy="2127123"/>
          </a:xfrm>
          <a:custGeom>
            <a:avLst/>
            <a:gdLst/>
            <a:ahLst/>
            <a:cxnLst/>
            <a:rect l="l" t="t" r="r" b="b"/>
            <a:pathLst>
              <a:path w="41023" h="47688" extrusionOk="0">
                <a:moveTo>
                  <a:pt x="20256" y="1"/>
                </a:moveTo>
                <a:cubicBezTo>
                  <a:pt x="20256" y="14565"/>
                  <a:pt x="10953" y="21945"/>
                  <a:pt x="4318" y="23162"/>
                </a:cubicBezTo>
                <a:cubicBezTo>
                  <a:pt x="5031" y="23381"/>
                  <a:pt x="5755" y="23474"/>
                  <a:pt x="6470" y="23474"/>
                </a:cubicBezTo>
                <a:cubicBezTo>
                  <a:pt x="10361" y="23474"/>
                  <a:pt x="13975" y="20728"/>
                  <a:pt x="13975" y="20728"/>
                </a:cubicBezTo>
                <a:lnTo>
                  <a:pt x="13975" y="20767"/>
                </a:lnTo>
                <a:cubicBezTo>
                  <a:pt x="11541" y="23947"/>
                  <a:pt x="7969" y="26106"/>
                  <a:pt x="4004" y="26773"/>
                </a:cubicBezTo>
                <a:cubicBezTo>
                  <a:pt x="4004" y="26773"/>
                  <a:pt x="5296" y="27533"/>
                  <a:pt x="7655" y="27533"/>
                </a:cubicBezTo>
                <a:cubicBezTo>
                  <a:pt x="8687" y="27533"/>
                  <a:pt x="9923" y="27388"/>
                  <a:pt x="11345" y="26970"/>
                </a:cubicBezTo>
                <a:lnTo>
                  <a:pt x="11345" y="26970"/>
                </a:lnTo>
                <a:cubicBezTo>
                  <a:pt x="8990" y="30424"/>
                  <a:pt x="5771" y="33172"/>
                  <a:pt x="2002" y="34939"/>
                </a:cubicBezTo>
                <a:cubicBezTo>
                  <a:pt x="2039" y="34976"/>
                  <a:pt x="2174" y="34993"/>
                  <a:pt x="2385" y="34993"/>
                </a:cubicBezTo>
                <a:cubicBezTo>
                  <a:pt x="3752" y="34993"/>
                  <a:pt x="8324" y="34279"/>
                  <a:pt x="10364" y="33565"/>
                </a:cubicBezTo>
                <a:lnTo>
                  <a:pt x="10364" y="33565"/>
                </a:lnTo>
                <a:cubicBezTo>
                  <a:pt x="8951" y="36548"/>
                  <a:pt x="5457" y="41691"/>
                  <a:pt x="0" y="42397"/>
                </a:cubicBezTo>
                <a:cubicBezTo>
                  <a:pt x="0" y="42397"/>
                  <a:pt x="1522" y="42702"/>
                  <a:pt x="3640" y="42702"/>
                </a:cubicBezTo>
                <a:cubicBezTo>
                  <a:pt x="5823" y="42702"/>
                  <a:pt x="8639" y="42378"/>
                  <a:pt x="11070" y="41063"/>
                </a:cubicBezTo>
                <a:lnTo>
                  <a:pt x="11070" y="41063"/>
                </a:lnTo>
                <a:cubicBezTo>
                  <a:pt x="10756" y="41887"/>
                  <a:pt x="7537" y="46598"/>
                  <a:pt x="4358" y="47540"/>
                </a:cubicBezTo>
                <a:cubicBezTo>
                  <a:pt x="5334" y="47593"/>
                  <a:pt x="6250" y="47618"/>
                  <a:pt x="7111" y="47618"/>
                </a:cubicBezTo>
                <a:cubicBezTo>
                  <a:pt x="18993" y="47618"/>
                  <a:pt x="20256" y="42908"/>
                  <a:pt x="20256" y="42908"/>
                </a:cubicBezTo>
                <a:cubicBezTo>
                  <a:pt x="20256" y="42908"/>
                  <a:pt x="21083" y="47688"/>
                  <a:pt x="34325" y="47688"/>
                </a:cubicBezTo>
                <a:cubicBezTo>
                  <a:pt x="34923" y="47688"/>
                  <a:pt x="35545" y="47678"/>
                  <a:pt x="36194" y="47658"/>
                </a:cubicBezTo>
                <a:cubicBezTo>
                  <a:pt x="36194" y="47658"/>
                  <a:pt x="29089" y="43732"/>
                  <a:pt x="29089" y="41377"/>
                </a:cubicBezTo>
                <a:lnTo>
                  <a:pt x="29089" y="41377"/>
                </a:lnTo>
                <a:cubicBezTo>
                  <a:pt x="31633" y="42944"/>
                  <a:pt x="34419" y="43359"/>
                  <a:pt x="36660" y="43359"/>
                </a:cubicBezTo>
                <a:cubicBezTo>
                  <a:pt x="39190" y="43359"/>
                  <a:pt x="41023" y="42829"/>
                  <a:pt x="41023" y="42829"/>
                </a:cubicBezTo>
                <a:cubicBezTo>
                  <a:pt x="35566" y="42123"/>
                  <a:pt x="31601" y="36666"/>
                  <a:pt x="30149" y="33643"/>
                </a:cubicBezTo>
                <a:lnTo>
                  <a:pt x="30149" y="33643"/>
                </a:lnTo>
                <a:cubicBezTo>
                  <a:pt x="31989" y="34277"/>
                  <a:pt x="35963" y="35351"/>
                  <a:pt x="37704" y="35351"/>
                </a:cubicBezTo>
                <a:cubicBezTo>
                  <a:pt x="38228" y="35351"/>
                  <a:pt x="38550" y="35254"/>
                  <a:pt x="38550" y="35017"/>
                </a:cubicBezTo>
                <a:cubicBezTo>
                  <a:pt x="33407" y="32269"/>
                  <a:pt x="30463" y="29286"/>
                  <a:pt x="28814" y="26734"/>
                </a:cubicBezTo>
                <a:lnTo>
                  <a:pt x="28814" y="26734"/>
                </a:lnTo>
                <a:cubicBezTo>
                  <a:pt x="30502" y="27310"/>
                  <a:pt x="31955" y="27502"/>
                  <a:pt x="33141" y="27502"/>
                </a:cubicBezTo>
                <a:cubicBezTo>
                  <a:pt x="35514" y="27502"/>
                  <a:pt x="36822" y="26734"/>
                  <a:pt x="36822" y="26734"/>
                </a:cubicBezTo>
                <a:cubicBezTo>
                  <a:pt x="33407" y="26145"/>
                  <a:pt x="30227" y="24457"/>
                  <a:pt x="27833" y="21906"/>
                </a:cubicBezTo>
                <a:lnTo>
                  <a:pt x="27833" y="21906"/>
                </a:lnTo>
                <a:cubicBezTo>
                  <a:pt x="29824" y="23308"/>
                  <a:pt x="31952" y="23669"/>
                  <a:pt x="33564" y="23669"/>
                </a:cubicBezTo>
                <a:cubicBezTo>
                  <a:pt x="35066" y="23669"/>
                  <a:pt x="36119" y="23355"/>
                  <a:pt x="36194" y="23280"/>
                </a:cubicBezTo>
                <a:cubicBezTo>
                  <a:pt x="31837" y="23280"/>
                  <a:pt x="20256" y="14643"/>
                  <a:pt x="20256" y="118"/>
                </a:cubicBezTo>
                <a:lnTo>
                  <a:pt x="202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8"/>
          <p:cNvSpPr/>
          <p:nvPr/>
        </p:nvSpPr>
        <p:spPr>
          <a:xfrm flipH="1">
            <a:off x="628848" y="3481380"/>
            <a:ext cx="168161" cy="866809"/>
          </a:xfrm>
          <a:custGeom>
            <a:avLst/>
            <a:gdLst/>
            <a:ahLst/>
            <a:cxnLst/>
            <a:rect l="l" t="t" r="r" b="b"/>
            <a:pathLst>
              <a:path w="3770" h="19433" extrusionOk="0">
                <a:moveTo>
                  <a:pt x="1" y="0"/>
                </a:moveTo>
                <a:lnTo>
                  <a:pt x="1" y="19432"/>
                </a:lnTo>
                <a:lnTo>
                  <a:pt x="3769" y="19432"/>
                </a:lnTo>
                <a:lnTo>
                  <a:pt x="3769" y="0"/>
                </a:lnTo>
                <a:close/>
              </a:path>
            </a:pathLst>
          </a:custGeom>
          <a:solidFill>
            <a:srgbClr val="9ABC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8"/>
          <p:cNvSpPr/>
          <p:nvPr/>
        </p:nvSpPr>
        <p:spPr>
          <a:xfrm flipH="1">
            <a:off x="-62806" y="1527257"/>
            <a:ext cx="1549712" cy="2045228"/>
          </a:xfrm>
          <a:custGeom>
            <a:avLst/>
            <a:gdLst/>
            <a:ahLst/>
            <a:cxnLst/>
            <a:rect l="l" t="t" r="r" b="b"/>
            <a:pathLst>
              <a:path w="34743" h="45852" extrusionOk="0">
                <a:moveTo>
                  <a:pt x="17352" y="0"/>
                </a:moveTo>
                <a:cubicBezTo>
                  <a:pt x="11189" y="0"/>
                  <a:pt x="6164" y="3258"/>
                  <a:pt x="6164" y="7223"/>
                </a:cubicBezTo>
                <a:cubicBezTo>
                  <a:pt x="6164" y="7616"/>
                  <a:pt x="6242" y="8008"/>
                  <a:pt x="6321" y="8362"/>
                </a:cubicBezTo>
                <a:cubicBezTo>
                  <a:pt x="4240" y="9422"/>
                  <a:pt x="2906" y="11031"/>
                  <a:pt x="2906" y="12876"/>
                </a:cubicBezTo>
                <a:cubicBezTo>
                  <a:pt x="2906" y="14250"/>
                  <a:pt x="3691" y="15546"/>
                  <a:pt x="5026" y="16527"/>
                </a:cubicBezTo>
                <a:cubicBezTo>
                  <a:pt x="2906" y="17587"/>
                  <a:pt x="1532" y="19196"/>
                  <a:pt x="1532" y="21042"/>
                </a:cubicBezTo>
                <a:cubicBezTo>
                  <a:pt x="1532" y="22690"/>
                  <a:pt x="2631" y="24143"/>
                  <a:pt x="4319" y="25163"/>
                </a:cubicBezTo>
                <a:cubicBezTo>
                  <a:pt x="2474" y="26223"/>
                  <a:pt x="1335" y="27715"/>
                  <a:pt x="1335" y="29403"/>
                </a:cubicBezTo>
                <a:cubicBezTo>
                  <a:pt x="1335" y="30816"/>
                  <a:pt x="2121" y="32112"/>
                  <a:pt x="3455" y="33093"/>
                </a:cubicBezTo>
                <a:cubicBezTo>
                  <a:pt x="1335" y="34153"/>
                  <a:pt x="1" y="35763"/>
                  <a:pt x="1" y="37608"/>
                </a:cubicBezTo>
                <a:cubicBezTo>
                  <a:pt x="1" y="40709"/>
                  <a:pt x="3926" y="43261"/>
                  <a:pt x="8755" y="43261"/>
                </a:cubicBezTo>
                <a:cubicBezTo>
                  <a:pt x="9030" y="43261"/>
                  <a:pt x="9344" y="43261"/>
                  <a:pt x="9619" y="43221"/>
                </a:cubicBezTo>
                <a:cubicBezTo>
                  <a:pt x="11032" y="44792"/>
                  <a:pt x="13976" y="45851"/>
                  <a:pt x="17352" y="45851"/>
                </a:cubicBezTo>
                <a:cubicBezTo>
                  <a:pt x="20728" y="45851"/>
                  <a:pt x="23672" y="44792"/>
                  <a:pt x="25085" y="43221"/>
                </a:cubicBezTo>
                <a:cubicBezTo>
                  <a:pt x="25399" y="43221"/>
                  <a:pt x="25674" y="43261"/>
                  <a:pt x="25949" y="43261"/>
                </a:cubicBezTo>
                <a:cubicBezTo>
                  <a:pt x="30817" y="43261"/>
                  <a:pt x="34742" y="40709"/>
                  <a:pt x="34742" y="37608"/>
                </a:cubicBezTo>
                <a:cubicBezTo>
                  <a:pt x="34742" y="35763"/>
                  <a:pt x="33368" y="34153"/>
                  <a:pt x="31249" y="33093"/>
                </a:cubicBezTo>
                <a:cubicBezTo>
                  <a:pt x="32583" y="32112"/>
                  <a:pt x="33368" y="30816"/>
                  <a:pt x="33368" y="29403"/>
                </a:cubicBezTo>
                <a:cubicBezTo>
                  <a:pt x="33368" y="27715"/>
                  <a:pt x="32230" y="26184"/>
                  <a:pt x="30385" y="25163"/>
                </a:cubicBezTo>
                <a:cubicBezTo>
                  <a:pt x="32112" y="24143"/>
                  <a:pt x="33172" y="22651"/>
                  <a:pt x="33172" y="21042"/>
                </a:cubicBezTo>
                <a:cubicBezTo>
                  <a:pt x="33172" y="19196"/>
                  <a:pt x="31798" y="17587"/>
                  <a:pt x="29678" y="16527"/>
                </a:cubicBezTo>
                <a:cubicBezTo>
                  <a:pt x="31013" y="15546"/>
                  <a:pt x="31838" y="14250"/>
                  <a:pt x="31838" y="12837"/>
                </a:cubicBezTo>
                <a:cubicBezTo>
                  <a:pt x="31838" y="11031"/>
                  <a:pt x="30464" y="9422"/>
                  <a:pt x="28383" y="8362"/>
                </a:cubicBezTo>
                <a:cubicBezTo>
                  <a:pt x="28501" y="8008"/>
                  <a:pt x="28540" y="7616"/>
                  <a:pt x="28540" y="7223"/>
                </a:cubicBezTo>
                <a:cubicBezTo>
                  <a:pt x="28540" y="3219"/>
                  <a:pt x="23515" y="0"/>
                  <a:pt x="173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8"/>
          <p:cNvSpPr/>
          <p:nvPr/>
        </p:nvSpPr>
        <p:spPr>
          <a:xfrm flipH="1">
            <a:off x="5194325" y="2070183"/>
            <a:ext cx="2050313" cy="2278022"/>
          </a:xfrm>
          <a:custGeom>
            <a:avLst/>
            <a:gdLst/>
            <a:ahLst/>
            <a:cxnLst/>
            <a:rect l="l" t="t" r="r" b="b"/>
            <a:pathLst>
              <a:path w="45966" h="51071" extrusionOk="0">
                <a:moveTo>
                  <a:pt x="21184" y="0"/>
                </a:moveTo>
                <a:cubicBezTo>
                  <a:pt x="19510" y="0"/>
                  <a:pt x="17477" y="332"/>
                  <a:pt x="15015" y="1175"/>
                </a:cubicBezTo>
                <a:cubicBezTo>
                  <a:pt x="7321" y="3805"/>
                  <a:pt x="5319" y="9772"/>
                  <a:pt x="10854" y="10361"/>
                </a:cubicBezTo>
                <a:cubicBezTo>
                  <a:pt x="10854" y="10361"/>
                  <a:pt x="2178" y="11343"/>
                  <a:pt x="2178" y="17074"/>
                </a:cubicBezTo>
                <a:cubicBezTo>
                  <a:pt x="2178" y="19911"/>
                  <a:pt x="4038" y="20632"/>
                  <a:pt x="5929" y="20632"/>
                </a:cubicBezTo>
                <a:cubicBezTo>
                  <a:pt x="7411" y="20632"/>
                  <a:pt x="8913" y="20189"/>
                  <a:pt x="9552" y="19975"/>
                </a:cubicBezTo>
                <a:lnTo>
                  <a:pt x="9552" y="19975"/>
                </a:lnTo>
                <a:cubicBezTo>
                  <a:pt x="7841" y="20609"/>
                  <a:pt x="0" y="23887"/>
                  <a:pt x="4141" y="29361"/>
                </a:cubicBezTo>
                <a:cubicBezTo>
                  <a:pt x="4141" y="29361"/>
                  <a:pt x="6135" y="30944"/>
                  <a:pt x="8606" y="30944"/>
                </a:cubicBezTo>
                <a:cubicBezTo>
                  <a:pt x="10026" y="30944"/>
                  <a:pt x="11605" y="30421"/>
                  <a:pt x="13052" y="28772"/>
                </a:cubicBezTo>
                <a:lnTo>
                  <a:pt x="13052" y="28772"/>
                </a:lnTo>
                <a:cubicBezTo>
                  <a:pt x="13051" y="28773"/>
                  <a:pt x="10383" y="32109"/>
                  <a:pt x="13327" y="33483"/>
                </a:cubicBezTo>
                <a:cubicBezTo>
                  <a:pt x="13783" y="33699"/>
                  <a:pt x="14228" y="33788"/>
                  <a:pt x="14662" y="33788"/>
                </a:cubicBezTo>
                <a:cubicBezTo>
                  <a:pt x="16633" y="33788"/>
                  <a:pt x="18378" y="31962"/>
                  <a:pt x="19895" y="31962"/>
                </a:cubicBezTo>
                <a:cubicBezTo>
                  <a:pt x="20229" y="31962"/>
                  <a:pt x="20552" y="32050"/>
                  <a:pt x="20864" y="32266"/>
                </a:cubicBezTo>
                <a:cubicBezTo>
                  <a:pt x="20864" y="32266"/>
                  <a:pt x="24790" y="37056"/>
                  <a:pt x="22434" y="51070"/>
                </a:cubicBezTo>
                <a:lnTo>
                  <a:pt x="26792" y="51070"/>
                </a:lnTo>
                <a:cubicBezTo>
                  <a:pt x="26792" y="51070"/>
                  <a:pt x="23219" y="34936"/>
                  <a:pt x="28833" y="31442"/>
                </a:cubicBezTo>
                <a:cubicBezTo>
                  <a:pt x="28833" y="31442"/>
                  <a:pt x="29313" y="31162"/>
                  <a:pt x="30020" y="31162"/>
                </a:cubicBezTo>
                <a:cubicBezTo>
                  <a:pt x="30714" y="31162"/>
                  <a:pt x="31628" y="31432"/>
                  <a:pt x="32523" y="32502"/>
                </a:cubicBezTo>
                <a:cubicBezTo>
                  <a:pt x="33003" y="33099"/>
                  <a:pt x="33849" y="33381"/>
                  <a:pt x="34822" y="33381"/>
                </a:cubicBezTo>
                <a:cubicBezTo>
                  <a:pt x="37428" y="33381"/>
                  <a:pt x="40949" y="31361"/>
                  <a:pt x="40806" y="27987"/>
                </a:cubicBezTo>
                <a:cubicBezTo>
                  <a:pt x="40695" y="25353"/>
                  <a:pt x="39548" y="24778"/>
                  <a:pt x="38569" y="24778"/>
                </a:cubicBezTo>
                <a:cubicBezTo>
                  <a:pt x="38510" y="24778"/>
                  <a:pt x="38451" y="24780"/>
                  <a:pt x="38393" y="24784"/>
                </a:cubicBezTo>
                <a:lnTo>
                  <a:pt x="38393" y="24784"/>
                </a:lnTo>
                <a:cubicBezTo>
                  <a:pt x="40825" y="24010"/>
                  <a:pt x="45965" y="21767"/>
                  <a:pt x="45635" y="16721"/>
                </a:cubicBezTo>
                <a:cubicBezTo>
                  <a:pt x="45437" y="13374"/>
                  <a:pt x="43230" y="12545"/>
                  <a:pt x="41093" y="12545"/>
                </a:cubicBezTo>
                <a:cubicBezTo>
                  <a:pt x="38993" y="12545"/>
                  <a:pt x="36959" y="13345"/>
                  <a:pt x="36959" y="13345"/>
                </a:cubicBezTo>
                <a:cubicBezTo>
                  <a:pt x="36959" y="13345"/>
                  <a:pt x="43868" y="10283"/>
                  <a:pt x="40924" y="7417"/>
                </a:cubicBezTo>
                <a:cubicBezTo>
                  <a:pt x="40028" y="6556"/>
                  <a:pt x="39071" y="6255"/>
                  <a:pt x="38171" y="6255"/>
                </a:cubicBezTo>
                <a:cubicBezTo>
                  <a:pt x="36095" y="6255"/>
                  <a:pt x="34322" y="7859"/>
                  <a:pt x="34290" y="7888"/>
                </a:cubicBezTo>
                <a:lnTo>
                  <a:pt x="34290" y="7888"/>
                </a:lnTo>
                <a:cubicBezTo>
                  <a:pt x="34334" y="7848"/>
                  <a:pt x="37737" y="4737"/>
                  <a:pt x="36566" y="3138"/>
                </a:cubicBezTo>
                <a:cubicBezTo>
                  <a:pt x="36200" y="2649"/>
                  <a:pt x="35449" y="2446"/>
                  <a:pt x="34541" y="2446"/>
                </a:cubicBezTo>
                <a:cubicBezTo>
                  <a:pt x="32530" y="2446"/>
                  <a:pt x="29746" y="3443"/>
                  <a:pt x="28637" y="4551"/>
                </a:cubicBezTo>
                <a:lnTo>
                  <a:pt x="28637" y="4551"/>
                </a:lnTo>
                <a:cubicBezTo>
                  <a:pt x="28654" y="4504"/>
                  <a:pt x="27352" y="0"/>
                  <a:pt x="21184" y="0"/>
                </a:cubicBezTo>
                <a:close/>
              </a:path>
            </a:pathLst>
          </a:custGeom>
          <a:solidFill>
            <a:srgbClr val="9ABC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8"/>
          <p:cNvSpPr/>
          <p:nvPr/>
        </p:nvSpPr>
        <p:spPr>
          <a:xfrm>
            <a:off x="-14736" y="4426906"/>
            <a:ext cx="9322246" cy="70076"/>
          </a:xfrm>
          <a:custGeom>
            <a:avLst/>
            <a:gdLst/>
            <a:ahLst/>
            <a:cxnLst/>
            <a:rect l="l" t="t" r="r" b="b"/>
            <a:pathLst>
              <a:path w="209001" h="1571" extrusionOk="0">
                <a:moveTo>
                  <a:pt x="0" y="1"/>
                </a:moveTo>
                <a:lnTo>
                  <a:pt x="209000" y="1"/>
                </a:lnTo>
                <a:lnTo>
                  <a:pt x="209000" y="1571"/>
                </a:lnTo>
                <a:lnTo>
                  <a:pt x="0" y="157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8"/>
          <p:cNvSpPr/>
          <p:nvPr/>
        </p:nvSpPr>
        <p:spPr>
          <a:xfrm>
            <a:off x="-14736" y="4820514"/>
            <a:ext cx="9322246" cy="45"/>
          </a:xfrm>
          <a:custGeom>
            <a:avLst/>
            <a:gdLst/>
            <a:ahLst/>
            <a:cxnLst/>
            <a:rect l="l" t="t" r="r" b="b"/>
            <a:pathLst>
              <a:path w="209001" h="1" fill="none" extrusionOk="0">
                <a:moveTo>
                  <a:pt x="0" y="1"/>
                </a:moveTo>
                <a:lnTo>
                  <a:pt x="209000" y="1"/>
                </a:lnTo>
              </a:path>
            </a:pathLst>
          </a:custGeom>
          <a:noFill/>
          <a:ln w="43175" cap="rnd" cmpd="sng">
            <a:solidFill>
              <a:srgbClr val="FFFFFF"/>
            </a:solidFill>
            <a:prstDash val="solid"/>
            <a:miter lim="392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4" name="Google Shape;1134;p38"/>
          <p:cNvGrpSpPr/>
          <p:nvPr/>
        </p:nvGrpSpPr>
        <p:grpSpPr>
          <a:xfrm>
            <a:off x="7006956" y="2285034"/>
            <a:ext cx="1361025" cy="2371915"/>
            <a:chOff x="6282452" y="1236847"/>
            <a:chExt cx="1533549" cy="2672881"/>
          </a:xfrm>
        </p:grpSpPr>
        <p:grpSp>
          <p:nvGrpSpPr>
            <p:cNvPr id="1135" name="Google Shape;1135;p38"/>
            <p:cNvGrpSpPr/>
            <p:nvPr/>
          </p:nvGrpSpPr>
          <p:grpSpPr>
            <a:xfrm>
              <a:off x="6282452" y="1236847"/>
              <a:ext cx="1533549" cy="2672881"/>
              <a:chOff x="12645075" y="2835438"/>
              <a:chExt cx="725700" cy="1264850"/>
            </a:xfrm>
          </p:grpSpPr>
          <p:sp>
            <p:nvSpPr>
              <p:cNvPr id="1136" name="Google Shape;1136;p38"/>
              <p:cNvSpPr/>
              <p:nvPr/>
            </p:nvSpPr>
            <p:spPr>
              <a:xfrm>
                <a:off x="12664825" y="3367913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A16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8"/>
              <p:cNvSpPr/>
              <p:nvPr/>
            </p:nvSpPr>
            <p:spPr>
              <a:xfrm>
                <a:off x="12722400" y="3335213"/>
                <a:ext cx="617100" cy="430125"/>
              </a:xfrm>
              <a:custGeom>
                <a:avLst/>
                <a:gdLst/>
                <a:ahLst/>
                <a:cxnLst/>
                <a:rect l="l" t="t" r="r" b="b"/>
                <a:pathLst>
                  <a:path w="24684" h="17205" extrusionOk="0">
                    <a:moveTo>
                      <a:pt x="1877" y="1"/>
                    </a:moveTo>
                    <a:lnTo>
                      <a:pt x="1" y="1423"/>
                    </a:lnTo>
                    <a:lnTo>
                      <a:pt x="2702" y="5517"/>
                    </a:lnTo>
                    <a:cubicBezTo>
                      <a:pt x="2987" y="5972"/>
                      <a:pt x="3385" y="6314"/>
                      <a:pt x="3840" y="6541"/>
                    </a:cubicBezTo>
                    <a:lnTo>
                      <a:pt x="8048" y="8674"/>
                    </a:lnTo>
                    <a:cubicBezTo>
                      <a:pt x="7906" y="10124"/>
                      <a:pt x="7792" y="11518"/>
                      <a:pt x="7821" y="12314"/>
                    </a:cubicBezTo>
                    <a:cubicBezTo>
                      <a:pt x="7906" y="13935"/>
                      <a:pt x="8105" y="15584"/>
                      <a:pt x="8418" y="17205"/>
                    </a:cubicBezTo>
                    <a:lnTo>
                      <a:pt x="20503" y="17205"/>
                    </a:lnTo>
                    <a:cubicBezTo>
                      <a:pt x="20816" y="15584"/>
                      <a:pt x="21015" y="13935"/>
                      <a:pt x="21101" y="12314"/>
                    </a:cubicBezTo>
                    <a:cubicBezTo>
                      <a:pt x="21101" y="11944"/>
                      <a:pt x="21101" y="11432"/>
                      <a:pt x="21072" y="10892"/>
                    </a:cubicBezTo>
                    <a:lnTo>
                      <a:pt x="21072" y="10892"/>
                    </a:lnTo>
                    <a:cubicBezTo>
                      <a:pt x="21584" y="12399"/>
                      <a:pt x="21897" y="13963"/>
                      <a:pt x="22039" y="15527"/>
                    </a:cubicBezTo>
                    <a:lnTo>
                      <a:pt x="24172" y="15186"/>
                    </a:lnTo>
                    <a:cubicBezTo>
                      <a:pt x="24172" y="15186"/>
                      <a:pt x="24684" y="13935"/>
                      <a:pt x="23774" y="10067"/>
                    </a:cubicBezTo>
                    <a:cubicBezTo>
                      <a:pt x="22864" y="6257"/>
                      <a:pt x="20390" y="4636"/>
                      <a:pt x="20390" y="4636"/>
                    </a:cubicBezTo>
                    <a:lnTo>
                      <a:pt x="20361" y="4664"/>
                    </a:lnTo>
                    <a:lnTo>
                      <a:pt x="20361" y="4636"/>
                    </a:lnTo>
                    <a:cubicBezTo>
                      <a:pt x="19707" y="3726"/>
                      <a:pt x="17575" y="3043"/>
                      <a:pt x="17120" y="2958"/>
                    </a:cubicBezTo>
                    <a:lnTo>
                      <a:pt x="11830" y="2958"/>
                    </a:lnTo>
                    <a:cubicBezTo>
                      <a:pt x="11375" y="3043"/>
                      <a:pt x="9584" y="3271"/>
                      <a:pt x="8589" y="3897"/>
                    </a:cubicBezTo>
                    <a:lnTo>
                      <a:pt x="5574" y="3527"/>
                    </a:lnTo>
                    <a:cubicBezTo>
                      <a:pt x="4721" y="3442"/>
                      <a:pt x="3953" y="2958"/>
                      <a:pt x="3441" y="2247"/>
                    </a:cubicBezTo>
                    <a:lnTo>
                      <a:pt x="18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13045875" y="3352288"/>
                <a:ext cx="76800" cy="90300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3612" extrusionOk="0">
                    <a:moveTo>
                      <a:pt x="1536" y="0"/>
                    </a:moveTo>
                    <a:lnTo>
                      <a:pt x="0" y="398"/>
                    </a:lnTo>
                    <a:lnTo>
                      <a:pt x="0" y="1507"/>
                    </a:lnTo>
                    <a:lnTo>
                      <a:pt x="1536" y="3612"/>
                    </a:lnTo>
                    <a:lnTo>
                      <a:pt x="3072" y="1507"/>
                    </a:lnTo>
                    <a:lnTo>
                      <a:pt x="3072" y="398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rgbClr val="FFC2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8"/>
              <p:cNvSpPr/>
              <p:nvPr/>
            </p:nvSpPr>
            <p:spPr>
              <a:xfrm>
                <a:off x="12812675" y="3197938"/>
                <a:ext cx="10100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3192" extrusionOk="0">
                    <a:moveTo>
                      <a:pt x="1287" y="0"/>
                    </a:moveTo>
                    <a:cubicBezTo>
                      <a:pt x="892" y="0"/>
                      <a:pt x="370" y="192"/>
                      <a:pt x="200" y="1141"/>
                    </a:cubicBezTo>
                    <a:cubicBezTo>
                      <a:pt x="1" y="2382"/>
                      <a:pt x="1322" y="3192"/>
                      <a:pt x="2345" y="3192"/>
                    </a:cubicBezTo>
                    <a:cubicBezTo>
                      <a:pt x="2635" y="3192"/>
                      <a:pt x="2900" y="3127"/>
                      <a:pt x="3101" y="2989"/>
                    </a:cubicBezTo>
                    <a:cubicBezTo>
                      <a:pt x="4039" y="2335"/>
                      <a:pt x="2532" y="117"/>
                      <a:pt x="1764" y="89"/>
                    </a:cubicBezTo>
                    <a:cubicBezTo>
                      <a:pt x="1764" y="89"/>
                      <a:pt x="1555" y="0"/>
                      <a:pt x="1287" y="0"/>
                    </a:cubicBezTo>
                    <a:close/>
                  </a:path>
                </a:pathLst>
              </a:custGeom>
              <a:solidFill>
                <a:srgbClr val="FFC2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8"/>
              <p:cNvSpPr/>
              <p:nvPr/>
            </p:nvSpPr>
            <p:spPr>
              <a:xfrm>
                <a:off x="13254875" y="3197938"/>
                <a:ext cx="10100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3192" extrusionOk="0">
                    <a:moveTo>
                      <a:pt x="2761" y="0"/>
                    </a:moveTo>
                    <a:cubicBezTo>
                      <a:pt x="2489" y="0"/>
                      <a:pt x="2276" y="89"/>
                      <a:pt x="2276" y="89"/>
                    </a:cubicBezTo>
                    <a:cubicBezTo>
                      <a:pt x="1479" y="117"/>
                      <a:pt x="1" y="2335"/>
                      <a:pt x="939" y="2989"/>
                    </a:cubicBezTo>
                    <a:cubicBezTo>
                      <a:pt x="1140" y="3127"/>
                      <a:pt x="1405" y="3192"/>
                      <a:pt x="1694" y="3192"/>
                    </a:cubicBezTo>
                    <a:cubicBezTo>
                      <a:pt x="2718" y="3192"/>
                      <a:pt x="4039" y="2382"/>
                      <a:pt x="3840" y="1141"/>
                    </a:cubicBezTo>
                    <a:cubicBezTo>
                      <a:pt x="3687" y="192"/>
                      <a:pt x="3161" y="0"/>
                      <a:pt x="2761" y="0"/>
                    </a:cubicBezTo>
                    <a:close/>
                  </a:path>
                </a:pathLst>
              </a:custGeom>
              <a:solidFill>
                <a:srgbClr val="FFC2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13296825" y="3214363"/>
                <a:ext cx="3415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2060" extrusionOk="0">
                    <a:moveTo>
                      <a:pt x="1195" y="1"/>
                    </a:moveTo>
                    <a:cubicBezTo>
                      <a:pt x="882" y="114"/>
                      <a:pt x="569" y="285"/>
                      <a:pt x="342" y="512"/>
                    </a:cubicBezTo>
                    <a:cubicBezTo>
                      <a:pt x="228" y="626"/>
                      <a:pt x="114" y="797"/>
                      <a:pt x="57" y="967"/>
                    </a:cubicBezTo>
                    <a:cubicBezTo>
                      <a:pt x="0" y="1138"/>
                      <a:pt x="0" y="1337"/>
                      <a:pt x="57" y="1536"/>
                    </a:cubicBezTo>
                    <a:cubicBezTo>
                      <a:pt x="86" y="1593"/>
                      <a:pt x="86" y="1621"/>
                      <a:pt x="114" y="1678"/>
                    </a:cubicBezTo>
                    <a:cubicBezTo>
                      <a:pt x="143" y="1707"/>
                      <a:pt x="171" y="1764"/>
                      <a:pt x="200" y="1792"/>
                    </a:cubicBezTo>
                    <a:cubicBezTo>
                      <a:pt x="256" y="1877"/>
                      <a:pt x="342" y="1963"/>
                      <a:pt x="427" y="2020"/>
                    </a:cubicBezTo>
                    <a:cubicBezTo>
                      <a:pt x="507" y="2040"/>
                      <a:pt x="588" y="2060"/>
                      <a:pt x="668" y="2060"/>
                    </a:cubicBezTo>
                    <a:cubicBezTo>
                      <a:pt x="702" y="2060"/>
                      <a:pt x="735" y="2056"/>
                      <a:pt x="768" y="2048"/>
                    </a:cubicBezTo>
                    <a:cubicBezTo>
                      <a:pt x="854" y="2020"/>
                      <a:pt x="967" y="1991"/>
                      <a:pt x="1024" y="1934"/>
                    </a:cubicBezTo>
                    <a:cubicBezTo>
                      <a:pt x="1195" y="1820"/>
                      <a:pt x="1309" y="1650"/>
                      <a:pt x="1337" y="1479"/>
                    </a:cubicBezTo>
                    <a:cubicBezTo>
                      <a:pt x="1365" y="1394"/>
                      <a:pt x="1365" y="1280"/>
                      <a:pt x="1309" y="1195"/>
                    </a:cubicBezTo>
                    <a:cubicBezTo>
                      <a:pt x="1280" y="1110"/>
                      <a:pt x="1195" y="1053"/>
                      <a:pt x="1110" y="1053"/>
                    </a:cubicBezTo>
                    <a:cubicBezTo>
                      <a:pt x="1166" y="1081"/>
                      <a:pt x="1223" y="1166"/>
                      <a:pt x="1223" y="1223"/>
                    </a:cubicBezTo>
                    <a:cubicBezTo>
                      <a:pt x="1223" y="1280"/>
                      <a:pt x="1195" y="1365"/>
                      <a:pt x="1166" y="1422"/>
                    </a:cubicBezTo>
                    <a:cubicBezTo>
                      <a:pt x="1110" y="1536"/>
                      <a:pt x="996" y="1621"/>
                      <a:pt x="882" y="1678"/>
                    </a:cubicBezTo>
                    <a:cubicBezTo>
                      <a:pt x="839" y="1707"/>
                      <a:pt x="790" y="1721"/>
                      <a:pt x="740" y="1721"/>
                    </a:cubicBezTo>
                    <a:cubicBezTo>
                      <a:pt x="690" y="1721"/>
                      <a:pt x="640" y="1707"/>
                      <a:pt x="598" y="1678"/>
                    </a:cubicBezTo>
                    <a:cubicBezTo>
                      <a:pt x="512" y="1621"/>
                      <a:pt x="455" y="1508"/>
                      <a:pt x="427" y="1422"/>
                    </a:cubicBezTo>
                    <a:cubicBezTo>
                      <a:pt x="342" y="1166"/>
                      <a:pt x="427" y="882"/>
                      <a:pt x="569" y="711"/>
                    </a:cubicBezTo>
                    <a:cubicBezTo>
                      <a:pt x="768" y="455"/>
                      <a:pt x="967" y="228"/>
                      <a:pt x="1195" y="1"/>
                    </a:cubicBezTo>
                    <a:close/>
                  </a:path>
                </a:pathLst>
              </a:custGeom>
              <a:solidFill>
                <a:srgbClr val="E890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12837575" y="3214363"/>
                <a:ext cx="3415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2060" extrusionOk="0">
                    <a:moveTo>
                      <a:pt x="171" y="1"/>
                    </a:moveTo>
                    <a:cubicBezTo>
                      <a:pt x="399" y="228"/>
                      <a:pt x="598" y="455"/>
                      <a:pt x="768" y="711"/>
                    </a:cubicBezTo>
                    <a:cubicBezTo>
                      <a:pt x="939" y="882"/>
                      <a:pt x="996" y="1166"/>
                      <a:pt x="939" y="1422"/>
                    </a:cubicBezTo>
                    <a:cubicBezTo>
                      <a:pt x="910" y="1508"/>
                      <a:pt x="854" y="1621"/>
                      <a:pt x="768" y="1678"/>
                    </a:cubicBezTo>
                    <a:cubicBezTo>
                      <a:pt x="726" y="1707"/>
                      <a:pt x="676" y="1721"/>
                      <a:pt x="626" y="1721"/>
                    </a:cubicBezTo>
                    <a:cubicBezTo>
                      <a:pt x="576" y="1721"/>
                      <a:pt x="526" y="1707"/>
                      <a:pt x="484" y="1678"/>
                    </a:cubicBezTo>
                    <a:cubicBezTo>
                      <a:pt x="370" y="1621"/>
                      <a:pt x="256" y="1536"/>
                      <a:pt x="199" y="1422"/>
                    </a:cubicBezTo>
                    <a:cubicBezTo>
                      <a:pt x="171" y="1365"/>
                      <a:pt x="143" y="1280"/>
                      <a:pt x="143" y="1223"/>
                    </a:cubicBezTo>
                    <a:cubicBezTo>
                      <a:pt x="143" y="1166"/>
                      <a:pt x="199" y="1081"/>
                      <a:pt x="256" y="1053"/>
                    </a:cubicBezTo>
                    <a:cubicBezTo>
                      <a:pt x="143" y="1053"/>
                      <a:pt x="86" y="1110"/>
                      <a:pt x="29" y="1195"/>
                    </a:cubicBezTo>
                    <a:cubicBezTo>
                      <a:pt x="0" y="1280"/>
                      <a:pt x="0" y="1394"/>
                      <a:pt x="29" y="1479"/>
                    </a:cubicBezTo>
                    <a:cubicBezTo>
                      <a:pt x="57" y="1650"/>
                      <a:pt x="171" y="1820"/>
                      <a:pt x="313" y="1934"/>
                    </a:cubicBezTo>
                    <a:cubicBezTo>
                      <a:pt x="399" y="1991"/>
                      <a:pt x="484" y="2020"/>
                      <a:pt x="598" y="2048"/>
                    </a:cubicBezTo>
                    <a:cubicBezTo>
                      <a:pt x="631" y="2056"/>
                      <a:pt x="664" y="2060"/>
                      <a:pt x="698" y="2060"/>
                    </a:cubicBezTo>
                    <a:cubicBezTo>
                      <a:pt x="778" y="2060"/>
                      <a:pt x="858" y="2040"/>
                      <a:pt x="939" y="2020"/>
                    </a:cubicBezTo>
                    <a:cubicBezTo>
                      <a:pt x="1024" y="1963"/>
                      <a:pt x="1109" y="1877"/>
                      <a:pt x="1166" y="1792"/>
                    </a:cubicBezTo>
                    <a:cubicBezTo>
                      <a:pt x="1195" y="1764"/>
                      <a:pt x="1223" y="1707"/>
                      <a:pt x="1252" y="1678"/>
                    </a:cubicBezTo>
                    <a:lnTo>
                      <a:pt x="1308" y="1536"/>
                    </a:lnTo>
                    <a:cubicBezTo>
                      <a:pt x="1365" y="1337"/>
                      <a:pt x="1365" y="1138"/>
                      <a:pt x="1308" y="967"/>
                    </a:cubicBezTo>
                    <a:cubicBezTo>
                      <a:pt x="1223" y="797"/>
                      <a:pt x="1138" y="626"/>
                      <a:pt x="1024" y="512"/>
                    </a:cubicBezTo>
                    <a:cubicBezTo>
                      <a:pt x="768" y="285"/>
                      <a:pt x="484" y="114"/>
                      <a:pt x="171" y="1"/>
                    </a:cubicBezTo>
                    <a:close/>
                  </a:path>
                </a:pathLst>
              </a:custGeom>
              <a:solidFill>
                <a:srgbClr val="E890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12933550" y="3765313"/>
                <a:ext cx="301450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12058" h="10324" extrusionOk="0">
                    <a:moveTo>
                      <a:pt x="0" y="1"/>
                    </a:moveTo>
                    <a:lnTo>
                      <a:pt x="1820" y="10323"/>
                    </a:lnTo>
                    <a:lnTo>
                      <a:pt x="5346" y="10323"/>
                    </a:lnTo>
                    <a:lnTo>
                      <a:pt x="6029" y="2674"/>
                    </a:lnTo>
                    <a:lnTo>
                      <a:pt x="6711" y="10323"/>
                    </a:lnTo>
                    <a:lnTo>
                      <a:pt x="10238" y="10323"/>
                    </a:lnTo>
                    <a:lnTo>
                      <a:pt x="120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13259150" y="3714838"/>
                <a:ext cx="76800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4257" extrusionOk="0">
                    <a:moveTo>
                      <a:pt x="2702" y="1"/>
                    </a:moveTo>
                    <a:lnTo>
                      <a:pt x="569" y="399"/>
                    </a:lnTo>
                    <a:cubicBezTo>
                      <a:pt x="569" y="399"/>
                      <a:pt x="0" y="1537"/>
                      <a:pt x="313" y="2020"/>
                    </a:cubicBezTo>
                    <a:cubicBezTo>
                      <a:pt x="424" y="2242"/>
                      <a:pt x="640" y="2360"/>
                      <a:pt x="851" y="2360"/>
                    </a:cubicBezTo>
                    <a:cubicBezTo>
                      <a:pt x="910" y="2360"/>
                      <a:pt x="968" y="2351"/>
                      <a:pt x="1024" y="2333"/>
                    </a:cubicBezTo>
                    <a:lnTo>
                      <a:pt x="1024" y="2333"/>
                    </a:lnTo>
                    <a:cubicBezTo>
                      <a:pt x="1024" y="2333"/>
                      <a:pt x="626" y="3755"/>
                      <a:pt x="1024" y="4124"/>
                    </a:cubicBezTo>
                    <a:cubicBezTo>
                      <a:pt x="1122" y="4208"/>
                      <a:pt x="1277" y="4256"/>
                      <a:pt x="1459" y="4256"/>
                    </a:cubicBezTo>
                    <a:cubicBezTo>
                      <a:pt x="2012" y="4256"/>
                      <a:pt x="2808" y="3810"/>
                      <a:pt x="2958" y="2589"/>
                    </a:cubicBezTo>
                    <a:cubicBezTo>
                      <a:pt x="3072" y="1736"/>
                      <a:pt x="2986" y="826"/>
                      <a:pt x="2702" y="1"/>
                    </a:cubicBezTo>
                    <a:close/>
                  </a:path>
                </a:pathLst>
              </a:custGeom>
              <a:solidFill>
                <a:srgbClr val="FFC2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13061500" y="3442563"/>
                <a:ext cx="455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2162" extrusionOk="0">
                    <a:moveTo>
                      <a:pt x="911" y="1"/>
                    </a:moveTo>
                    <a:lnTo>
                      <a:pt x="1" y="939"/>
                    </a:lnTo>
                    <a:lnTo>
                      <a:pt x="911" y="2162"/>
                    </a:lnTo>
                    <a:lnTo>
                      <a:pt x="1821" y="939"/>
                    </a:lnTo>
                    <a:lnTo>
                      <a:pt x="9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13050850" y="3478813"/>
                <a:ext cx="66125" cy="201225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8049" extrusionOk="0">
                    <a:moveTo>
                      <a:pt x="797" y="1"/>
                    </a:moveTo>
                    <a:lnTo>
                      <a:pt x="0" y="6598"/>
                    </a:lnTo>
                    <a:lnTo>
                      <a:pt x="1337" y="8049"/>
                    </a:lnTo>
                    <a:lnTo>
                      <a:pt x="2645" y="6598"/>
                    </a:lnTo>
                    <a:lnTo>
                      <a:pt x="1877" y="1"/>
                    </a:lnTo>
                    <a:lnTo>
                      <a:pt x="1337" y="712"/>
                    </a:ln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12930700" y="3750388"/>
                <a:ext cx="30715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1252" extrusionOk="0">
                    <a:moveTo>
                      <a:pt x="1" y="1"/>
                    </a:moveTo>
                    <a:lnTo>
                      <a:pt x="228" y="1252"/>
                    </a:lnTo>
                    <a:lnTo>
                      <a:pt x="12058" y="1252"/>
                    </a:lnTo>
                    <a:lnTo>
                      <a:pt x="122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13043750" y="3734763"/>
                <a:ext cx="8177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2446" extrusionOk="0">
                    <a:moveTo>
                      <a:pt x="2616" y="626"/>
                    </a:moveTo>
                    <a:lnTo>
                      <a:pt x="2616" y="1820"/>
                    </a:lnTo>
                    <a:lnTo>
                      <a:pt x="597" y="1820"/>
                    </a:lnTo>
                    <a:lnTo>
                      <a:pt x="597" y="626"/>
                    </a:lnTo>
                    <a:close/>
                    <a:moveTo>
                      <a:pt x="569" y="0"/>
                    </a:moveTo>
                    <a:cubicBezTo>
                      <a:pt x="228" y="0"/>
                      <a:pt x="0" y="256"/>
                      <a:pt x="0" y="569"/>
                    </a:cubicBezTo>
                    <a:lnTo>
                      <a:pt x="0" y="1877"/>
                    </a:lnTo>
                    <a:cubicBezTo>
                      <a:pt x="0" y="2190"/>
                      <a:pt x="228" y="2446"/>
                      <a:pt x="569" y="2446"/>
                    </a:cubicBezTo>
                    <a:lnTo>
                      <a:pt x="2702" y="2446"/>
                    </a:lnTo>
                    <a:cubicBezTo>
                      <a:pt x="3014" y="2446"/>
                      <a:pt x="3270" y="2190"/>
                      <a:pt x="3270" y="1877"/>
                    </a:cubicBezTo>
                    <a:lnTo>
                      <a:pt x="3270" y="569"/>
                    </a:lnTo>
                    <a:cubicBezTo>
                      <a:pt x="3270" y="256"/>
                      <a:pt x="3014" y="0"/>
                      <a:pt x="2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12645075" y="3226513"/>
                <a:ext cx="133525" cy="144375"/>
              </a:xfrm>
              <a:custGeom>
                <a:avLst/>
                <a:gdLst/>
                <a:ahLst/>
                <a:cxnLst/>
                <a:rect l="l" t="t" r="r" b="b"/>
                <a:pathLst>
                  <a:path w="5341" h="5775" extrusionOk="0">
                    <a:moveTo>
                      <a:pt x="2887" y="1"/>
                    </a:moveTo>
                    <a:cubicBezTo>
                      <a:pt x="2771" y="1"/>
                      <a:pt x="2660" y="115"/>
                      <a:pt x="2582" y="368"/>
                    </a:cubicBezTo>
                    <a:cubicBezTo>
                      <a:pt x="2326" y="1192"/>
                      <a:pt x="2866" y="2159"/>
                      <a:pt x="2582" y="2557"/>
                    </a:cubicBezTo>
                    <a:cubicBezTo>
                      <a:pt x="2572" y="2569"/>
                      <a:pt x="2562" y="2575"/>
                      <a:pt x="2549" y="2575"/>
                    </a:cubicBezTo>
                    <a:cubicBezTo>
                      <a:pt x="2322" y="2575"/>
                      <a:pt x="1606" y="599"/>
                      <a:pt x="1009" y="599"/>
                    </a:cubicBezTo>
                    <a:cubicBezTo>
                      <a:pt x="954" y="599"/>
                      <a:pt x="900" y="615"/>
                      <a:pt x="847" y="652"/>
                    </a:cubicBezTo>
                    <a:cubicBezTo>
                      <a:pt x="193" y="1079"/>
                      <a:pt x="1331" y="2529"/>
                      <a:pt x="1842" y="3041"/>
                    </a:cubicBezTo>
                    <a:cubicBezTo>
                      <a:pt x="2013" y="3211"/>
                      <a:pt x="1991" y="3278"/>
                      <a:pt x="1864" y="3278"/>
                    </a:cubicBezTo>
                    <a:cubicBezTo>
                      <a:pt x="1609" y="3278"/>
                      <a:pt x="932" y="3012"/>
                      <a:pt x="534" y="2785"/>
                    </a:cubicBezTo>
                    <a:cubicBezTo>
                      <a:pt x="449" y="2740"/>
                      <a:pt x="377" y="2720"/>
                      <a:pt x="315" y="2720"/>
                    </a:cubicBezTo>
                    <a:cubicBezTo>
                      <a:pt x="30" y="2720"/>
                      <a:pt x="1" y="3148"/>
                      <a:pt x="165" y="3382"/>
                    </a:cubicBezTo>
                    <a:cubicBezTo>
                      <a:pt x="392" y="3695"/>
                      <a:pt x="648" y="3752"/>
                      <a:pt x="932" y="3894"/>
                    </a:cubicBezTo>
                    <a:cubicBezTo>
                      <a:pt x="1359" y="4064"/>
                      <a:pt x="1729" y="4377"/>
                      <a:pt x="2013" y="4747"/>
                    </a:cubicBezTo>
                    <a:cubicBezTo>
                      <a:pt x="2354" y="5259"/>
                      <a:pt x="2582" y="5685"/>
                      <a:pt x="3264" y="5771"/>
                    </a:cubicBezTo>
                    <a:cubicBezTo>
                      <a:pt x="3288" y="5774"/>
                      <a:pt x="3312" y="5775"/>
                      <a:pt x="3336" y="5775"/>
                    </a:cubicBezTo>
                    <a:cubicBezTo>
                      <a:pt x="4007" y="5775"/>
                      <a:pt x="4828" y="4662"/>
                      <a:pt x="4828" y="4662"/>
                    </a:cubicBezTo>
                    <a:cubicBezTo>
                      <a:pt x="4999" y="4320"/>
                      <a:pt x="5056" y="3951"/>
                      <a:pt x="4942" y="3609"/>
                    </a:cubicBezTo>
                    <a:cubicBezTo>
                      <a:pt x="4771" y="2984"/>
                      <a:pt x="5340" y="2188"/>
                      <a:pt x="5084" y="1846"/>
                    </a:cubicBezTo>
                    <a:cubicBezTo>
                      <a:pt x="5008" y="1744"/>
                      <a:pt x="4918" y="1698"/>
                      <a:pt x="4828" y="1698"/>
                    </a:cubicBezTo>
                    <a:cubicBezTo>
                      <a:pt x="4616" y="1698"/>
                      <a:pt x="4396" y="1951"/>
                      <a:pt x="4316" y="2330"/>
                    </a:cubicBezTo>
                    <a:cubicBezTo>
                      <a:pt x="4287" y="2518"/>
                      <a:pt x="4174" y="2620"/>
                      <a:pt x="4039" y="2620"/>
                    </a:cubicBezTo>
                    <a:cubicBezTo>
                      <a:pt x="3786" y="2620"/>
                      <a:pt x="3453" y="2263"/>
                      <a:pt x="3435" y="1448"/>
                    </a:cubicBezTo>
                    <a:cubicBezTo>
                      <a:pt x="3435" y="581"/>
                      <a:pt x="3148" y="1"/>
                      <a:pt x="2887" y="1"/>
                    </a:cubicBezTo>
                    <a:close/>
                  </a:path>
                </a:pathLst>
              </a:custGeom>
              <a:solidFill>
                <a:srgbClr val="FFC2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12851075" y="2949913"/>
                <a:ext cx="466400" cy="426575"/>
              </a:xfrm>
              <a:custGeom>
                <a:avLst/>
                <a:gdLst/>
                <a:ahLst/>
                <a:cxnLst/>
                <a:rect l="l" t="t" r="r" b="b"/>
                <a:pathLst>
                  <a:path w="18656" h="17063" extrusionOk="0">
                    <a:moveTo>
                      <a:pt x="9328" y="0"/>
                    </a:moveTo>
                    <a:cubicBezTo>
                      <a:pt x="4181" y="0"/>
                      <a:pt x="1" y="3811"/>
                      <a:pt x="1" y="8531"/>
                    </a:cubicBezTo>
                    <a:cubicBezTo>
                      <a:pt x="1" y="13223"/>
                      <a:pt x="4181" y="17062"/>
                      <a:pt x="9328" y="17062"/>
                    </a:cubicBezTo>
                    <a:cubicBezTo>
                      <a:pt x="14475" y="17062"/>
                      <a:pt x="18655" y="13223"/>
                      <a:pt x="18655" y="8531"/>
                    </a:cubicBezTo>
                    <a:cubicBezTo>
                      <a:pt x="18655" y="3811"/>
                      <a:pt x="14475" y="0"/>
                      <a:pt x="9328" y="0"/>
                    </a:cubicBezTo>
                    <a:close/>
                  </a:path>
                </a:pathLst>
              </a:custGeom>
              <a:solidFill>
                <a:srgbClr val="FFC2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12866725" y="3070038"/>
                <a:ext cx="450750" cy="306450"/>
              </a:xfrm>
              <a:custGeom>
                <a:avLst/>
                <a:gdLst/>
                <a:ahLst/>
                <a:cxnLst/>
                <a:rect l="l" t="t" r="r" b="b"/>
                <a:pathLst>
                  <a:path w="18030" h="12258" extrusionOk="0">
                    <a:moveTo>
                      <a:pt x="17091" y="1"/>
                    </a:moveTo>
                    <a:cubicBezTo>
                      <a:pt x="17517" y="996"/>
                      <a:pt x="17745" y="2048"/>
                      <a:pt x="17745" y="3100"/>
                    </a:cubicBezTo>
                    <a:cubicBezTo>
                      <a:pt x="17745" y="7821"/>
                      <a:pt x="13565" y="11631"/>
                      <a:pt x="8418" y="11631"/>
                    </a:cubicBezTo>
                    <a:cubicBezTo>
                      <a:pt x="4721" y="11631"/>
                      <a:pt x="1536" y="9669"/>
                      <a:pt x="0" y="6826"/>
                    </a:cubicBezTo>
                    <a:lnTo>
                      <a:pt x="0" y="6826"/>
                    </a:lnTo>
                    <a:cubicBezTo>
                      <a:pt x="1365" y="10011"/>
                      <a:pt x="4749" y="12257"/>
                      <a:pt x="8702" y="12257"/>
                    </a:cubicBezTo>
                    <a:cubicBezTo>
                      <a:pt x="13849" y="12257"/>
                      <a:pt x="18029" y="8418"/>
                      <a:pt x="18029" y="3726"/>
                    </a:cubicBezTo>
                    <a:cubicBezTo>
                      <a:pt x="18029" y="2418"/>
                      <a:pt x="17716" y="1138"/>
                      <a:pt x="17091" y="1"/>
                    </a:cubicBez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13265800" y="3084788"/>
                <a:ext cx="81525" cy="160175"/>
              </a:xfrm>
              <a:custGeom>
                <a:avLst/>
                <a:gdLst/>
                <a:ahLst/>
                <a:cxnLst/>
                <a:rect l="l" t="t" r="r" b="b"/>
                <a:pathLst>
                  <a:path w="3261" h="6407" extrusionOk="0">
                    <a:moveTo>
                      <a:pt x="1412" y="1"/>
                    </a:moveTo>
                    <a:cubicBezTo>
                      <a:pt x="675" y="1"/>
                      <a:pt x="1" y="1720"/>
                      <a:pt x="218" y="2766"/>
                    </a:cubicBezTo>
                    <a:cubicBezTo>
                      <a:pt x="332" y="3165"/>
                      <a:pt x="474" y="5098"/>
                      <a:pt x="1185" y="6406"/>
                    </a:cubicBezTo>
                    <a:cubicBezTo>
                      <a:pt x="1185" y="6406"/>
                      <a:pt x="3260" y="4074"/>
                      <a:pt x="2351" y="1202"/>
                    </a:cubicBezTo>
                    <a:cubicBezTo>
                      <a:pt x="2073" y="334"/>
                      <a:pt x="1736" y="1"/>
                      <a:pt x="14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12820500" y="3084788"/>
                <a:ext cx="82025" cy="160175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6407" extrusionOk="0">
                    <a:moveTo>
                      <a:pt x="1877" y="1"/>
                    </a:moveTo>
                    <a:cubicBezTo>
                      <a:pt x="1554" y="1"/>
                      <a:pt x="1217" y="334"/>
                      <a:pt x="939" y="1202"/>
                    </a:cubicBezTo>
                    <a:cubicBezTo>
                      <a:pt x="1" y="4074"/>
                      <a:pt x="2105" y="6406"/>
                      <a:pt x="2105" y="6406"/>
                    </a:cubicBezTo>
                    <a:cubicBezTo>
                      <a:pt x="2816" y="5098"/>
                      <a:pt x="2958" y="3165"/>
                      <a:pt x="3044" y="2766"/>
                    </a:cubicBezTo>
                    <a:cubicBezTo>
                      <a:pt x="3281" y="1720"/>
                      <a:pt x="2612" y="1"/>
                      <a:pt x="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13084250" y="3389963"/>
                <a:ext cx="66150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3044" extrusionOk="0">
                    <a:moveTo>
                      <a:pt x="1537" y="0"/>
                    </a:moveTo>
                    <a:lnTo>
                      <a:pt x="1" y="2105"/>
                    </a:lnTo>
                    <a:lnTo>
                      <a:pt x="911" y="3043"/>
                    </a:lnTo>
                    <a:lnTo>
                      <a:pt x="2646" y="768"/>
                    </a:lnTo>
                    <a:lnTo>
                      <a:pt x="15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13018150" y="3389963"/>
                <a:ext cx="661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044" extrusionOk="0">
                    <a:moveTo>
                      <a:pt x="1109" y="0"/>
                    </a:moveTo>
                    <a:lnTo>
                      <a:pt x="0" y="768"/>
                    </a:lnTo>
                    <a:lnTo>
                      <a:pt x="1735" y="3043"/>
                    </a:lnTo>
                    <a:lnTo>
                      <a:pt x="2645" y="2105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8"/>
              <p:cNvSpPr/>
              <p:nvPr/>
            </p:nvSpPr>
            <p:spPr>
              <a:xfrm>
                <a:off x="13099900" y="4023388"/>
                <a:ext cx="151450" cy="76900"/>
              </a:xfrm>
              <a:custGeom>
                <a:avLst/>
                <a:gdLst/>
                <a:ahLst/>
                <a:cxnLst/>
                <a:rect l="l" t="t" r="r" b="b"/>
                <a:pathLst>
                  <a:path w="6058" h="3076" extrusionOk="0">
                    <a:moveTo>
                      <a:pt x="1" y="0"/>
                    </a:moveTo>
                    <a:lnTo>
                      <a:pt x="1" y="939"/>
                    </a:lnTo>
                    <a:cubicBezTo>
                      <a:pt x="1" y="939"/>
                      <a:pt x="1565" y="2019"/>
                      <a:pt x="2332" y="2617"/>
                    </a:cubicBezTo>
                    <a:cubicBezTo>
                      <a:pt x="2730" y="2911"/>
                      <a:pt x="3469" y="3076"/>
                      <a:pt x="4162" y="3076"/>
                    </a:cubicBezTo>
                    <a:cubicBezTo>
                      <a:pt x="4808" y="3076"/>
                      <a:pt x="5412" y="2932"/>
                      <a:pt x="5659" y="2617"/>
                    </a:cubicBezTo>
                    <a:cubicBezTo>
                      <a:pt x="6058" y="1991"/>
                      <a:pt x="5773" y="1166"/>
                      <a:pt x="5062" y="996"/>
                    </a:cubicBezTo>
                    <a:cubicBezTo>
                      <a:pt x="4522" y="882"/>
                      <a:pt x="3584" y="0"/>
                      <a:pt x="35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8"/>
              <p:cNvSpPr/>
              <p:nvPr/>
            </p:nvSpPr>
            <p:spPr>
              <a:xfrm>
                <a:off x="12916475" y="4023388"/>
                <a:ext cx="151450" cy="76900"/>
              </a:xfrm>
              <a:custGeom>
                <a:avLst/>
                <a:gdLst/>
                <a:ahLst/>
                <a:cxnLst/>
                <a:rect l="l" t="t" r="r" b="b"/>
                <a:pathLst>
                  <a:path w="6058" h="3076" extrusionOk="0">
                    <a:moveTo>
                      <a:pt x="2503" y="0"/>
                    </a:moveTo>
                    <a:cubicBezTo>
                      <a:pt x="2503" y="0"/>
                      <a:pt x="1565" y="882"/>
                      <a:pt x="1025" y="996"/>
                    </a:cubicBezTo>
                    <a:cubicBezTo>
                      <a:pt x="314" y="1166"/>
                      <a:pt x="1" y="1991"/>
                      <a:pt x="427" y="2617"/>
                    </a:cubicBezTo>
                    <a:cubicBezTo>
                      <a:pt x="674" y="2932"/>
                      <a:pt x="1279" y="3076"/>
                      <a:pt x="1925" y="3076"/>
                    </a:cubicBezTo>
                    <a:cubicBezTo>
                      <a:pt x="2617" y="3076"/>
                      <a:pt x="3357" y="2911"/>
                      <a:pt x="3755" y="2617"/>
                    </a:cubicBezTo>
                    <a:cubicBezTo>
                      <a:pt x="4522" y="2019"/>
                      <a:pt x="6058" y="939"/>
                      <a:pt x="6058" y="939"/>
                    </a:cubicBezTo>
                    <a:lnTo>
                      <a:pt x="60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12797750" y="2835438"/>
                <a:ext cx="573025" cy="211175"/>
              </a:xfrm>
              <a:custGeom>
                <a:avLst/>
                <a:gdLst/>
                <a:ahLst/>
                <a:cxnLst/>
                <a:rect l="l" t="t" r="r" b="b"/>
                <a:pathLst>
                  <a:path w="22921" h="8447" extrusionOk="0">
                    <a:moveTo>
                      <a:pt x="11461" y="1"/>
                    </a:moveTo>
                    <a:cubicBezTo>
                      <a:pt x="7451" y="1"/>
                      <a:pt x="2503" y="1679"/>
                      <a:pt x="371" y="6655"/>
                    </a:cubicBezTo>
                    <a:cubicBezTo>
                      <a:pt x="1" y="7593"/>
                      <a:pt x="1849" y="8446"/>
                      <a:pt x="1849" y="8446"/>
                    </a:cubicBezTo>
                    <a:lnTo>
                      <a:pt x="11461" y="7053"/>
                    </a:lnTo>
                    <a:lnTo>
                      <a:pt x="21073" y="8446"/>
                    </a:lnTo>
                    <a:cubicBezTo>
                      <a:pt x="21073" y="8446"/>
                      <a:pt x="22921" y="7622"/>
                      <a:pt x="22551" y="6655"/>
                    </a:cubicBezTo>
                    <a:cubicBezTo>
                      <a:pt x="20418" y="1679"/>
                      <a:pt x="15470" y="1"/>
                      <a:pt x="114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13032375" y="3284738"/>
                <a:ext cx="103800" cy="62600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2504" extrusionOk="0">
                    <a:moveTo>
                      <a:pt x="2076" y="1"/>
                    </a:moveTo>
                    <a:cubicBezTo>
                      <a:pt x="938" y="1"/>
                      <a:pt x="0" y="541"/>
                      <a:pt x="0" y="1252"/>
                    </a:cubicBezTo>
                    <a:cubicBezTo>
                      <a:pt x="0" y="1934"/>
                      <a:pt x="938" y="2503"/>
                      <a:pt x="2076" y="2503"/>
                    </a:cubicBezTo>
                    <a:cubicBezTo>
                      <a:pt x="3213" y="2503"/>
                      <a:pt x="4152" y="1934"/>
                      <a:pt x="4152" y="1252"/>
                    </a:cubicBezTo>
                    <a:cubicBezTo>
                      <a:pt x="4152" y="541"/>
                      <a:pt x="3213" y="1"/>
                      <a:pt x="20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8"/>
              <p:cNvSpPr/>
              <p:nvPr/>
            </p:nvSpPr>
            <p:spPr>
              <a:xfrm>
                <a:off x="12995400" y="3263413"/>
                <a:ext cx="177050" cy="62600"/>
              </a:xfrm>
              <a:custGeom>
                <a:avLst/>
                <a:gdLst/>
                <a:ahLst/>
                <a:cxnLst/>
                <a:rect l="l" t="t" r="r" b="b"/>
                <a:pathLst>
                  <a:path w="7082" h="2504" extrusionOk="0">
                    <a:moveTo>
                      <a:pt x="1820" y="1"/>
                    </a:moveTo>
                    <a:cubicBezTo>
                      <a:pt x="1223" y="86"/>
                      <a:pt x="711" y="456"/>
                      <a:pt x="427" y="996"/>
                    </a:cubicBezTo>
                    <a:lnTo>
                      <a:pt x="57" y="1735"/>
                    </a:lnTo>
                    <a:cubicBezTo>
                      <a:pt x="0" y="1821"/>
                      <a:pt x="57" y="1934"/>
                      <a:pt x="171" y="1963"/>
                    </a:cubicBezTo>
                    <a:cubicBezTo>
                      <a:pt x="1280" y="2247"/>
                      <a:pt x="2417" y="2446"/>
                      <a:pt x="3555" y="2503"/>
                    </a:cubicBezTo>
                    <a:cubicBezTo>
                      <a:pt x="4692" y="2446"/>
                      <a:pt x="5830" y="2247"/>
                      <a:pt x="6939" y="1963"/>
                    </a:cubicBezTo>
                    <a:cubicBezTo>
                      <a:pt x="7053" y="1934"/>
                      <a:pt x="7081" y="1821"/>
                      <a:pt x="7053" y="1735"/>
                    </a:cubicBezTo>
                    <a:lnTo>
                      <a:pt x="6655" y="996"/>
                    </a:lnTo>
                    <a:cubicBezTo>
                      <a:pt x="6399" y="456"/>
                      <a:pt x="5887" y="86"/>
                      <a:pt x="52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8"/>
              <p:cNvSpPr/>
              <p:nvPr/>
            </p:nvSpPr>
            <p:spPr>
              <a:xfrm>
                <a:off x="13148250" y="3527888"/>
                <a:ext cx="604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342" extrusionOk="0">
                    <a:moveTo>
                      <a:pt x="0" y="0"/>
                    </a:moveTo>
                    <a:lnTo>
                      <a:pt x="0" y="341"/>
                    </a:lnTo>
                    <a:lnTo>
                      <a:pt x="2417" y="341"/>
                    </a:lnTo>
                    <a:lnTo>
                      <a:pt x="2417" y="0"/>
                    </a:lnTo>
                    <a:close/>
                  </a:path>
                </a:pathLst>
              </a:custGeom>
              <a:solidFill>
                <a:srgbClr val="0947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8"/>
              <p:cNvSpPr/>
              <p:nvPr/>
            </p:nvSpPr>
            <p:spPr>
              <a:xfrm>
                <a:off x="13148250" y="3532138"/>
                <a:ext cx="60450" cy="61175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447" extrusionOk="0">
                    <a:moveTo>
                      <a:pt x="2190" y="200"/>
                    </a:moveTo>
                    <a:lnTo>
                      <a:pt x="2190" y="1508"/>
                    </a:lnTo>
                    <a:lnTo>
                      <a:pt x="1195" y="2190"/>
                    </a:lnTo>
                    <a:lnTo>
                      <a:pt x="199" y="1508"/>
                    </a:lnTo>
                    <a:lnTo>
                      <a:pt x="199" y="200"/>
                    </a:lnTo>
                    <a:close/>
                    <a:moveTo>
                      <a:pt x="0" y="1"/>
                    </a:moveTo>
                    <a:lnTo>
                      <a:pt x="0" y="1622"/>
                    </a:lnTo>
                    <a:lnTo>
                      <a:pt x="1195" y="2446"/>
                    </a:lnTo>
                    <a:lnTo>
                      <a:pt x="2417" y="1622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8"/>
              <p:cNvSpPr/>
              <p:nvPr/>
            </p:nvSpPr>
            <p:spPr>
              <a:xfrm>
                <a:off x="12964825" y="3527888"/>
                <a:ext cx="63300" cy="25600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1024" extrusionOk="0">
                    <a:moveTo>
                      <a:pt x="256" y="0"/>
                    </a:moveTo>
                    <a:cubicBezTo>
                      <a:pt x="114" y="0"/>
                      <a:pt x="1" y="85"/>
                      <a:pt x="1" y="228"/>
                    </a:cubicBezTo>
                    <a:lnTo>
                      <a:pt x="1" y="768"/>
                    </a:lnTo>
                    <a:cubicBezTo>
                      <a:pt x="1" y="910"/>
                      <a:pt x="114" y="1024"/>
                      <a:pt x="256" y="1024"/>
                    </a:cubicBezTo>
                    <a:lnTo>
                      <a:pt x="2275" y="1024"/>
                    </a:lnTo>
                    <a:cubicBezTo>
                      <a:pt x="2418" y="1024"/>
                      <a:pt x="2531" y="910"/>
                      <a:pt x="2531" y="768"/>
                    </a:cubicBezTo>
                    <a:lnTo>
                      <a:pt x="2531" y="228"/>
                    </a:lnTo>
                    <a:cubicBezTo>
                      <a:pt x="2531" y="85"/>
                      <a:pt x="2418" y="0"/>
                      <a:pt x="2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8"/>
              <p:cNvSpPr/>
              <p:nvPr/>
            </p:nvSpPr>
            <p:spPr>
              <a:xfrm>
                <a:off x="13038050" y="2872413"/>
                <a:ext cx="9245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3698" extrusionOk="0">
                    <a:moveTo>
                      <a:pt x="1849" y="0"/>
                    </a:moveTo>
                    <a:cubicBezTo>
                      <a:pt x="825" y="0"/>
                      <a:pt x="1" y="825"/>
                      <a:pt x="1" y="1849"/>
                    </a:cubicBezTo>
                    <a:cubicBezTo>
                      <a:pt x="1" y="2873"/>
                      <a:pt x="825" y="3697"/>
                      <a:pt x="1849" y="3697"/>
                    </a:cubicBezTo>
                    <a:cubicBezTo>
                      <a:pt x="2873" y="3697"/>
                      <a:pt x="3697" y="2873"/>
                      <a:pt x="3697" y="1849"/>
                    </a:cubicBezTo>
                    <a:cubicBezTo>
                      <a:pt x="3697" y="825"/>
                      <a:pt x="2873" y="0"/>
                      <a:pt x="1849" y="0"/>
                    </a:cubicBezTo>
                    <a:close/>
                  </a:path>
                </a:pathLst>
              </a:custGeom>
              <a:solidFill>
                <a:srgbClr val="FFD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8"/>
              <p:cNvSpPr/>
              <p:nvPr/>
            </p:nvSpPr>
            <p:spPr>
              <a:xfrm>
                <a:off x="12722400" y="3370763"/>
                <a:ext cx="208325" cy="182025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7281" extrusionOk="0">
                    <a:moveTo>
                      <a:pt x="1" y="1"/>
                    </a:moveTo>
                    <a:lnTo>
                      <a:pt x="2702" y="4124"/>
                    </a:lnTo>
                    <a:cubicBezTo>
                      <a:pt x="2987" y="4550"/>
                      <a:pt x="3385" y="4892"/>
                      <a:pt x="3868" y="5148"/>
                    </a:cubicBezTo>
                    <a:lnTo>
                      <a:pt x="8048" y="7280"/>
                    </a:lnTo>
                    <a:lnTo>
                      <a:pt x="8333" y="5034"/>
                    </a:lnTo>
                    <a:lnTo>
                      <a:pt x="8333" y="5034"/>
                    </a:lnTo>
                    <a:cubicBezTo>
                      <a:pt x="7889" y="5247"/>
                      <a:pt x="7413" y="5360"/>
                      <a:pt x="6938" y="5360"/>
                    </a:cubicBezTo>
                    <a:cubicBezTo>
                      <a:pt x="6651" y="5360"/>
                      <a:pt x="6364" y="5319"/>
                      <a:pt x="6086" y="5233"/>
                    </a:cubicBezTo>
                    <a:cubicBezTo>
                      <a:pt x="4863" y="4892"/>
                      <a:pt x="3953" y="4522"/>
                      <a:pt x="3783" y="4295"/>
                    </a:cubicBezTo>
                    <a:cubicBezTo>
                      <a:pt x="3637" y="4100"/>
                      <a:pt x="3720" y="3405"/>
                      <a:pt x="3533" y="3405"/>
                    </a:cubicBezTo>
                    <a:cubicBezTo>
                      <a:pt x="3501" y="3405"/>
                      <a:pt x="3462" y="3425"/>
                      <a:pt x="3413" y="3470"/>
                    </a:cubicBezTo>
                    <a:cubicBezTo>
                      <a:pt x="3360" y="3514"/>
                      <a:pt x="3299" y="3534"/>
                      <a:pt x="3234" y="3534"/>
                    </a:cubicBezTo>
                    <a:cubicBezTo>
                      <a:pt x="2879" y="3534"/>
                      <a:pt x="2371" y="2950"/>
                      <a:pt x="1963" y="2446"/>
                    </a:cubicBezTo>
                    <a:cubicBezTo>
                      <a:pt x="1479" y="187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8"/>
              <p:cNvSpPr/>
              <p:nvPr/>
            </p:nvSpPr>
            <p:spPr>
              <a:xfrm>
                <a:off x="13124775" y="3550638"/>
                <a:ext cx="201925" cy="199775"/>
              </a:xfrm>
              <a:custGeom>
                <a:avLst/>
                <a:gdLst/>
                <a:ahLst/>
                <a:cxnLst/>
                <a:rect l="l" t="t" r="r" b="b"/>
                <a:pathLst>
                  <a:path w="8077" h="7991" extrusionOk="0">
                    <a:moveTo>
                      <a:pt x="5091" y="0"/>
                    </a:moveTo>
                    <a:cubicBezTo>
                      <a:pt x="4977" y="540"/>
                      <a:pt x="4920" y="1081"/>
                      <a:pt x="4920" y="1649"/>
                    </a:cubicBezTo>
                    <a:cubicBezTo>
                      <a:pt x="4896" y="1866"/>
                      <a:pt x="4870" y="2095"/>
                      <a:pt x="4841" y="2330"/>
                    </a:cubicBezTo>
                    <a:lnTo>
                      <a:pt x="4841" y="2330"/>
                    </a:lnTo>
                    <a:cubicBezTo>
                      <a:pt x="4839" y="2321"/>
                      <a:pt x="4837" y="2312"/>
                      <a:pt x="4835" y="2303"/>
                    </a:cubicBezTo>
                    <a:lnTo>
                      <a:pt x="4835" y="2303"/>
                    </a:lnTo>
                    <a:cubicBezTo>
                      <a:pt x="4836" y="2321"/>
                      <a:pt x="4837" y="2339"/>
                      <a:pt x="4838" y="2356"/>
                    </a:cubicBezTo>
                    <a:lnTo>
                      <a:pt x="4838" y="2356"/>
                    </a:lnTo>
                    <a:cubicBezTo>
                      <a:pt x="4839" y="2348"/>
                      <a:pt x="4840" y="2339"/>
                      <a:pt x="4841" y="2330"/>
                    </a:cubicBezTo>
                    <a:lnTo>
                      <a:pt x="4841" y="2330"/>
                    </a:lnTo>
                    <a:cubicBezTo>
                      <a:pt x="4871" y="2460"/>
                      <a:pt x="4922" y="2568"/>
                      <a:pt x="4949" y="2702"/>
                    </a:cubicBezTo>
                    <a:cubicBezTo>
                      <a:pt x="5404" y="4095"/>
                      <a:pt x="5688" y="5517"/>
                      <a:pt x="5830" y="6967"/>
                    </a:cubicBezTo>
                    <a:lnTo>
                      <a:pt x="8077" y="6597"/>
                    </a:lnTo>
                    <a:cubicBezTo>
                      <a:pt x="8077" y="6597"/>
                      <a:pt x="6484" y="6114"/>
                      <a:pt x="6143" y="4578"/>
                    </a:cubicBezTo>
                    <a:cubicBezTo>
                      <a:pt x="5802" y="3014"/>
                      <a:pt x="5290" y="2048"/>
                      <a:pt x="5347" y="1194"/>
                    </a:cubicBezTo>
                    <a:cubicBezTo>
                      <a:pt x="5375" y="768"/>
                      <a:pt x="5318" y="341"/>
                      <a:pt x="5091" y="0"/>
                    </a:cubicBezTo>
                    <a:close/>
                    <a:moveTo>
                      <a:pt x="4838" y="2356"/>
                    </a:moveTo>
                    <a:cubicBezTo>
                      <a:pt x="4628" y="4056"/>
                      <a:pt x="4305" y="6079"/>
                      <a:pt x="3982" y="6427"/>
                    </a:cubicBezTo>
                    <a:cubicBezTo>
                      <a:pt x="3385" y="7024"/>
                      <a:pt x="1" y="7934"/>
                      <a:pt x="1" y="7934"/>
                    </a:cubicBezTo>
                    <a:lnTo>
                      <a:pt x="4522" y="7991"/>
                    </a:lnTo>
                    <a:lnTo>
                      <a:pt x="4551" y="7820"/>
                    </a:lnTo>
                    <a:lnTo>
                      <a:pt x="4551" y="7792"/>
                    </a:lnTo>
                    <a:lnTo>
                      <a:pt x="4579" y="7593"/>
                    </a:lnTo>
                    <a:lnTo>
                      <a:pt x="4608" y="7394"/>
                    </a:lnTo>
                    <a:lnTo>
                      <a:pt x="4608" y="7337"/>
                    </a:lnTo>
                    <a:lnTo>
                      <a:pt x="4636" y="7166"/>
                    </a:lnTo>
                    <a:lnTo>
                      <a:pt x="4636" y="7138"/>
                    </a:lnTo>
                    <a:lnTo>
                      <a:pt x="4693" y="6910"/>
                    </a:lnTo>
                    <a:lnTo>
                      <a:pt x="4693" y="6853"/>
                    </a:lnTo>
                    <a:cubicBezTo>
                      <a:pt x="4693" y="6796"/>
                      <a:pt x="4693" y="6711"/>
                      <a:pt x="4721" y="6654"/>
                    </a:cubicBezTo>
                    <a:lnTo>
                      <a:pt x="4721" y="6597"/>
                    </a:lnTo>
                    <a:lnTo>
                      <a:pt x="4750" y="6341"/>
                    </a:lnTo>
                    <a:lnTo>
                      <a:pt x="4750" y="6313"/>
                    </a:lnTo>
                    <a:lnTo>
                      <a:pt x="4778" y="6086"/>
                    </a:lnTo>
                    <a:lnTo>
                      <a:pt x="4778" y="6029"/>
                    </a:lnTo>
                    <a:lnTo>
                      <a:pt x="4807" y="5773"/>
                    </a:lnTo>
                    <a:cubicBezTo>
                      <a:pt x="4807" y="5687"/>
                      <a:pt x="4835" y="5602"/>
                      <a:pt x="4835" y="5517"/>
                    </a:cubicBezTo>
                    <a:lnTo>
                      <a:pt x="4835" y="5431"/>
                    </a:lnTo>
                    <a:lnTo>
                      <a:pt x="4863" y="5232"/>
                    </a:lnTo>
                    <a:lnTo>
                      <a:pt x="4863" y="5176"/>
                    </a:lnTo>
                    <a:cubicBezTo>
                      <a:pt x="4863" y="5090"/>
                      <a:pt x="4863" y="5005"/>
                      <a:pt x="4863" y="4920"/>
                    </a:cubicBezTo>
                    <a:lnTo>
                      <a:pt x="4863" y="4834"/>
                    </a:lnTo>
                    <a:lnTo>
                      <a:pt x="4863" y="4635"/>
                    </a:lnTo>
                    <a:lnTo>
                      <a:pt x="4863" y="4578"/>
                    </a:lnTo>
                    <a:lnTo>
                      <a:pt x="4863" y="4322"/>
                    </a:lnTo>
                    <a:lnTo>
                      <a:pt x="4863" y="4266"/>
                    </a:lnTo>
                    <a:lnTo>
                      <a:pt x="4863" y="4067"/>
                    </a:lnTo>
                    <a:lnTo>
                      <a:pt x="4863" y="3981"/>
                    </a:lnTo>
                    <a:lnTo>
                      <a:pt x="4863" y="3725"/>
                    </a:lnTo>
                    <a:cubicBezTo>
                      <a:pt x="4863" y="3395"/>
                      <a:pt x="4863" y="2904"/>
                      <a:pt x="4838" y="23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8"/>
              <p:cNvSpPr/>
              <p:nvPr/>
            </p:nvSpPr>
            <p:spPr>
              <a:xfrm>
                <a:off x="12918625" y="3591138"/>
                <a:ext cx="124425" cy="158575"/>
              </a:xfrm>
              <a:custGeom>
                <a:avLst/>
                <a:gdLst/>
                <a:ahLst/>
                <a:cxnLst/>
                <a:rect l="l" t="t" r="r" b="b"/>
                <a:pathLst>
                  <a:path w="4977" h="6343" extrusionOk="0">
                    <a:moveTo>
                      <a:pt x="85" y="1"/>
                    </a:moveTo>
                    <a:cubicBezTo>
                      <a:pt x="85" y="257"/>
                      <a:pt x="57" y="484"/>
                      <a:pt x="29" y="683"/>
                    </a:cubicBezTo>
                    <a:cubicBezTo>
                      <a:pt x="0" y="1053"/>
                      <a:pt x="0" y="1337"/>
                      <a:pt x="0" y="1622"/>
                    </a:cubicBezTo>
                    <a:lnTo>
                      <a:pt x="0" y="1707"/>
                    </a:lnTo>
                    <a:lnTo>
                      <a:pt x="0" y="1792"/>
                    </a:lnTo>
                    <a:lnTo>
                      <a:pt x="0" y="2105"/>
                    </a:lnTo>
                    <a:lnTo>
                      <a:pt x="0" y="2162"/>
                    </a:lnTo>
                    <a:lnTo>
                      <a:pt x="0" y="2333"/>
                    </a:lnTo>
                    <a:lnTo>
                      <a:pt x="0" y="2447"/>
                    </a:lnTo>
                    <a:lnTo>
                      <a:pt x="0" y="2589"/>
                    </a:lnTo>
                    <a:lnTo>
                      <a:pt x="0" y="2674"/>
                    </a:lnTo>
                    <a:lnTo>
                      <a:pt x="0" y="2902"/>
                    </a:lnTo>
                    <a:lnTo>
                      <a:pt x="0" y="3015"/>
                    </a:lnTo>
                    <a:lnTo>
                      <a:pt x="0" y="3157"/>
                    </a:lnTo>
                    <a:lnTo>
                      <a:pt x="0" y="3300"/>
                    </a:lnTo>
                    <a:cubicBezTo>
                      <a:pt x="0" y="3356"/>
                      <a:pt x="0" y="3442"/>
                      <a:pt x="0" y="3499"/>
                    </a:cubicBezTo>
                    <a:lnTo>
                      <a:pt x="0" y="3641"/>
                    </a:lnTo>
                    <a:lnTo>
                      <a:pt x="0" y="3755"/>
                    </a:lnTo>
                    <a:lnTo>
                      <a:pt x="0" y="3897"/>
                    </a:lnTo>
                    <a:lnTo>
                      <a:pt x="0" y="4039"/>
                    </a:lnTo>
                    <a:cubicBezTo>
                      <a:pt x="0" y="4096"/>
                      <a:pt x="0" y="4181"/>
                      <a:pt x="29" y="4238"/>
                    </a:cubicBezTo>
                    <a:lnTo>
                      <a:pt x="29" y="4352"/>
                    </a:lnTo>
                    <a:lnTo>
                      <a:pt x="57" y="4494"/>
                    </a:lnTo>
                    <a:lnTo>
                      <a:pt x="57" y="4608"/>
                    </a:lnTo>
                    <a:cubicBezTo>
                      <a:pt x="57" y="4693"/>
                      <a:pt x="85" y="4778"/>
                      <a:pt x="85" y="4892"/>
                    </a:cubicBezTo>
                    <a:lnTo>
                      <a:pt x="85" y="4921"/>
                    </a:lnTo>
                    <a:lnTo>
                      <a:pt x="114" y="5091"/>
                    </a:lnTo>
                    <a:lnTo>
                      <a:pt x="114" y="5148"/>
                    </a:lnTo>
                    <a:cubicBezTo>
                      <a:pt x="142" y="5319"/>
                      <a:pt x="171" y="5489"/>
                      <a:pt x="199" y="5631"/>
                    </a:cubicBezTo>
                    <a:cubicBezTo>
                      <a:pt x="228" y="5916"/>
                      <a:pt x="256" y="6143"/>
                      <a:pt x="313" y="6342"/>
                    </a:cubicBezTo>
                    <a:lnTo>
                      <a:pt x="4977" y="6314"/>
                    </a:lnTo>
                    <a:cubicBezTo>
                      <a:pt x="4977" y="6314"/>
                      <a:pt x="1621" y="5404"/>
                      <a:pt x="1024" y="4807"/>
                    </a:cubicBezTo>
                    <a:cubicBezTo>
                      <a:pt x="654" y="4409"/>
                      <a:pt x="285" y="1792"/>
                      <a:pt x="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8"/>
              <p:cNvSpPr/>
              <p:nvPr/>
            </p:nvSpPr>
            <p:spPr>
              <a:xfrm>
                <a:off x="13084250" y="3832163"/>
                <a:ext cx="105250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7650" extrusionOk="0">
                    <a:moveTo>
                      <a:pt x="1" y="0"/>
                    </a:moveTo>
                    <a:lnTo>
                      <a:pt x="655" y="7649"/>
                    </a:lnTo>
                    <a:lnTo>
                      <a:pt x="4210" y="7649"/>
                    </a:lnTo>
                    <a:lnTo>
                      <a:pt x="2674" y="7194"/>
                    </a:lnTo>
                    <a:cubicBezTo>
                      <a:pt x="1849" y="6939"/>
                      <a:pt x="1309" y="6228"/>
                      <a:pt x="1252" y="5403"/>
                    </a:cubicBezTo>
                    <a:lnTo>
                      <a:pt x="1167" y="4095"/>
                    </a:lnTo>
                    <a:lnTo>
                      <a:pt x="1650" y="3611"/>
                    </a:lnTo>
                    <a:lnTo>
                      <a:pt x="996" y="29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8"/>
              <p:cNvSpPr/>
              <p:nvPr/>
            </p:nvSpPr>
            <p:spPr>
              <a:xfrm>
                <a:off x="12979050" y="3832163"/>
                <a:ext cx="105225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7650" extrusionOk="0">
                    <a:moveTo>
                      <a:pt x="4209" y="0"/>
                    </a:moveTo>
                    <a:lnTo>
                      <a:pt x="3214" y="2957"/>
                    </a:lnTo>
                    <a:lnTo>
                      <a:pt x="2560" y="3611"/>
                    </a:lnTo>
                    <a:lnTo>
                      <a:pt x="3071" y="4095"/>
                    </a:lnTo>
                    <a:lnTo>
                      <a:pt x="2986" y="5403"/>
                    </a:lnTo>
                    <a:cubicBezTo>
                      <a:pt x="2929" y="6228"/>
                      <a:pt x="2361" y="6939"/>
                      <a:pt x="1564" y="7194"/>
                    </a:cubicBezTo>
                    <a:lnTo>
                      <a:pt x="0" y="7649"/>
                    </a:lnTo>
                    <a:lnTo>
                      <a:pt x="3555" y="7649"/>
                    </a:lnTo>
                    <a:lnTo>
                      <a:pt x="42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8"/>
              <p:cNvSpPr/>
              <p:nvPr/>
            </p:nvSpPr>
            <p:spPr>
              <a:xfrm>
                <a:off x="12912925" y="2885913"/>
                <a:ext cx="457850" cy="160700"/>
              </a:xfrm>
              <a:custGeom>
                <a:avLst/>
                <a:gdLst/>
                <a:ahLst/>
                <a:cxnLst/>
                <a:rect l="l" t="t" r="r" b="b"/>
                <a:pathLst>
                  <a:path w="18314" h="6428" extrusionOk="0">
                    <a:moveTo>
                      <a:pt x="14020" y="1"/>
                    </a:moveTo>
                    <a:lnTo>
                      <a:pt x="14020" y="1"/>
                    </a:lnTo>
                    <a:cubicBezTo>
                      <a:pt x="14048" y="29"/>
                      <a:pt x="16323" y="3214"/>
                      <a:pt x="15925" y="4067"/>
                    </a:cubicBezTo>
                    <a:cubicBezTo>
                      <a:pt x="15870" y="4182"/>
                      <a:pt x="15683" y="4227"/>
                      <a:pt x="15384" y="4227"/>
                    </a:cubicBezTo>
                    <a:cubicBezTo>
                      <a:pt x="14223" y="4227"/>
                      <a:pt x="11371" y="3542"/>
                      <a:pt x="7972" y="3542"/>
                    </a:cubicBezTo>
                    <a:cubicBezTo>
                      <a:pt x="5932" y="3542"/>
                      <a:pt x="3695" y="3789"/>
                      <a:pt x="1508" y="4579"/>
                    </a:cubicBezTo>
                    <a:cubicBezTo>
                      <a:pt x="313" y="5006"/>
                      <a:pt x="1" y="5489"/>
                      <a:pt x="285" y="6001"/>
                    </a:cubicBezTo>
                    <a:lnTo>
                      <a:pt x="6854" y="5062"/>
                    </a:lnTo>
                    <a:lnTo>
                      <a:pt x="16466" y="6427"/>
                    </a:lnTo>
                    <a:cubicBezTo>
                      <a:pt x="16466" y="6427"/>
                      <a:pt x="18314" y="5574"/>
                      <a:pt x="17916" y="4664"/>
                    </a:cubicBezTo>
                    <a:cubicBezTo>
                      <a:pt x="17120" y="2731"/>
                      <a:pt x="15755" y="1110"/>
                      <a:pt x="14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8"/>
              <p:cNvSpPr/>
              <p:nvPr/>
            </p:nvSpPr>
            <p:spPr>
              <a:xfrm>
                <a:off x="12843975" y="2986863"/>
                <a:ext cx="480600" cy="128000"/>
              </a:xfrm>
              <a:custGeom>
                <a:avLst/>
                <a:gdLst/>
                <a:ahLst/>
                <a:cxnLst/>
                <a:rect l="l" t="t" r="r" b="b"/>
                <a:pathLst>
                  <a:path w="19224" h="5120" extrusionOk="0">
                    <a:moveTo>
                      <a:pt x="9612" y="1"/>
                    </a:moveTo>
                    <a:cubicBezTo>
                      <a:pt x="2105" y="1"/>
                      <a:pt x="0" y="2389"/>
                      <a:pt x="0" y="2389"/>
                    </a:cubicBezTo>
                    <a:lnTo>
                      <a:pt x="0" y="5119"/>
                    </a:lnTo>
                    <a:lnTo>
                      <a:pt x="9612" y="4209"/>
                    </a:lnTo>
                    <a:lnTo>
                      <a:pt x="19224" y="5119"/>
                    </a:lnTo>
                    <a:lnTo>
                      <a:pt x="19224" y="2389"/>
                    </a:lnTo>
                    <a:cubicBezTo>
                      <a:pt x="19224" y="2389"/>
                      <a:pt x="17119" y="1"/>
                      <a:pt x="96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8"/>
              <p:cNvSpPr/>
              <p:nvPr/>
            </p:nvSpPr>
            <p:spPr>
              <a:xfrm>
                <a:off x="12843975" y="3028813"/>
                <a:ext cx="480600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19224" h="3442" extrusionOk="0">
                    <a:moveTo>
                      <a:pt x="18257" y="1"/>
                    </a:moveTo>
                    <a:cubicBezTo>
                      <a:pt x="18257" y="1"/>
                      <a:pt x="18399" y="1280"/>
                      <a:pt x="14389" y="1422"/>
                    </a:cubicBezTo>
                    <a:cubicBezTo>
                      <a:pt x="10351" y="1536"/>
                      <a:pt x="3271" y="1593"/>
                      <a:pt x="0" y="3413"/>
                    </a:cubicBezTo>
                    <a:lnTo>
                      <a:pt x="9612" y="2560"/>
                    </a:lnTo>
                    <a:lnTo>
                      <a:pt x="19224" y="3441"/>
                    </a:lnTo>
                    <a:lnTo>
                      <a:pt x="19224" y="711"/>
                    </a:lnTo>
                    <a:cubicBezTo>
                      <a:pt x="18939" y="427"/>
                      <a:pt x="18598" y="171"/>
                      <a:pt x="18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8"/>
              <p:cNvSpPr/>
              <p:nvPr/>
            </p:nvSpPr>
            <p:spPr>
              <a:xfrm>
                <a:off x="12843975" y="3077138"/>
                <a:ext cx="480600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19224" h="3983" extrusionOk="0">
                    <a:moveTo>
                      <a:pt x="9354" y="0"/>
                    </a:moveTo>
                    <a:cubicBezTo>
                      <a:pt x="6171" y="0"/>
                      <a:pt x="3018" y="512"/>
                      <a:pt x="0" y="1508"/>
                    </a:cubicBezTo>
                    <a:cubicBezTo>
                      <a:pt x="1365" y="3982"/>
                      <a:pt x="9612" y="3982"/>
                      <a:pt x="9612" y="3982"/>
                    </a:cubicBezTo>
                    <a:cubicBezTo>
                      <a:pt x="9612" y="3982"/>
                      <a:pt x="17859" y="3982"/>
                      <a:pt x="19224" y="1508"/>
                    </a:cubicBezTo>
                    <a:cubicBezTo>
                      <a:pt x="16206" y="512"/>
                      <a:pt x="13053" y="0"/>
                      <a:pt x="9870" y="0"/>
                    </a:cubicBezTo>
                    <a:cubicBezTo>
                      <a:pt x="9784" y="0"/>
                      <a:pt x="9698" y="0"/>
                      <a:pt x="9612" y="1"/>
                    </a:cubicBezTo>
                    <a:cubicBezTo>
                      <a:pt x="9526" y="0"/>
                      <a:pt x="9440" y="0"/>
                      <a:pt x="93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8"/>
              <p:cNvSpPr/>
              <p:nvPr/>
            </p:nvSpPr>
            <p:spPr>
              <a:xfrm>
                <a:off x="12950600" y="3087813"/>
                <a:ext cx="373975" cy="88900"/>
              </a:xfrm>
              <a:custGeom>
                <a:avLst/>
                <a:gdLst/>
                <a:ahLst/>
                <a:cxnLst/>
                <a:rect l="l" t="t" r="r" b="b"/>
                <a:pathLst>
                  <a:path w="14959" h="3556" extrusionOk="0">
                    <a:moveTo>
                      <a:pt x="10494" y="1"/>
                    </a:moveTo>
                    <a:cubicBezTo>
                      <a:pt x="10495" y="1"/>
                      <a:pt x="10495" y="1"/>
                      <a:pt x="10496" y="1"/>
                    </a:cubicBezTo>
                    <a:lnTo>
                      <a:pt x="10496" y="1"/>
                    </a:lnTo>
                    <a:cubicBezTo>
                      <a:pt x="10495" y="1"/>
                      <a:pt x="10494" y="1"/>
                      <a:pt x="10494" y="1"/>
                    </a:cubicBezTo>
                    <a:close/>
                    <a:moveTo>
                      <a:pt x="10496" y="1"/>
                    </a:moveTo>
                    <a:cubicBezTo>
                      <a:pt x="10570" y="16"/>
                      <a:pt x="12542" y="662"/>
                      <a:pt x="12627" y="1280"/>
                    </a:cubicBezTo>
                    <a:cubicBezTo>
                      <a:pt x="12700" y="1820"/>
                      <a:pt x="7273" y="3185"/>
                      <a:pt x="2313" y="3185"/>
                    </a:cubicBezTo>
                    <a:cubicBezTo>
                      <a:pt x="1522" y="3185"/>
                      <a:pt x="743" y="3150"/>
                      <a:pt x="1" y="3072"/>
                    </a:cubicBezTo>
                    <a:lnTo>
                      <a:pt x="1" y="3072"/>
                    </a:lnTo>
                    <a:cubicBezTo>
                      <a:pt x="1764" y="3385"/>
                      <a:pt x="3555" y="3527"/>
                      <a:pt x="5347" y="3555"/>
                    </a:cubicBezTo>
                    <a:cubicBezTo>
                      <a:pt x="5347" y="3555"/>
                      <a:pt x="13594" y="3555"/>
                      <a:pt x="14959" y="1081"/>
                    </a:cubicBezTo>
                    <a:cubicBezTo>
                      <a:pt x="13509" y="570"/>
                      <a:pt x="12031" y="229"/>
                      <a:pt x="104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5" name="Google Shape;1175;p38"/>
            <p:cNvSpPr/>
            <p:nvPr/>
          </p:nvSpPr>
          <p:spPr>
            <a:xfrm>
              <a:off x="7135206" y="2028570"/>
              <a:ext cx="152276" cy="120555"/>
            </a:xfrm>
            <a:custGeom>
              <a:avLst/>
              <a:gdLst/>
              <a:ahLst/>
              <a:cxnLst/>
              <a:rect l="l" t="t" r="r" b="b"/>
              <a:pathLst>
                <a:path w="5343" h="4230" extrusionOk="0">
                  <a:moveTo>
                    <a:pt x="2719" y="1"/>
                  </a:moveTo>
                  <a:cubicBezTo>
                    <a:pt x="2719" y="1"/>
                    <a:pt x="2549" y="20"/>
                    <a:pt x="2284" y="152"/>
                  </a:cubicBezTo>
                  <a:cubicBezTo>
                    <a:pt x="1907" y="265"/>
                    <a:pt x="1529" y="416"/>
                    <a:pt x="1171" y="624"/>
                  </a:cubicBezTo>
                  <a:cubicBezTo>
                    <a:pt x="944" y="756"/>
                    <a:pt x="718" y="907"/>
                    <a:pt x="510" y="1096"/>
                  </a:cubicBezTo>
                  <a:cubicBezTo>
                    <a:pt x="284" y="1322"/>
                    <a:pt x="114" y="1624"/>
                    <a:pt x="38" y="1945"/>
                  </a:cubicBezTo>
                  <a:cubicBezTo>
                    <a:pt x="0" y="2285"/>
                    <a:pt x="76" y="2662"/>
                    <a:pt x="284" y="2945"/>
                  </a:cubicBezTo>
                  <a:cubicBezTo>
                    <a:pt x="321" y="3021"/>
                    <a:pt x="378" y="3096"/>
                    <a:pt x="435" y="3153"/>
                  </a:cubicBezTo>
                  <a:lnTo>
                    <a:pt x="604" y="3361"/>
                  </a:lnTo>
                  <a:cubicBezTo>
                    <a:pt x="718" y="3493"/>
                    <a:pt x="850" y="3606"/>
                    <a:pt x="982" y="3700"/>
                  </a:cubicBezTo>
                  <a:lnTo>
                    <a:pt x="1095" y="3776"/>
                  </a:lnTo>
                  <a:lnTo>
                    <a:pt x="1208" y="3852"/>
                  </a:lnTo>
                  <a:lnTo>
                    <a:pt x="1454" y="3965"/>
                  </a:lnTo>
                  <a:cubicBezTo>
                    <a:pt x="1511" y="4021"/>
                    <a:pt x="1605" y="4040"/>
                    <a:pt x="1680" y="4078"/>
                  </a:cubicBezTo>
                  <a:cubicBezTo>
                    <a:pt x="1756" y="4097"/>
                    <a:pt x="1831" y="4135"/>
                    <a:pt x="1926" y="4154"/>
                  </a:cubicBezTo>
                  <a:cubicBezTo>
                    <a:pt x="2077" y="4191"/>
                    <a:pt x="2247" y="4229"/>
                    <a:pt x="2417" y="4229"/>
                  </a:cubicBezTo>
                  <a:lnTo>
                    <a:pt x="2662" y="4229"/>
                  </a:lnTo>
                  <a:lnTo>
                    <a:pt x="2907" y="4210"/>
                  </a:lnTo>
                  <a:cubicBezTo>
                    <a:pt x="3058" y="4210"/>
                    <a:pt x="3228" y="4172"/>
                    <a:pt x="3379" y="4135"/>
                  </a:cubicBezTo>
                  <a:cubicBezTo>
                    <a:pt x="3530" y="4097"/>
                    <a:pt x="3662" y="4040"/>
                    <a:pt x="3813" y="3984"/>
                  </a:cubicBezTo>
                  <a:cubicBezTo>
                    <a:pt x="4059" y="3870"/>
                    <a:pt x="4304" y="3738"/>
                    <a:pt x="4512" y="3549"/>
                  </a:cubicBezTo>
                  <a:cubicBezTo>
                    <a:pt x="4833" y="3304"/>
                    <a:pt x="5078" y="2964"/>
                    <a:pt x="5229" y="2568"/>
                  </a:cubicBezTo>
                  <a:cubicBezTo>
                    <a:pt x="5267" y="2474"/>
                    <a:pt x="5286" y="2360"/>
                    <a:pt x="5305" y="2247"/>
                  </a:cubicBezTo>
                  <a:lnTo>
                    <a:pt x="5342" y="2134"/>
                  </a:lnTo>
                  <a:lnTo>
                    <a:pt x="5286" y="2247"/>
                  </a:lnTo>
                  <a:cubicBezTo>
                    <a:pt x="5248" y="2360"/>
                    <a:pt x="5210" y="2455"/>
                    <a:pt x="5154" y="2549"/>
                  </a:cubicBezTo>
                  <a:cubicBezTo>
                    <a:pt x="4965" y="2889"/>
                    <a:pt x="4701" y="3172"/>
                    <a:pt x="4380" y="3398"/>
                  </a:cubicBezTo>
                  <a:cubicBezTo>
                    <a:pt x="4172" y="3531"/>
                    <a:pt x="3946" y="3663"/>
                    <a:pt x="3700" y="3738"/>
                  </a:cubicBezTo>
                  <a:cubicBezTo>
                    <a:pt x="3568" y="3776"/>
                    <a:pt x="3436" y="3814"/>
                    <a:pt x="3304" y="3852"/>
                  </a:cubicBezTo>
                  <a:cubicBezTo>
                    <a:pt x="3172" y="3889"/>
                    <a:pt x="3021" y="3908"/>
                    <a:pt x="2889" y="3908"/>
                  </a:cubicBezTo>
                  <a:lnTo>
                    <a:pt x="2662" y="3908"/>
                  </a:lnTo>
                  <a:cubicBezTo>
                    <a:pt x="2586" y="3908"/>
                    <a:pt x="2511" y="3889"/>
                    <a:pt x="2435" y="3889"/>
                  </a:cubicBezTo>
                  <a:cubicBezTo>
                    <a:pt x="2284" y="3870"/>
                    <a:pt x="2133" y="3852"/>
                    <a:pt x="2001" y="3814"/>
                  </a:cubicBezTo>
                  <a:cubicBezTo>
                    <a:pt x="1926" y="3795"/>
                    <a:pt x="1850" y="3776"/>
                    <a:pt x="1775" y="3738"/>
                  </a:cubicBezTo>
                  <a:cubicBezTo>
                    <a:pt x="1718" y="3700"/>
                    <a:pt x="1624" y="3682"/>
                    <a:pt x="1567" y="3644"/>
                  </a:cubicBezTo>
                  <a:lnTo>
                    <a:pt x="1378" y="3531"/>
                  </a:lnTo>
                  <a:lnTo>
                    <a:pt x="1265" y="3474"/>
                  </a:lnTo>
                  <a:lnTo>
                    <a:pt x="1190" y="3398"/>
                  </a:lnTo>
                  <a:cubicBezTo>
                    <a:pt x="1057" y="3323"/>
                    <a:pt x="944" y="3210"/>
                    <a:pt x="831" y="3096"/>
                  </a:cubicBezTo>
                  <a:lnTo>
                    <a:pt x="680" y="2927"/>
                  </a:lnTo>
                  <a:cubicBezTo>
                    <a:pt x="642" y="2870"/>
                    <a:pt x="586" y="2813"/>
                    <a:pt x="548" y="2757"/>
                  </a:cubicBezTo>
                  <a:cubicBezTo>
                    <a:pt x="378" y="2530"/>
                    <a:pt x="302" y="2247"/>
                    <a:pt x="321" y="1964"/>
                  </a:cubicBezTo>
                  <a:cubicBezTo>
                    <a:pt x="378" y="1700"/>
                    <a:pt x="491" y="1454"/>
                    <a:pt x="680" y="1247"/>
                  </a:cubicBezTo>
                  <a:cubicBezTo>
                    <a:pt x="869" y="1058"/>
                    <a:pt x="1057" y="888"/>
                    <a:pt x="1265" y="756"/>
                  </a:cubicBezTo>
                  <a:cubicBezTo>
                    <a:pt x="1586" y="529"/>
                    <a:pt x="1945" y="340"/>
                    <a:pt x="2303" y="171"/>
                  </a:cubicBezTo>
                  <a:cubicBezTo>
                    <a:pt x="2568" y="57"/>
                    <a:pt x="2719" y="1"/>
                    <a:pt x="2719" y="1"/>
                  </a:cubicBezTo>
                  <a:close/>
                </a:path>
              </a:pathLst>
            </a:custGeom>
            <a:solidFill>
              <a:srgbClr val="DD9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 rot="-2184202">
              <a:off x="7402873" y="1988706"/>
              <a:ext cx="88879" cy="8423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511" y="0"/>
                  </a:moveTo>
                  <a:cubicBezTo>
                    <a:pt x="435" y="19"/>
                    <a:pt x="378" y="38"/>
                    <a:pt x="303" y="57"/>
                  </a:cubicBezTo>
                  <a:cubicBezTo>
                    <a:pt x="246" y="76"/>
                    <a:pt x="209" y="95"/>
                    <a:pt x="152" y="132"/>
                  </a:cubicBezTo>
                  <a:cubicBezTo>
                    <a:pt x="133" y="151"/>
                    <a:pt x="95" y="189"/>
                    <a:pt x="58" y="227"/>
                  </a:cubicBezTo>
                  <a:cubicBezTo>
                    <a:pt x="20" y="265"/>
                    <a:pt x="1" y="302"/>
                    <a:pt x="1" y="302"/>
                  </a:cubicBezTo>
                  <a:lnTo>
                    <a:pt x="95" y="265"/>
                  </a:lnTo>
                  <a:cubicBezTo>
                    <a:pt x="133" y="265"/>
                    <a:pt x="171" y="246"/>
                    <a:pt x="227" y="246"/>
                  </a:cubicBezTo>
                  <a:lnTo>
                    <a:pt x="511" y="246"/>
                  </a:lnTo>
                  <a:cubicBezTo>
                    <a:pt x="567" y="265"/>
                    <a:pt x="624" y="265"/>
                    <a:pt x="681" y="283"/>
                  </a:cubicBezTo>
                  <a:cubicBezTo>
                    <a:pt x="850" y="340"/>
                    <a:pt x="1001" y="434"/>
                    <a:pt x="1115" y="585"/>
                  </a:cubicBezTo>
                  <a:cubicBezTo>
                    <a:pt x="1152" y="623"/>
                    <a:pt x="1171" y="680"/>
                    <a:pt x="1209" y="718"/>
                  </a:cubicBezTo>
                  <a:cubicBezTo>
                    <a:pt x="1228" y="774"/>
                    <a:pt x="1266" y="831"/>
                    <a:pt x="1285" y="887"/>
                  </a:cubicBezTo>
                  <a:cubicBezTo>
                    <a:pt x="1285" y="925"/>
                    <a:pt x="1303" y="982"/>
                    <a:pt x="1322" y="1038"/>
                  </a:cubicBezTo>
                  <a:cubicBezTo>
                    <a:pt x="1322" y="1076"/>
                    <a:pt x="1341" y="1133"/>
                    <a:pt x="1341" y="1171"/>
                  </a:cubicBezTo>
                  <a:cubicBezTo>
                    <a:pt x="1341" y="1208"/>
                    <a:pt x="1341" y="1246"/>
                    <a:pt x="1341" y="1284"/>
                  </a:cubicBezTo>
                  <a:lnTo>
                    <a:pt x="1341" y="1397"/>
                  </a:lnTo>
                  <a:lnTo>
                    <a:pt x="1398" y="1322"/>
                  </a:lnTo>
                  <a:cubicBezTo>
                    <a:pt x="1436" y="1284"/>
                    <a:pt x="1454" y="1246"/>
                    <a:pt x="1473" y="1208"/>
                  </a:cubicBezTo>
                  <a:cubicBezTo>
                    <a:pt x="1492" y="1152"/>
                    <a:pt x="1511" y="1095"/>
                    <a:pt x="1511" y="1057"/>
                  </a:cubicBezTo>
                  <a:cubicBezTo>
                    <a:pt x="1530" y="982"/>
                    <a:pt x="1530" y="906"/>
                    <a:pt x="1530" y="850"/>
                  </a:cubicBezTo>
                  <a:cubicBezTo>
                    <a:pt x="1530" y="680"/>
                    <a:pt x="1473" y="529"/>
                    <a:pt x="1379" y="397"/>
                  </a:cubicBezTo>
                  <a:cubicBezTo>
                    <a:pt x="1247" y="170"/>
                    <a:pt x="1001" y="38"/>
                    <a:pt x="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 rot="2184202" flipH="1">
              <a:off x="6945673" y="1988706"/>
              <a:ext cx="88879" cy="8423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511" y="0"/>
                  </a:moveTo>
                  <a:cubicBezTo>
                    <a:pt x="435" y="19"/>
                    <a:pt x="378" y="38"/>
                    <a:pt x="303" y="57"/>
                  </a:cubicBezTo>
                  <a:cubicBezTo>
                    <a:pt x="246" y="76"/>
                    <a:pt x="209" y="95"/>
                    <a:pt x="152" y="132"/>
                  </a:cubicBezTo>
                  <a:cubicBezTo>
                    <a:pt x="133" y="151"/>
                    <a:pt x="95" y="189"/>
                    <a:pt x="58" y="227"/>
                  </a:cubicBezTo>
                  <a:cubicBezTo>
                    <a:pt x="20" y="265"/>
                    <a:pt x="1" y="302"/>
                    <a:pt x="1" y="302"/>
                  </a:cubicBezTo>
                  <a:lnTo>
                    <a:pt x="95" y="265"/>
                  </a:lnTo>
                  <a:cubicBezTo>
                    <a:pt x="133" y="265"/>
                    <a:pt x="171" y="246"/>
                    <a:pt x="227" y="246"/>
                  </a:cubicBezTo>
                  <a:lnTo>
                    <a:pt x="511" y="246"/>
                  </a:lnTo>
                  <a:cubicBezTo>
                    <a:pt x="567" y="265"/>
                    <a:pt x="624" y="265"/>
                    <a:pt x="681" y="283"/>
                  </a:cubicBezTo>
                  <a:cubicBezTo>
                    <a:pt x="850" y="340"/>
                    <a:pt x="1001" y="434"/>
                    <a:pt x="1115" y="585"/>
                  </a:cubicBezTo>
                  <a:cubicBezTo>
                    <a:pt x="1152" y="623"/>
                    <a:pt x="1171" y="680"/>
                    <a:pt x="1209" y="718"/>
                  </a:cubicBezTo>
                  <a:cubicBezTo>
                    <a:pt x="1228" y="774"/>
                    <a:pt x="1266" y="831"/>
                    <a:pt x="1285" y="887"/>
                  </a:cubicBezTo>
                  <a:cubicBezTo>
                    <a:pt x="1285" y="925"/>
                    <a:pt x="1303" y="982"/>
                    <a:pt x="1322" y="1038"/>
                  </a:cubicBezTo>
                  <a:cubicBezTo>
                    <a:pt x="1322" y="1076"/>
                    <a:pt x="1341" y="1133"/>
                    <a:pt x="1341" y="1171"/>
                  </a:cubicBezTo>
                  <a:cubicBezTo>
                    <a:pt x="1341" y="1208"/>
                    <a:pt x="1341" y="1246"/>
                    <a:pt x="1341" y="1284"/>
                  </a:cubicBezTo>
                  <a:lnTo>
                    <a:pt x="1341" y="1397"/>
                  </a:lnTo>
                  <a:lnTo>
                    <a:pt x="1398" y="1322"/>
                  </a:lnTo>
                  <a:cubicBezTo>
                    <a:pt x="1436" y="1284"/>
                    <a:pt x="1454" y="1246"/>
                    <a:pt x="1473" y="1208"/>
                  </a:cubicBezTo>
                  <a:cubicBezTo>
                    <a:pt x="1492" y="1152"/>
                    <a:pt x="1511" y="1095"/>
                    <a:pt x="1511" y="1057"/>
                  </a:cubicBezTo>
                  <a:cubicBezTo>
                    <a:pt x="1530" y="982"/>
                    <a:pt x="1530" y="906"/>
                    <a:pt x="1530" y="850"/>
                  </a:cubicBezTo>
                  <a:cubicBezTo>
                    <a:pt x="1530" y="680"/>
                    <a:pt x="1473" y="529"/>
                    <a:pt x="1379" y="397"/>
                  </a:cubicBezTo>
                  <a:cubicBezTo>
                    <a:pt x="1247" y="170"/>
                    <a:pt x="1001" y="38"/>
                    <a:pt x="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3B3B3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8" name="Google Shape;68;p4"/>
          <p:cNvGrpSpPr/>
          <p:nvPr/>
        </p:nvGrpSpPr>
        <p:grpSpPr>
          <a:xfrm>
            <a:off x="-376905" y="199925"/>
            <a:ext cx="10637921" cy="1123172"/>
            <a:chOff x="-376905" y="199925"/>
            <a:chExt cx="10637921" cy="1123172"/>
          </a:xfrm>
        </p:grpSpPr>
        <p:sp>
          <p:nvSpPr>
            <p:cNvPr id="69" name="Google Shape;69;p4"/>
            <p:cNvSpPr/>
            <p:nvPr/>
          </p:nvSpPr>
          <p:spPr>
            <a:xfrm>
              <a:off x="8587302" y="199925"/>
              <a:ext cx="1673714" cy="797667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924471" y="768160"/>
              <a:ext cx="1283300" cy="554936"/>
            </a:xfrm>
            <a:custGeom>
              <a:avLst/>
              <a:gdLst/>
              <a:ahLst/>
              <a:cxnLst/>
              <a:rect l="l" t="t" r="r" b="b"/>
              <a:pathLst>
                <a:path w="26970" h="11662" extrusionOk="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-376905" y="352336"/>
              <a:ext cx="1453312" cy="627789"/>
            </a:xfrm>
            <a:custGeom>
              <a:avLst/>
              <a:gdLst/>
              <a:ahLst/>
              <a:cxnLst/>
              <a:rect l="l" t="t" r="r" b="b"/>
              <a:pathLst>
                <a:path w="30543" h="13193" extrusionOk="0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4"/>
          <p:cNvGrpSpPr/>
          <p:nvPr/>
        </p:nvGrpSpPr>
        <p:grpSpPr>
          <a:xfrm>
            <a:off x="-5" y="4606305"/>
            <a:ext cx="9144242" cy="717401"/>
            <a:chOff x="-179259" y="4444489"/>
            <a:chExt cx="9944799" cy="717401"/>
          </a:xfrm>
        </p:grpSpPr>
        <p:sp>
          <p:nvSpPr>
            <p:cNvPr id="73" name="Google Shape;73;p4"/>
            <p:cNvSpPr/>
            <p:nvPr/>
          </p:nvSpPr>
          <p:spPr>
            <a:xfrm>
              <a:off x="-179250" y="4444489"/>
              <a:ext cx="9944790" cy="717401"/>
            </a:xfrm>
            <a:custGeom>
              <a:avLst/>
              <a:gdLst/>
              <a:ahLst/>
              <a:cxnLst/>
              <a:rect l="l" t="t" r="r" b="b"/>
              <a:pathLst>
                <a:path w="209001" h="11307" extrusionOk="0">
                  <a:moveTo>
                    <a:pt x="0" y="1"/>
                  </a:moveTo>
                  <a:lnTo>
                    <a:pt x="0" y="11307"/>
                  </a:lnTo>
                  <a:lnTo>
                    <a:pt x="209000" y="11307"/>
                  </a:lnTo>
                  <a:lnTo>
                    <a:pt x="2090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179259" y="4798245"/>
              <a:ext cx="9944790" cy="48"/>
            </a:xfrm>
            <a:custGeom>
              <a:avLst/>
              <a:gdLst/>
              <a:ahLst/>
              <a:cxnLst/>
              <a:rect l="l" t="t" r="r" b="b"/>
              <a:pathLst>
                <a:path w="209001" h="1" fill="none" extrusionOk="0">
                  <a:moveTo>
                    <a:pt x="0" y="1"/>
                  </a:moveTo>
                  <a:lnTo>
                    <a:pt x="209000" y="1"/>
                  </a:lnTo>
                </a:path>
              </a:pathLst>
            </a:custGeom>
            <a:noFill/>
            <a:ln w="43175" cap="rnd" cmpd="sng">
              <a:solidFill>
                <a:srgbClr val="FFFFFF"/>
              </a:solidFill>
              <a:prstDash val="solid"/>
              <a:miter lim="392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4"/>
          <p:cNvGrpSpPr/>
          <p:nvPr/>
        </p:nvGrpSpPr>
        <p:grpSpPr>
          <a:xfrm flipH="1">
            <a:off x="7717027" y="3714662"/>
            <a:ext cx="2751530" cy="1370893"/>
            <a:chOff x="404850" y="2182975"/>
            <a:chExt cx="2230850" cy="1111475"/>
          </a:xfrm>
        </p:grpSpPr>
        <p:sp>
          <p:nvSpPr>
            <p:cNvPr id="76" name="Google Shape;76;p4"/>
            <p:cNvSpPr/>
            <p:nvPr/>
          </p:nvSpPr>
          <p:spPr>
            <a:xfrm>
              <a:off x="433900" y="265892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401" y="0"/>
                  </a:moveTo>
                  <a:cubicBezTo>
                    <a:pt x="621" y="0"/>
                    <a:pt x="0" y="621"/>
                    <a:pt x="0" y="1385"/>
                  </a:cubicBezTo>
                  <a:cubicBezTo>
                    <a:pt x="0" y="2165"/>
                    <a:pt x="621" y="2786"/>
                    <a:pt x="1401" y="2786"/>
                  </a:cubicBezTo>
                  <a:cubicBezTo>
                    <a:pt x="2165" y="2786"/>
                    <a:pt x="2786" y="2165"/>
                    <a:pt x="2786" y="1385"/>
                  </a:cubicBezTo>
                  <a:cubicBezTo>
                    <a:pt x="2786" y="621"/>
                    <a:pt x="2165" y="0"/>
                    <a:pt x="1401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709675" y="2182975"/>
              <a:ext cx="70050" cy="69675"/>
            </a:xfrm>
            <a:custGeom>
              <a:avLst/>
              <a:gdLst/>
              <a:ahLst/>
              <a:cxnLst/>
              <a:rect l="l" t="t" r="r" b="b"/>
              <a:pathLst>
                <a:path w="2802" h="2787" extrusionOk="0">
                  <a:moveTo>
                    <a:pt x="1401" y="1"/>
                  </a:moveTo>
                  <a:cubicBezTo>
                    <a:pt x="637" y="1"/>
                    <a:pt x="0" y="622"/>
                    <a:pt x="0" y="1386"/>
                  </a:cubicBezTo>
                  <a:cubicBezTo>
                    <a:pt x="0" y="2166"/>
                    <a:pt x="637" y="2787"/>
                    <a:pt x="1401" y="2787"/>
                  </a:cubicBezTo>
                  <a:cubicBezTo>
                    <a:pt x="2181" y="2787"/>
                    <a:pt x="2802" y="2166"/>
                    <a:pt x="2802" y="1386"/>
                  </a:cubicBezTo>
                  <a:cubicBezTo>
                    <a:pt x="2802" y="622"/>
                    <a:pt x="2181" y="1"/>
                    <a:pt x="1401" y="1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480450" y="2217600"/>
              <a:ext cx="1753325" cy="854800"/>
            </a:xfrm>
            <a:custGeom>
              <a:avLst/>
              <a:gdLst/>
              <a:ahLst/>
              <a:cxnLst/>
              <a:rect l="l" t="t" r="r" b="b"/>
              <a:pathLst>
                <a:path w="70133" h="34192" extrusionOk="0">
                  <a:moveTo>
                    <a:pt x="7148" y="1"/>
                  </a:moveTo>
                  <a:cubicBezTo>
                    <a:pt x="3200" y="1"/>
                    <a:pt x="1" y="3200"/>
                    <a:pt x="1" y="7148"/>
                  </a:cubicBezTo>
                  <a:lnTo>
                    <a:pt x="1" y="27044"/>
                  </a:lnTo>
                  <a:cubicBezTo>
                    <a:pt x="1" y="30992"/>
                    <a:pt x="3200" y="34191"/>
                    <a:pt x="7148" y="34191"/>
                  </a:cubicBezTo>
                  <a:lnTo>
                    <a:pt x="62986" y="34191"/>
                  </a:lnTo>
                  <a:cubicBezTo>
                    <a:pt x="66934" y="34191"/>
                    <a:pt x="70133" y="30992"/>
                    <a:pt x="70133" y="30658"/>
                  </a:cubicBezTo>
                  <a:lnTo>
                    <a:pt x="70133" y="10761"/>
                  </a:lnTo>
                  <a:cubicBezTo>
                    <a:pt x="70133" y="3200"/>
                    <a:pt x="66934" y="1"/>
                    <a:pt x="62986" y="1"/>
                  </a:cubicBezTo>
                  <a:close/>
                </a:path>
              </a:pathLst>
            </a:custGeom>
            <a:solidFill>
              <a:srgbClr val="F08B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480450" y="2218000"/>
              <a:ext cx="2102325" cy="854400"/>
            </a:xfrm>
            <a:custGeom>
              <a:avLst/>
              <a:gdLst/>
              <a:ahLst/>
              <a:cxnLst/>
              <a:rect l="l" t="t" r="r" b="b"/>
              <a:pathLst>
                <a:path w="84093" h="34176" extrusionOk="0">
                  <a:moveTo>
                    <a:pt x="7148" y="1"/>
                  </a:moveTo>
                  <a:cubicBezTo>
                    <a:pt x="3200" y="1"/>
                    <a:pt x="1" y="3184"/>
                    <a:pt x="1" y="7132"/>
                  </a:cubicBezTo>
                  <a:lnTo>
                    <a:pt x="1" y="27028"/>
                  </a:lnTo>
                  <a:cubicBezTo>
                    <a:pt x="1" y="30976"/>
                    <a:pt x="3200" y="34175"/>
                    <a:pt x="7148" y="34175"/>
                  </a:cubicBezTo>
                  <a:lnTo>
                    <a:pt x="79254" y="34175"/>
                  </a:lnTo>
                  <a:cubicBezTo>
                    <a:pt x="81928" y="34175"/>
                    <a:pt x="84093" y="32011"/>
                    <a:pt x="84093" y="29337"/>
                  </a:cubicBezTo>
                  <a:lnTo>
                    <a:pt x="84093" y="21776"/>
                  </a:lnTo>
                  <a:cubicBezTo>
                    <a:pt x="84093" y="19102"/>
                    <a:pt x="81928" y="16937"/>
                    <a:pt x="79254" y="16937"/>
                  </a:cubicBezTo>
                  <a:lnTo>
                    <a:pt x="70133" y="16937"/>
                  </a:lnTo>
                  <a:lnTo>
                    <a:pt x="70133" y="7132"/>
                  </a:lnTo>
                  <a:cubicBezTo>
                    <a:pt x="70133" y="3184"/>
                    <a:pt x="66934" y="1"/>
                    <a:pt x="62986" y="1"/>
                  </a:cubicBezTo>
                  <a:close/>
                </a:path>
              </a:pathLst>
            </a:custGeom>
            <a:solidFill>
              <a:srgbClr val="F0B0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404850" y="2860275"/>
              <a:ext cx="296075" cy="212125"/>
            </a:xfrm>
            <a:custGeom>
              <a:avLst/>
              <a:gdLst/>
              <a:ahLst/>
              <a:cxnLst/>
              <a:rect l="l" t="t" r="r" b="b"/>
              <a:pathLst>
                <a:path w="11843" h="8485" extrusionOk="0">
                  <a:moveTo>
                    <a:pt x="4234" y="0"/>
                  </a:moveTo>
                  <a:cubicBezTo>
                    <a:pt x="1895" y="0"/>
                    <a:pt x="0" y="1895"/>
                    <a:pt x="0" y="4234"/>
                  </a:cubicBezTo>
                  <a:cubicBezTo>
                    <a:pt x="0" y="6574"/>
                    <a:pt x="1895" y="8484"/>
                    <a:pt x="4234" y="8484"/>
                  </a:cubicBezTo>
                  <a:lnTo>
                    <a:pt x="7593" y="8484"/>
                  </a:lnTo>
                  <a:cubicBezTo>
                    <a:pt x="9933" y="8484"/>
                    <a:pt x="11843" y="6574"/>
                    <a:pt x="11843" y="4234"/>
                  </a:cubicBezTo>
                  <a:cubicBezTo>
                    <a:pt x="11843" y="1895"/>
                    <a:pt x="9933" y="0"/>
                    <a:pt x="759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2356725" y="2860275"/>
              <a:ext cx="278975" cy="212125"/>
            </a:xfrm>
            <a:custGeom>
              <a:avLst/>
              <a:gdLst/>
              <a:ahLst/>
              <a:cxnLst/>
              <a:rect l="l" t="t" r="r" b="b"/>
              <a:pathLst>
                <a:path w="11159" h="8485" extrusionOk="0">
                  <a:moveTo>
                    <a:pt x="4235" y="0"/>
                  </a:moveTo>
                  <a:cubicBezTo>
                    <a:pt x="1895" y="0"/>
                    <a:pt x="0" y="1895"/>
                    <a:pt x="0" y="4234"/>
                  </a:cubicBezTo>
                  <a:cubicBezTo>
                    <a:pt x="0" y="6574"/>
                    <a:pt x="1895" y="8484"/>
                    <a:pt x="4235" y="8484"/>
                  </a:cubicBezTo>
                  <a:lnTo>
                    <a:pt x="6925" y="8484"/>
                  </a:lnTo>
                  <a:cubicBezTo>
                    <a:pt x="9264" y="8484"/>
                    <a:pt x="11159" y="6574"/>
                    <a:pt x="11159" y="4234"/>
                  </a:cubicBezTo>
                  <a:cubicBezTo>
                    <a:pt x="11159" y="1895"/>
                    <a:pt x="9264" y="0"/>
                    <a:pt x="6925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01300" y="2778300"/>
              <a:ext cx="566300" cy="294100"/>
            </a:xfrm>
            <a:custGeom>
              <a:avLst/>
              <a:gdLst/>
              <a:ahLst/>
              <a:cxnLst/>
              <a:rect l="l" t="t" r="r" b="b"/>
              <a:pathLst>
                <a:path w="22652" h="11764" extrusionOk="0">
                  <a:moveTo>
                    <a:pt x="11334" y="0"/>
                  </a:moveTo>
                  <a:cubicBezTo>
                    <a:pt x="5079" y="0"/>
                    <a:pt x="1" y="5062"/>
                    <a:pt x="1" y="11318"/>
                  </a:cubicBezTo>
                  <a:cubicBezTo>
                    <a:pt x="1" y="11477"/>
                    <a:pt x="1" y="11620"/>
                    <a:pt x="17" y="11763"/>
                  </a:cubicBezTo>
                  <a:lnTo>
                    <a:pt x="22651" y="11763"/>
                  </a:lnTo>
                  <a:cubicBezTo>
                    <a:pt x="22651" y="11620"/>
                    <a:pt x="22651" y="11477"/>
                    <a:pt x="22651" y="11318"/>
                  </a:cubicBezTo>
                  <a:cubicBezTo>
                    <a:pt x="22651" y="5062"/>
                    <a:pt x="17590" y="0"/>
                    <a:pt x="11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51450" y="2828050"/>
              <a:ext cx="466400" cy="466400"/>
            </a:xfrm>
            <a:custGeom>
              <a:avLst/>
              <a:gdLst/>
              <a:ahLst/>
              <a:cxnLst/>
              <a:rect l="l" t="t" r="r" b="b"/>
              <a:pathLst>
                <a:path w="18656" h="18656" extrusionOk="0">
                  <a:moveTo>
                    <a:pt x="9328" y="0"/>
                  </a:moveTo>
                  <a:cubicBezTo>
                    <a:pt x="4171" y="0"/>
                    <a:pt x="1" y="4186"/>
                    <a:pt x="1" y="9328"/>
                  </a:cubicBezTo>
                  <a:cubicBezTo>
                    <a:pt x="1" y="14485"/>
                    <a:pt x="4171" y="18655"/>
                    <a:pt x="9328" y="18655"/>
                  </a:cubicBezTo>
                  <a:cubicBezTo>
                    <a:pt x="14485" y="18655"/>
                    <a:pt x="18656" y="14485"/>
                    <a:pt x="18656" y="9328"/>
                  </a:cubicBezTo>
                  <a:cubicBezTo>
                    <a:pt x="18656" y="4186"/>
                    <a:pt x="14485" y="0"/>
                    <a:pt x="932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45750" y="2922350"/>
              <a:ext cx="277800" cy="278175"/>
            </a:xfrm>
            <a:custGeom>
              <a:avLst/>
              <a:gdLst/>
              <a:ahLst/>
              <a:cxnLst/>
              <a:rect l="l" t="t" r="r" b="b"/>
              <a:pathLst>
                <a:path w="11112" h="11127" extrusionOk="0">
                  <a:moveTo>
                    <a:pt x="5556" y="1"/>
                  </a:moveTo>
                  <a:cubicBezTo>
                    <a:pt x="2484" y="1"/>
                    <a:pt x="1" y="2484"/>
                    <a:pt x="1" y="5556"/>
                  </a:cubicBezTo>
                  <a:cubicBezTo>
                    <a:pt x="1" y="8628"/>
                    <a:pt x="2484" y="11127"/>
                    <a:pt x="5556" y="11127"/>
                  </a:cubicBezTo>
                  <a:cubicBezTo>
                    <a:pt x="8628" y="11127"/>
                    <a:pt x="11111" y="8628"/>
                    <a:pt x="11111" y="5556"/>
                  </a:cubicBezTo>
                  <a:cubicBezTo>
                    <a:pt x="11111" y="2484"/>
                    <a:pt x="8628" y="1"/>
                    <a:pt x="55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934525" y="2321875"/>
              <a:ext cx="312400" cy="253500"/>
            </a:xfrm>
            <a:custGeom>
              <a:avLst/>
              <a:gdLst/>
              <a:ahLst/>
              <a:cxnLst/>
              <a:rect l="l" t="t" r="r" b="b"/>
              <a:pathLst>
                <a:path w="12496" h="10140" extrusionOk="0">
                  <a:moveTo>
                    <a:pt x="3184" y="0"/>
                  </a:moveTo>
                  <a:cubicBezTo>
                    <a:pt x="1417" y="0"/>
                    <a:pt x="0" y="1417"/>
                    <a:pt x="0" y="3184"/>
                  </a:cubicBezTo>
                  <a:lnTo>
                    <a:pt x="0" y="6956"/>
                  </a:lnTo>
                  <a:cubicBezTo>
                    <a:pt x="0" y="8707"/>
                    <a:pt x="1417" y="10140"/>
                    <a:pt x="3184" y="10140"/>
                  </a:cubicBezTo>
                  <a:lnTo>
                    <a:pt x="12288" y="10140"/>
                  </a:lnTo>
                  <a:cubicBezTo>
                    <a:pt x="12352" y="10108"/>
                    <a:pt x="12416" y="10108"/>
                    <a:pt x="12495" y="10108"/>
                  </a:cubicBezTo>
                  <a:lnTo>
                    <a:pt x="12495" y="2977"/>
                  </a:lnTo>
                  <a:cubicBezTo>
                    <a:pt x="12495" y="1958"/>
                    <a:pt x="12272" y="939"/>
                    <a:pt x="1184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960775" y="2348125"/>
              <a:ext cx="286550" cy="200600"/>
            </a:xfrm>
            <a:custGeom>
              <a:avLst/>
              <a:gdLst/>
              <a:ahLst/>
              <a:cxnLst/>
              <a:rect l="l" t="t" r="r" b="b"/>
              <a:pathLst>
                <a:path w="11462" h="8024" extrusionOk="0">
                  <a:moveTo>
                    <a:pt x="2134" y="1"/>
                  </a:moveTo>
                  <a:cubicBezTo>
                    <a:pt x="956" y="1"/>
                    <a:pt x="1" y="940"/>
                    <a:pt x="1" y="2118"/>
                  </a:cubicBezTo>
                  <a:lnTo>
                    <a:pt x="1" y="5890"/>
                  </a:lnTo>
                  <a:cubicBezTo>
                    <a:pt x="1" y="7068"/>
                    <a:pt x="956" y="8023"/>
                    <a:pt x="2134" y="8023"/>
                  </a:cubicBezTo>
                  <a:lnTo>
                    <a:pt x="11445" y="8023"/>
                  </a:lnTo>
                  <a:lnTo>
                    <a:pt x="11445" y="1927"/>
                  </a:lnTo>
                  <a:cubicBezTo>
                    <a:pt x="11461" y="1274"/>
                    <a:pt x="11366" y="621"/>
                    <a:pt x="11175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971525" y="2349725"/>
              <a:ext cx="276200" cy="199000"/>
            </a:xfrm>
            <a:custGeom>
              <a:avLst/>
              <a:gdLst/>
              <a:ahLst/>
              <a:cxnLst/>
              <a:rect l="l" t="t" r="r" b="b"/>
              <a:pathLst>
                <a:path w="11048" h="7960" extrusionOk="0">
                  <a:moveTo>
                    <a:pt x="10761" y="0"/>
                  </a:moveTo>
                  <a:lnTo>
                    <a:pt x="0" y="7100"/>
                  </a:lnTo>
                  <a:cubicBezTo>
                    <a:pt x="398" y="7641"/>
                    <a:pt x="1035" y="7959"/>
                    <a:pt x="1704" y="7959"/>
                  </a:cubicBezTo>
                  <a:lnTo>
                    <a:pt x="11015" y="7959"/>
                  </a:lnTo>
                  <a:lnTo>
                    <a:pt x="11047" y="1895"/>
                  </a:lnTo>
                  <a:cubicBezTo>
                    <a:pt x="11047" y="1242"/>
                    <a:pt x="10952" y="605"/>
                    <a:pt x="10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362275" y="2289225"/>
              <a:ext cx="443325" cy="728250"/>
            </a:xfrm>
            <a:custGeom>
              <a:avLst/>
              <a:gdLst/>
              <a:ahLst/>
              <a:cxnLst/>
              <a:rect l="l" t="t" r="r" b="b"/>
              <a:pathLst>
                <a:path w="17733" h="29130" fill="none" extrusionOk="0">
                  <a:moveTo>
                    <a:pt x="17733" y="25135"/>
                  </a:moveTo>
                  <a:cubicBezTo>
                    <a:pt x="17733" y="27347"/>
                    <a:pt x="16109" y="29130"/>
                    <a:pt x="14088" y="29130"/>
                  </a:cubicBezTo>
                  <a:lnTo>
                    <a:pt x="3646" y="29130"/>
                  </a:lnTo>
                  <a:cubicBezTo>
                    <a:pt x="1640" y="29130"/>
                    <a:pt x="1" y="27347"/>
                    <a:pt x="1" y="25135"/>
                  </a:cubicBezTo>
                  <a:lnTo>
                    <a:pt x="1" y="3996"/>
                  </a:lnTo>
                  <a:cubicBezTo>
                    <a:pt x="1" y="1784"/>
                    <a:pt x="1640" y="1"/>
                    <a:pt x="3646" y="1"/>
                  </a:cubicBezTo>
                  <a:lnTo>
                    <a:pt x="14088" y="1"/>
                  </a:lnTo>
                  <a:cubicBezTo>
                    <a:pt x="16109" y="1"/>
                    <a:pt x="17733" y="1784"/>
                    <a:pt x="17733" y="3996"/>
                  </a:cubicBezTo>
                  <a:close/>
                </a:path>
              </a:pathLst>
            </a:custGeom>
            <a:noFill/>
            <a:ln w="5175" cap="flat" cmpd="sng">
              <a:solidFill>
                <a:srgbClr val="273E4A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790450" y="2778300"/>
              <a:ext cx="566300" cy="294100"/>
            </a:xfrm>
            <a:custGeom>
              <a:avLst/>
              <a:gdLst/>
              <a:ahLst/>
              <a:cxnLst/>
              <a:rect l="l" t="t" r="r" b="b"/>
              <a:pathLst>
                <a:path w="22652" h="11764" extrusionOk="0">
                  <a:moveTo>
                    <a:pt x="11334" y="0"/>
                  </a:moveTo>
                  <a:cubicBezTo>
                    <a:pt x="5079" y="0"/>
                    <a:pt x="1" y="5062"/>
                    <a:pt x="1" y="11318"/>
                  </a:cubicBezTo>
                  <a:cubicBezTo>
                    <a:pt x="1" y="11477"/>
                    <a:pt x="1" y="11620"/>
                    <a:pt x="17" y="11763"/>
                  </a:cubicBezTo>
                  <a:lnTo>
                    <a:pt x="22636" y="11763"/>
                  </a:lnTo>
                  <a:cubicBezTo>
                    <a:pt x="22636" y="11620"/>
                    <a:pt x="22651" y="11477"/>
                    <a:pt x="22651" y="11318"/>
                  </a:cubicBezTo>
                  <a:cubicBezTo>
                    <a:pt x="22651" y="5062"/>
                    <a:pt x="17574" y="0"/>
                    <a:pt x="11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840200" y="2828050"/>
              <a:ext cx="466800" cy="466400"/>
            </a:xfrm>
            <a:custGeom>
              <a:avLst/>
              <a:gdLst/>
              <a:ahLst/>
              <a:cxnLst/>
              <a:rect l="l" t="t" r="r" b="b"/>
              <a:pathLst>
                <a:path w="18672" h="18656" extrusionOk="0">
                  <a:moveTo>
                    <a:pt x="9344" y="0"/>
                  </a:moveTo>
                  <a:cubicBezTo>
                    <a:pt x="4187" y="0"/>
                    <a:pt x="1" y="4186"/>
                    <a:pt x="1" y="9328"/>
                  </a:cubicBezTo>
                  <a:cubicBezTo>
                    <a:pt x="1" y="14485"/>
                    <a:pt x="4187" y="18655"/>
                    <a:pt x="9344" y="18655"/>
                  </a:cubicBezTo>
                  <a:cubicBezTo>
                    <a:pt x="14486" y="18655"/>
                    <a:pt x="18672" y="14485"/>
                    <a:pt x="18672" y="9328"/>
                  </a:cubicBezTo>
                  <a:cubicBezTo>
                    <a:pt x="18672" y="4186"/>
                    <a:pt x="14486" y="0"/>
                    <a:pt x="9344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934525" y="2922350"/>
              <a:ext cx="278175" cy="278175"/>
            </a:xfrm>
            <a:custGeom>
              <a:avLst/>
              <a:gdLst/>
              <a:ahLst/>
              <a:cxnLst/>
              <a:rect l="l" t="t" r="r" b="b"/>
              <a:pathLst>
                <a:path w="11127" h="11127" extrusionOk="0">
                  <a:moveTo>
                    <a:pt x="5571" y="1"/>
                  </a:moveTo>
                  <a:cubicBezTo>
                    <a:pt x="2499" y="1"/>
                    <a:pt x="0" y="2484"/>
                    <a:pt x="0" y="5556"/>
                  </a:cubicBezTo>
                  <a:cubicBezTo>
                    <a:pt x="0" y="8628"/>
                    <a:pt x="2499" y="11127"/>
                    <a:pt x="5571" y="11127"/>
                  </a:cubicBezTo>
                  <a:cubicBezTo>
                    <a:pt x="8627" y="11127"/>
                    <a:pt x="11126" y="8628"/>
                    <a:pt x="11126" y="5556"/>
                  </a:cubicBezTo>
                  <a:cubicBezTo>
                    <a:pt x="11126" y="2484"/>
                    <a:pt x="8627" y="1"/>
                    <a:pt x="5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29000" y="2595250"/>
              <a:ext cx="1717925" cy="8775"/>
            </a:xfrm>
            <a:custGeom>
              <a:avLst/>
              <a:gdLst/>
              <a:ahLst/>
              <a:cxnLst/>
              <a:rect l="l" t="t" r="r" b="b"/>
              <a:pathLst>
                <a:path w="68717" h="351" extrusionOk="0">
                  <a:moveTo>
                    <a:pt x="1" y="0"/>
                  </a:moveTo>
                  <a:lnTo>
                    <a:pt x="1" y="351"/>
                  </a:lnTo>
                  <a:lnTo>
                    <a:pt x="68716" y="351"/>
                  </a:lnTo>
                  <a:lnTo>
                    <a:pt x="68716" y="0"/>
                  </a:ln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29000" y="2769550"/>
              <a:ext cx="2054175" cy="8775"/>
            </a:xfrm>
            <a:custGeom>
              <a:avLst/>
              <a:gdLst/>
              <a:ahLst/>
              <a:cxnLst/>
              <a:rect l="l" t="t" r="r" b="b"/>
              <a:pathLst>
                <a:path w="82167" h="351" extrusionOk="0">
                  <a:moveTo>
                    <a:pt x="1" y="0"/>
                  </a:moveTo>
                  <a:lnTo>
                    <a:pt x="1" y="350"/>
                  </a:lnTo>
                  <a:lnTo>
                    <a:pt x="82167" y="350"/>
                  </a:lnTo>
                  <a:lnTo>
                    <a:pt x="82167" y="0"/>
                  </a:ln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2252875" y="265892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401" y="0"/>
                  </a:moveTo>
                  <a:cubicBezTo>
                    <a:pt x="621" y="0"/>
                    <a:pt x="0" y="621"/>
                    <a:pt x="0" y="1385"/>
                  </a:cubicBezTo>
                  <a:cubicBezTo>
                    <a:pt x="0" y="2165"/>
                    <a:pt x="621" y="2786"/>
                    <a:pt x="1401" y="2786"/>
                  </a:cubicBezTo>
                  <a:cubicBezTo>
                    <a:pt x="2165" y="2786"/>
                    <a:pt x="2786" y="2165"/>
                    <a:pt x="2786" y="1385"/>
                  </a:cubicBezTo>
                  <a:cubicBezTo>
                    <a:pt x="2786" y="621"/>
                    <a:pt x="2165" y="0"/>
                    <a:pt x="1401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26625" y="2321875"/>
              <a:ext cx="386400" cy="252700"/>
            </a:xfrm>
            <a:custGeom>
              <a:avLst/>
              <a:gdLst/>
              <a:ahLst/>
              <a:cxnLst/>
              <a:rect l="l" t="t" r="r" b="b"/>
              <a:pathLst>
                <a:path w="15456" h="10108" extrusionOk="0">
                  <a:moveTo>
                    <a:pt x="3168" y="0"/>
                  </a:moveTo>
                  <a:cubicBezTo>
                    <a:pt x="1417" y="0"/>
                    <a:pt x="0" y="1417"/>
                    <a:pt x="0" y="3168"/>
                  </a:cubicBezTo>
                  <a:lnTo>
                    <a:pt x="0" y="6940"/>
                  </a:lnTo>
                  <a:cubicBezTo>
                    <a:pt x="0" y="8691"/>
                    <a:pt x="1417" y="10108"/>
                    <a:pt x="3168" y="10108"/>
                  </a:cubicBezTo>
                  <a:lnTo>
                    <a:pt x="12288" y="10108"/>
                  </a:lnTo>
                  <a:cubicBezTo>
                    <a:pt x="14039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39" y="0"/>
                    <a:pt x="1228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52875" y="2347725"/>
              <a:ext cx="333900" cy="201000"/>
            </a:xfrm>
            <a:custGeom>
              <a:avLst/>
              <a:gdLst/>
              <a:ahLst/>
              <a:cxnLst/>
              <a:rect l="l" t="t" r="r" b="b"/>
              <a:pathLst>
                <a:path w="13356" h="8040" extrusionOk="0">
                  <a:moveTo>
                    <a:pt x="2118" y="1"/>
                  </a:moveTo>
                  <a:cubicBezTo>
                    <a:pt x="940" y="1"/>
                    <a:pt x="1" y="956"/>
                    <a:pt x="1" y="2134"/>
                  </a:cubicBezTo>
                  <a:lnTo>
                    <a:pt x="1" y="5906"/>
                  </a:lnTo>
                  <a:cubicBezTo>
                    <a:pt x="1" y="7084"/>
                    <a:pt x="940" y="8039"/>
                    <a:pt x="2118" y="8039"/>
                  </a:cubicBezTo>
                  <a:lnTo>
                    <a:pt x="11238" y="8039"/>
                  </a:lnTo>
                  <a:cubicBezTo>
                    <a:pt x="12416" y="8039"/>
                    <a:pt x="13355" y="7084"/>
                    <a:pt x="13355" y="5906"/>
                  </a:cubicBezTo>
                  <a:lnTo>
                    <a:pt x="13355" y="2134"/>
                  </a:lnTo>
                  <a:cubicBezTo>
                    <a:pt x="13355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72375" y="2360875"/>
              <a:ext cx="314400" cy="187850"/>
            </a:xfrm>
            <a:custGeom>
              <a:avLst/>
              <a:gdLst/>
              <a:ahLst/>
              <a:cxnLst/>
              <a:rect l="l" t="t" r="r" b="b"/>
              <a:pathLst>
                <a:path w="12576" h="7514" extrusionOk="0">
                  <a:moveTo>
                    <a:pt x="11843" y="0"/>
                  </a:moveTo>
                  <a:lnTo>
                    <a:pt x="1" y="7036"/>
                  </a:lnTo>
                  <a:cubicBezTo>
                    <a:pt x="383" y="7338"/>
                    <a:pt x="860" y="7513"/>
                    <a:pt x="1338" y="7513"/>
                  </a:cubicBezTo>
                  <a:lnTo>
                    <a:pt x="10458" y="7513"/>
                  </a:lnTo>
                  <a:cubicBezTo>
                    <a:pt x="11620" y="7513"/>
                    <a:pt x="12575" y="6558"/>
                    <a:pt x="12575" y="5380"/>
                  </a:cubicBezTo>
                  <a:lnTo>
                    <a:pt x="12575" y="1608"/>
                  </a:lnTo>
                  <a:cubicBezTo>
                    <a:pt x="12575" y="987"/>
                    <a:pt x="12305" y="414"/>
                    <a:pt x="1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953200" y="2321875"/>
              <a:ext cx="386425" cy="252700"/>
            </a:xfrm>
            <a:custGeom>
              <a:avLst/>
              <a:gdLst/>
              <a:ahLst/>
              <a:cxnLst/>
              <a:rect l="l" t="t" r="r" b="b"/>
              <a:pathLst>
                <a:path w="15457" h="10108" extrusionOk="0">
                  <a:moveTo>
                    <a:pt x="3168" y="0"/>
                  </a:moveTo>
                  <a:cubicBezTo>
                    <a:pt x="1417" y="0"/>
                    <a:pt x="1" y="1417"/>
                    <a:pt x="1" y="3168"/>
                  </a:cubicBezTo>
                  <a:lnTo>
                    <a:pt x="1" y="6940"/>
                  </a:lnTo>
                  <a:cubicBezTo>
                    <a:pt x="1" y="8691"/>
                    <a:pt x="1417" y="10108"/>
                    <a:pt x="3168" y="10108"/>
                  </a:cubicBezTo>
                  <a:lnTo>
                    <a:pt x="12289" y="10108"/>
                  </a:lnTo>
                  <a:cubicBezTo>
                    <a:pt x="14040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40" y="0"/>
                    <a:pt x="1228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979475" y="2347725"/>
              <a:ext cx="333875" cy="201000"/>
            </a:xfrm>
            <a:custGeom>
              <a:avLst/>
              <a:gdLst/>
              <a:ahLst/>
              <a:cxnLst/>
              <a:rect l="l" t="t" r="r" b="b"/>
              <a:pathLst>
                <a:path w="13355" h="8040" extrusionOk="0">
                  <a:moveTo>
                    <a:pt x="2117" y="1"/>
                  </a:moveTo>
                  <a:cubicBezTo>
                    <a:pt x="939" y="1"/>
                    <a:pt x="0" y="956"/>
                    <a:pt x="0" y="2134"/>
                  </a:cubicBezTo>
                  <a:lnTo>
                    <a:pt x="0" y="5906"/>
                  </a:lnTo>
                  <a:cubicBezTo>
                    <a:pt x="0" y="7084"/>
                    <a:pt x="939" y="8039"/>
                    <a:pt x="2117" y="8039"/>
                  </a:cubicBezTo>
                  <a:lnTo>
                    <a:pt x="11238" y="8039"/>
                  </a:lnTo>
                  <a:cubicBezTo>
                    <a:pt x="12416" y="8039"/>
                    <a:pt x="13355" y="7084"/>
                    <a:pt x="13355" y="5906"/>
                  </a:cubicBezTo>
                  <a:lnTo>
                    <a:pt x="13355" y="2134"/>
                  </a:lnTo>
                  <a:cubicBezTo>
                    <a:pt x="13355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999375" y="2360875"/>
              <a:ext cx="313975" cy="187850"/>
            </a:xfrm>
            <a:custGeom>
              <a:avLst/>
              <a:gdLst/>
              <a:ahLst/>
              <a:cxnLst/>
              <a:rect l="l" t="t" r="r" b="b"/>
              <a:pathLst>
                <a:path w="12559" h="7514" extrusionOk="0">
                  <a:moveTo>
                    <a:pt x="11827" y="0"/>
                  </a:moveTo>
                  <a:lnTo>
                    <a:pt x="0" y="7036"/>
                  </a:lnTo>
                  <a:cubicBezTo>
                    <a:pt x="366" y="7338"/>
                    <a:pt x="844" y="7513"/>
                    <a:pt x="1321" y="7513"/>
                  </a:cubicBezTo>
                  <a:lnTo>
                    <a:pt x="10442" y="7513"/>
                  </a:lnTo>
                  <a:cubicBezTo>
                    <a:pt x="11604" y="7513"/>
                    <a:pt x="12559" y="6558"/>
                    <a:pt x="12559" y="5380"/>
                  </a:cubicBezTo>
                  <a:lnTo>
                    <a:pt x="12559" y="1608"/>
                  </a:lnTo>
                  <a:cubicBezTo>
                    <a:pt x="12559" y="1003"/>
                    <a:pt x="12288" y="414"/>
                    <a:pt x="1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387750" y="2321875"/>
              <a:ext cx="386425" cy="252700"/>
            </a:xfrm>
            <a:custGeom>
              <a:avLst/>
              <a:gdLst/>
              <a:ahLst/>
              <a:cxnLst/>
              <a:rect l="l" t="t" r="r" b="b"/>
              <a:pathLst>
                <a:path w="15457" h="10108" extrusionOk="0">
                  <a:moveTo>
                    <a:pt x="3184" y="0"/>
                  </a:moveTo>
                  <a:cubicBezTo>
                    <a:pt x="1417" y="0"/>
                    <a:pt x="1" y="1417"/>
                    <a:pt x="1" y="3168"/>
                  </a:cubicBezTo>
                  <a:lnTo>
                    <a:pt x="1" y="6940"/>
                  </a:lnTo>
                  <a:cubicBezTo>
                    <a:pt x="1" y="8691"/>
                    <a:pt x="1417" y="10108"/>
                    <a:pt x="3184" y="10108"/>
                  </a:cubicBezTo>
                  <a:lnTo>
                    <a:pt x="12289" y="10108"/>
                  </a:lnTo>
                  <a:cubicBezTo>
                    <a:pt x="14040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40" y="0"/>
                    <a:pt x="1228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414025" y="2347725"/>
              <a:ext cx="334275" cy="201000"/>
            </a:xfrm>
            <a:custGeom>
              <a:avLst/>
              <a:gdLst/>
              <a:ahLst/>
              <a:cxnLst/>
              <a:rect l="l" t="t" r="r" b="b"/>
              <a:pathLst>
                <a:path w="13371" h="8040" extrusionOk="0">
                  <a:moveTo>
                    <a:pt x="2133" y="1"/>
                  </a:moveTo>
                  <a:cubicBezTo>
                    <a:pt x="955" y="1"/>
                    <a:pt x="0" y="956"/>
                    <a:pt x="0" y="2134"/>
                  </a:cubicBezTo>
                  <a:lnTo>
                    <a:pt x="0" y="5906"/>
                  </a:lnTo>
                  <a:cubicBezTo>
                    <a:pt x="0" y="7084"/>
                    <a:pt x="955" y="8039"/>
                    <a:pt x="2133" y="8039"/>
                  </a:cubicBezTo>
                  <a:lnTo>
                    <a:pt x="11238" y="8039"/>
                  </a:lnTo>
                  <a:cubicBezTo>
                    <a:pt x="12416" y="8039"/>
                    <a:pt x="13371" y="7084"/>
                    <a:pt x="13371" y="5906"/>
                  </a:cubicBezTo>
                  <a:lnTo>
                    <a:pt x="13371" y="2134"/>
                  </a:lnTo>
                  <a:cubicBezTo>
                    <a:pt x="13371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433900" y="2360875"/>
              <a:ext cx="314400" cy="187850"/>
            </a:xfrm>
            <a:custGeom>
              <a:avLst/>
              <a:gdLst/>
              <a:ahLst/>
              <a:cxnLst/>
              <a:rect l="l" t="t" r="r" b="b"/>
              <a:pathLst>
                <a:path w="12576" h="7514" extrusionOk="0">
                  <a:moveTo>
                    <a:pt x="11828" y="0"/>
                  </a:moveTo>
                  <a:lnTo>
                    <a:pt x="1" y="7036"/>
                  </a:lnTo>
                  <a:cubicBezTo>
                    <a:pt x="367" y="7338"/>
                    <a:pt x="845" y="7513"/>
                    <a:pt x="1338" y="7513"/>
                  </a:cubicBezTo>
                  <a:lnTo>
                    <a:pt x="10443" y="7513"/>
                  </a:lnTo>
                  <a:cubicBezTo>
                    <a:pt x="11621" y="7513"/>
                    <a:pt x="12576" y="6558"/>
                    <a:pt x="12576" y="5380"/>
                  </a:cubicBezTo>
                  <a:lnTo>
                    <a:pt x="12576" y="1608"/>
                  </a:lnTo>
                  <a:cubicBezTo>
                    <a:pt x="12576" y="987"/>
                    <a:pt x="12305" y="414"/>
                    <a:pt x="11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9EDAD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3B3B3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847116" y="14135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800">
                <a:solidFill>
                  <a:srgbClr val="E15561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subTitle" idx="2"/>
          </p:nvPr>
        </p:nvSpPr>
        <p:spPr>
          <a:xfrm>
            <a:off x="4847116" y="30899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800">
                <a:solidFill>
                  <a:srgbClr val="5587AC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subTitle" idx="3"/>
          </p:nvPr>
        </p:nvSpPr>
        <p:spPr>
          <a:xfrm>
            <a:off x="4756516" y="1932325"/>
            <a:ext cx="3088800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3B3B3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ubTitle" idx="4"/>
          </p:nvPr>
        </p:nvSpPr>
        <p:spPr>
          <a:xfrm>
            <a:off x="4755616" y="3608725"/>
            <a:ext cx="3090600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3B3B3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3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4036325" y="1450002"/>
            <a:ext cx="17046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4423475" y="690177"/>
            <a:ext cx="930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3793175" y="1853925"/>
            <a:ext cx="21909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6381650" y="1450002"/>
            <a:ext cx="17046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6768800" y="766377"/>
            <a:ext cx="930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6136700" y="1853913"/>
            <a:ext cx="21945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4036325" y="3525816"/>
            <a:ext cx="17046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 hasCustomPrompt="1"/>
          </p:nvPr>
        </p:nvSpPr>
        <p:spPr>
          <a:xfrm>
            <a:off x="4423475" y="2735605"/>
            <a:ext cx="930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8"/>
          </p:nvPr>
        </p:nvSpPr>
        <p:spPr>
          <a:xfrm>
            <a:off x="3791375" y="3928500"/>
            <a:ext cx="21945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title" idx="9"/>
          </p:nvPr>
        </p:nvSpPr>
        <p:spPr>
          <a:xfrm>
            <a:off x="6381650" y="3525816"/>
            <a:ext cx="17046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 hasCustomPrompt="1"/>
          </p:nvPr>
        </p:nvSpPr>
        <p:spPr>
          <a:xfrm>
            <a:off x="6768800" y="2735605"/>
            <a:ext cx="930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13"/>
          <p:cNvSpPr txBox="1">
            <a:spLocks noGrp="1"/>
          </p:cNvSpPr>
          <p:nvPr>
            <p:ph type="subTitle" idx="14"/>
          </p:nvPr>
        </p:nvSpPr>
        <p:spPr>
          <a:xfrm>
            <a:off x="6136700" y="3929238"/>
            <a:ext cx="21945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 idx="15"/>
          </p:nvPr>
        </p:nvSpPr>
        <p:spPr>
          <a:xfrm>
            <a:off x="922336" y="1633425"/>
            <a:ext cx="2190900" cy="13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2085609" y="3267438"/>
            <a:ext cx="1401294" cy="1941805"/>
            <a:chOff x="1002412" y="3043930"/>
            <a:chExt cx="1598009" cy="2214397"/>
          </a:xfrm>
        </p:grpSpPr>
        <p:sp>
          <p:nvSpPr>
            <p:cNvPr id="313" name="Google Shape;313;p13"/>
            <p:cNvSpPr/>
            <p:nvPr/>
          </p:nvSpPr>
          <p:spPr>
            <a:xfrm>
              <a:off x="1717766" y="4672597"/>
              <a:ext cx="165949" cy="585731"/>
            </a:xfrm>
            <a:custGeom>
              <a:avLst/>
              <a:gdLst/>
              <a:ahLst/>
              <a:cxnLst/>
              <a:rect l="l" t="t" r="r" b="b"/>
              <a:pathLst>
                <a:path w="4672" h="16489" extrusionOk="0">
                  <a:moveTo>
                    <a:pt x="0" y="1"/>
                  </a:moveTo>
                  <a:lnTo>
                    <a:pt x="0" y="16488"/>
                  </a:lnTo>
                  <a:lnTo>
                    <a:pt x="4672" y="16488"/>
                  </a:lnTo>
                  <a:lnTo>
                    <a:pt x="46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1002412" y="3043930"/>
              <a:ext cx="1598009" cy="1855660"/>
            </a:xfrm>
            <a:custGeom>
              <a:avLst/>
              <a:gdLst/>
              <a:ahLst/>
              <a:cxnLst/>
              <a:rect l="l" t="t" r="r" b="b"/>
              <a:pathLst>
                <a:path w="44989" h="52239" extrusionOk="0">
                  <a:moveTo>
                    <a:pt x="22220" y="0"/>
                  </a:moveTo>
                  <a:cubicBezTo>
                    <a:pt x="22220" y="15938"/>
                    <a:pt x="12053" y="24025"/>
                    <a:pt x="4751" y="25399"/>
                  </a:cubicBezTo>
                  <a:cubicBezTo>
                    <a:pt x="5509" y="25624"/>
                    <a:pt x="6279" y="25720"/>
                    <a:pt x="7040" y="25720"/>
                  </a:cubicBezTo>
                  <a:cubicBezTo>
                    <a:pt x="11330" y="25720"/>
                    <a:pt x="15350" y="22690"/>
                    <a:pt x="15350" y="22690"/>
                  </a:cubicBezTo>
                  <a:lnTo>
                    <a:pt x="15350" y="22730"/>
                  </a:lnTo>
                  <a:cubicBezTo>
                    <a:pt x="12681" y="26223"/>
                    <a:pt x="8755" y="28579"/>
                    <a:pt x="4398" y="29325"/>
                  </a:cubicBezTo>
                  <a:cubicBezTo>
                    <a:pt x="4398" y="29325"/>
                    <a:pt x="5834" y="30167"/>
                    <a:pt x="8438" y="30167"/>
                  </a:cubicBezTo>
                  <a:cubicBezTo>
                    <a:pt x="9563" y="30167"/>
                    <a:pt x="10906" y="30010"/>
                    <a:pt x="12445" y="29560"/>
                  </a:cubicBezTo>
                  <a:lnTo>
                    <a:pt x="12445" y="29560"/>
                  </a:lnTo>
                  <a:cubicBezTo>
                    <a:pt x="9893" y="33329"/>
                    <a:pt x="6321" y="36312"/>
                    <a:pt x="2199" y="38275"/>
                  </a:cubicBezTo>
                  <a:cubicBezTo>
                    <a:pt x="2233" y="38309"/>
                    <a:pt x="2361" y="38325"/>
                    <a:pt x="2562" y="38325"/>
                  </a:cubicBezTo>
                  <a:cubicBezTo>
                    <a:pt x="3980" y="38325"/>
                    <a:pt x="9082" y="37535"/>
                    <a:pt x="11385" y="36744"/>
                  </a:cubicBezTo>
                  <a:lnTo>
                    <a:pt x="11385" y="36744"/>
                  </a:lnTo>
                  <a:cubicBezTo>
                    <a:pt x="9815" y="40042"/>
                    <a:pt x="5968" y="45655"/>
                    <a:pt x="1" y="46440"/>
                  </a:cubicBezTo>
                  <a:cubicBezTo>
                    <a:pt x="1" y="46440"/>
                    <a:pt x="1672" y="46784"/>
                    <a:pt x="3996" y="46784"/>
                  </a:cubicBezTo>
                  <a:cubicBezTo>
                    <a:pt x="6385" y="46784"/>
                    <a:pt x="9465" y="46421"/>
                    <a:pt x="12131" y="44949"/>
                  </a:cubicBezTo>
                  <a:lnTo>
                    <a:pt x="12131" y="44949"/>
                  </a:lnTo>
                  <a:cubicBezTo>
                    <a:pt x="11817" y="45852"/>
                    <a:pt x="8284" y="51033"/>
                    <a:pt x="4790" y="52093"/>
                  </a:cubicBezTo>
                  <a:cubicBezTo>
                    <a:pt x="5860" y="52152"/>
                    <a:pt x="6866" y="52179"/>
                    <a:pt x="7810" y="52179"/>
                  </a:cubicBezTo>
                  <a:cubicBezTo>
                    <a:pt x="20860" y="52179"/>
                    <a:pt x="22259" y="46990"/>
                    <a:pt x="22259" y="46990"/>
                  </a:cubicBezTo>
                  <a:cubicBezTo>
                    <a:pt x="22259" y="46990"/>
                    <a:pt x="23164" y="52239"/>
                    <a:pt x="37835" y="52239"/>
                  </a:cubicBezTo>
                  <a:cubicBezTo>
                    <a:pt x="38442" y="52239"/>
                    <a:pt x="39073" y="52230"/>
                    <a:pt x="39728" y="52211"/>
                  </a:cubicBezTo>
                  <a:cubicBezTo>
                    <a:pt x="39728" y="52211"/>
                    <a:pt x="31916" y="47893"/>
                    <a:pt x="31916" y="45302"/>
                  </a:cubicBezTo>
                  <a:lnTo>
                    <a:pt x="31916" y="45302"/>
                  </a:lnTo>
                  <a:cubicBezTo>
                    <a:pt x="34712" y="47054"/>
                    <a:pt x="37799" y="47514"/>
                    <a:pt x="40271" y="47514"/>
                  </a:cubicBezTo>
                  <a:cubicBezTo>
                    <a:pt x="43006" y="47514"/>
                    <a:pt x="44988" y="46951"/>
                    <a:pt x="44988" y="46951"/>
                  </a:cubicBezTo>
                  <a:cubicBezTo>
                    <a:pt x="38982" y="46166"/>
                    <a:pt x="34664" y="40159"/>
                    <a:pt x="33055" y="36901"/>
                  </a:cubicBezTo>
                  <a:lnTo>
                    <a:pt x="33055" y="36901"/>
                  </a:lnTo>
                  <a:cubicBezTo>
                    <a:pt x="35053" y="37567"/>
                    <a:pt x="39435" y="38748"/>
                    <a:pt x="41334" y="38748"/>
                  </a:cubicBezTo>
                  <a:cubicBezTo>
                    <a:pt x="41896" y="38748"/>
                    <a:pt x="42241" y="38644"/>
                    <a:pt x="42241" y="38393"/>
                  </a:cubicBezTo>
                  <a:cubicBezTo>
                    <a:pt x="36627" y="35370"/>
                    <a:pt x="33408" y="32073"/>
                    <a:pt x="31563" y="29325"/>
                  </a:cubicBezTo>
                  <a:lnTo>
                    <a:pt x="31563" y="29325"/>
                  </a:lnTo>
                  <a:cubicBezTo>
                    <a:pt x="33421" y="29953"/>
                    <a:pt x="35022" y="30162"/>
                    <a:pt x="36330" y="30162"/>
                  </a:cubicBezTo>
                  <a:cubicBezTo>
                    <a:pt x="38947" y="30162"/>
                    <a:pt x="40395" y="29325"/>
                    <a:pt x="40395" y="29325"/>
                  </a:cubicBezTo>
                  <a:cubicBezTo>
                    <a:pt x="36627" y="28697"/>
                    <a:pt x="33172" y="26812"/>
                    <a:pt x="30542" y="23986"/>
                  </a:cubicBezTo>
                  <a:lnTo>
                    <a:pt x="30542" y="23986"/>
                  </a:lnTo>
                  <a:cubicBezTo>
                    <a:pt x="32739" y="25526"/>
                    <a:pt x="35097" y="25917"/>
                    <a:pt x="36870" y="25917"/>
                  </a:cubicBezTo>
                  <a:cubicBezTo>
                    <a:pt x="38485" y="25917"/>
                    <a:pt x="39614" y="25592"/>
                    <a:pt x="39689" y="25517"/>
                  </a:cubicBezTo>
                  <a:cubicBezTo>
                    <a:pt x="34939" y="25517"/>
                    <a:pt x="22220" y="16056"/>
                    <a:pt x="22220" y="118"/>
                  </a:cubicBezTo>
                  <a:lnTo>
                    <a:pt x="22220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3"/>
          <p:cNvGrpSpPr/>
          <p:nvPr/>
        </p:nvGrpSpPr>
        <p:grpSpPr>
          <a:xfrm>
            <a:off x="941813" y="3113287"/>
            <a:ext cx="970053" cy="2018817"/>
            <a:chOff x="464166" y="3124811"/>
            <a:chExt cx="1174114" cy="2443497"/>
          </a:xfrm>
        </p:grpSpPr>
        <p:sp>
          <p:nvSpPr>
            <p:cNvPr id="316" name="Google Shape;316;p13"/>
            <p:cNvSpPr/>
            <p:nvPr/>
          </p:nvSpPr>
          <p:spPr>
            <a:xfrm>
              <a:off x="464166" y="3124811"/>
              <a:ext cx="1174114" cy="1546508"/>
            </a:xfrm>
            <a:custGeom>
              <a:avLst/>
              <a:gdLst/>
              <a:ahLst/>
              <a:cxnLst/>
              <a:rect l="l" t="t" r="r" b="b"/>
              <a:pathLst>
                <a:path w="33055" h="43536" extrusionOk="0">
                  <a:moveTo>
                    <a:pt x="16528" y="0"/>
                  </a:moveTo>
                  <a:cubicBezTo>
                    <a:pt x="10639" y="0"/>
                    <a:pt x="5889" y="3062"/>
                    <a:pt x="5889" y="6831"/>
                  </a:cubicBezTo>
                  <a:cubicBezTo>
                    <a:pt x="5889" y="7223"/>
                    <a:pt x="5929" y="7577"/>
                    <a:pt x="6046" y="7930"/>
                  </a:cubicBezTo>
                  <a:cubicBezTo>
                    <a:pt x="4084" y="8911"/>
                    <a:pt x="2749" y="10442"/>
                    <a:pt x="2749" y="12209"/>
                  </a:cubicBezTo>
                  <a:cubicBezTo>
                    <a:pt x="2749" y="13544"/>
                    <a:pt x="3534" y="14761"/>
                    <a:pt x="4790" y="15703"/>
                  </a:cubicBezTo>
                  <a:cubicBezTo>
                    <a:pt x="2788" y="16684"/>
                    <a:pt x="1493" y="18215"/>
                    <a:pt x="1493" y="19982"/>
                  </a:cubicBezTo>
                  <a:cubicBezTo>
                    <a:pt x="1493" y="21513"/>
                    <a:pt x="2513" y="22926"/>
                    <a:pt x="4123" y="23907"/>
                  </a:cubicBezTo>
                  <a:cubicBezTo>
                    <a:pt x="2396" y="24889"/>
                    <a:pt x="1296" y="26341"/>
                    <a:pt x="1296" y="27951"/>
                  </a:cubicBezTo>
                  <a:cubicBezTo>
                    <a:pt x="1296" y="29285"/>
                    <a:pt x="2042" y="30502"/>
                    <a:pt x="3338" y="31444"/>
                  </a:cubicBezTo>
                  <a:cubicBezTo>
                    <a:pt x="1296" y="32426"/>
                    <a:pt x="1" y="33957"/>
                    <a:pt x="1" y="35723"/>
                  </a:cubicBezTo>
                  <a:cubicBezTo>
                    <a:pt x="1" y="38668"/>
                    <a:pt x="3730" y="41062"/>
                    <a:pt x="8363" y="41062"/>
                  </a:cubicBezTo>
                  <a:cubicBezTo>
                    <a:pt x="8637" y="41062"/>
                    <a:pt x="8912" y="41062"/>
                    <a:pt x="9148" y="41023"/>
                  </a:cubicBezTo>
                  <a:cubicBezTo>
                    <a:pt x="10522" y="42515"/>
                    <a:pt x="13309" y="43535"/>
                    <a:pt x="16528" y="43535"/>
                  </a:cubicBezTo>
                  <a:cubicBezTo>
                    <a:pt x="19747" y="43535"/>
                    <a:pt x="22534" y="42515"/>
                    <a:pt x="23869" y="41023"/>
                  </a:cubicBezTo>
                  <a:cubicBezTo>
                    <a:pt x="24144" y="41023"/>
                    <a:pt x="24418" y="41062"/>
                    <a:pt x="24693" y="41062"/>
                  </a:cubicBezTo>
                  <a:cubicBezTo>
                    <a:pt x="29286" y="41062"/>
                    <a:pt x="33055" y="38668"/>
                    <a:pt x="33055" y="35723"/>
                  </a:cubicBezTo>
                  <a:cubicBezTo>
                    <a:pt x="33015" y="33957"/>
                    <a:pt x="31720" y="32426"/>
                    <a:pt x="29718" y="31444"/>
                  </a:cubicBezTo>
                  <a:cubicBezTo>
                    <a:pt x="30974" y="30502"/>
                    <a:pt x="31720" y="29246"/>
                    <a:pt x="31720" y="27911"/>
                  </a:cubicBezTo>
                  <a:cubicBezTo>
                    <a:pt x="31720" y="26302"/>
                    <a:pt x="30621" y="24889"/>
                    <a:pt x="28894" y="23907"/>
                  </a:cubicBezTo>
                  <a:cubicBezTo>
                    <a:pt x="30503" y="22926"/>
                    <a:pt x="31524" y="21513"/>
                    <a:pt x="31524" y="19982"/>
                  </a:cubicBezTo>
                  <a:cubicBezTo>
                    <a:pt x="31524" y="18215"/>
                    <a:pt x="30228" y="16684"/>
                    <a:pt x="28226" y="15703"/>
                  </a:cubicBezTo>
                  <a:cubicBezTo>
                    <a:pt x="29482" y="14761"/>
                    <a:pt x="30268" y="13544"/>
                    <a:pt x="30268" y="12170"/>
                  </a:cubicBezTo>
                  <a:cubicBezTo>
                    <a:pt x="30268" y="10442"/>
                    <a:pt x="28972" y="8911"/>
                    <a:pt x="27009" y="7930"/>
                  </a:cubicBezTo>
                  <a:cubicBezTo>
                    <a:pt x="27088" y="7577"/>
                    <a:pt x="27127" y="7184"/>
                    <a:pt x="27127" y="6831"/>
                  </a:cubicBezTo>
                  <a:cubicBezTo>
                    <a:pt x="27127" y="3062"/>
                    <a:pt x="22377" y="0"/>
                    <a:pt x="1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987117" y="4602853"/>
              <a:ext cx="126904" cy="965455"/>
            </a:xfrm>
            <a:custGeom>
              <a:avLst/>
              <a:gdLst/>
              <a:ahLst/>
              <a:cxnLst/>
              <a:rect l="l" t="t" r="r" b="b"/>
              <a:pathLst>
                <a:path w="3573" h="18452" extrusionOk="0">
                  <a:moveTo>
                    <a:pt x="0" y="1"/>
                  </a:moveTo>
                  <a:lnTo>
                    <a:pt x="0" y="18451"/>
                  </a:lnTo>
                  <a:lnTo>
                    <a:pt x="3572" y="18451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13"/>
          <p:cNvSpPr/>
          <p:nvPr/>
        </p:nvSpPr>
        <p:spPr>
          <a:xfrm>
            <a:off x="8086250" y="225586"/>
            <a:ext cx="1317304" cy="627816"/>
          </a:xfrm>
          <a:custGeom>
            <a:avLst/>
            <a:gdLst/>
            <a:ahLst/>
            <a:cxnLst/>
            <a:rect l="l" t="t" r="r" b="b"/>
            <a:pathLst>
              <a:path w="35175" h="16763" extrusionOk="0">
                <a:moveTo>
                  <a:pt x="18530" y="0"/>
                </a:moveTo>
                <a:cubicBezTo>
                  <a:pt x="12681" y="0"/>
                  <a:pt x="7931" y="2866"/>
                  <a:pt x="7931" y="6399"/>
                </a:cubicBezTo>
                <a:lnTo>
                  <a:pt x="7931" y="6713"/>
                </a:lnTo>
                <a:cubicBezTo>
                  <a:pt x="3338" y="7341"/>
                  <a:pt x="1" y="9225"/>
                  <a:pt x="1" y="11502"/>
                </a:cubicBezTo>
                <a:cubicBezTo>
                  <a:pt x="1" y="14289"/>
                  <a:pt x="5026" y="16527"/>
                  <a:pt x="11228" y="16527"/>
                </a:cubicBezTo>
                <a:cubicBezTo>
                  <a:pt x="11328" y="16528"/>
                  <a:pt x="11427" y="16529"/>
                  <a:pt x="11527" y="16529"/>
                </a:cubicBezTo>
                <a:cubicBezTo>
                  <a:pt x="14211" y="16529"/>
                  <a:pt x="16854" y="16018"/>
                  <a:pt x="19315" y="14996"/>
                </a:cubicBezTo>
                <a:cubicBezTo>
                  <a:pt x="20846" y="16056"/>
                  <a:pt x="23515" y="16762"/>
                  <a:pt x="26499" y="16762"/>
                </a:cubicBezTo>
                <a:cubicBezTo>
                  <a:pt x="31288" y="16762"/>
                  <a:pt x="35174" y="14996"/>
                  <a:pt x="35174" y="12837"/>
                </a:cubicBezTo>
                <a:cubicBezTo>
                  <a:pt x="35174" y="10913"/>
                  <a:pt x="32230" y="9304"/>
                  <a:pt x="28265" y="8950"/>
                </a:cubicBezTo>
                <a:cubicBezTo>
                  <a:pt x="28815" y="8205"/>
                  <a:pt x="29129" y="7341"/>
                  <a:pt x="29129" y="6399"/>
                </a:cubicBezTo>
                <a:cubicBezTo>
                  <a:pt x="29129" y="2866"/>
                  <a:pt x="24379" y="0"/>
                  <a:pt x="185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3"/>
          <p:cNvSpPr/>
          <p:nvPr/>
        </p:nvSpPr>
        <p:spPr>
          <a:xfrm>
            <a:off x="-301192" y="658711"/>
            <a:ext cx="1453312" cy="627789"/>
          </a:xfrm>
          <a:custGeom>
            <a:avLst/>
            <a:gdLst/>
            <a:ahLst/>
            <a:cxnLst/>
            <a:rect l="l" t="t" r="r" b="b"/>
            <a:pathLst>
              <a:path w="30543" h="13193" extrusionOk="0">
                <a:moveTo>
                  <a:pt x="18490" y="1"/>
                </a:moveTo>
                <a:cubicBezTo>
                  <a:pt x="15389" y="1"/>
                  <a:pt x="12838" y="1179"/>
                  <a:pt x="12406" y="2749"/>
                </a:cubicBezTo>
                <a:cubicBezTo>
                  <a:pt x="12013" y="2710"/>
                  <a:pt x="11581" y="2710"/>
                  <a:pt x="11150" y="2710"/>
                </a:cubicBezTo>
                <a:cubicBezTo>
                  <a:pt x="7616" y="2710"/>
                  <a:pt x="4790" y="3927"/>
                  <a:pt x="4790" y="5418"/>
                </a:cubicBezTo>
                <a:cubicBezTo>
                  <a:pt x="4790" y="5536"/>
                  <a:pt x="4790" y="5654"/>
                  <a:pt x="4829" y="5772"/>
                </a:cubicBezTo>
                <a:cubicBezTo>
                  <a:pt x="1964" y="6400"/>
                  <a:pt x="1" y="7734"/>
                  <a:pt x="1" y="9265"/>
                </a:cubicBezTo>
                <a:cubicBezTo>
                  <a:pt x="1" y="11425"/>
                  <a:pt x="3926" y="13191"/>
                  <a:pt x="8755" y="13191"/>
                </a:cubicBezTo>
                <a:cubicBezTo>
                  <a:pt x="11817" y="13191"/>
                  <a:pt x="14486" y="12484"/>
                  <a:pt x="16057" y="11425"/>
                </a:cubicBezTo>
                <a:cubicBezTo>
                  <a:pt x="17844" y="12603"/>
                  <a:pt x="19963" y="13193"/>
                  <a:pt x="22092" y="13193"/>
                </a:cubicBezTo>
                <a:cubicBezTo>
                  <a:pt x="22161" y="13193"/>
                  <a:pt x="22230" y="13192"/>
                  <a:pt x="22298" y="13191"/>
                </a:cubicBezTo>
                <a:cubicBezTo>
                  <a:pt x="26852" y="13191"/>
                  <a:pt x="30542" y="10953"/>
                  <a:pt x="30542" y="8206"/>
                </a:cubicBezTo>
                <a:cubicBezTo>
                  <a:pt x="30542" y="5929"/>
                  <a:pt x="28108" y="4005"/>
                  <a:pt x="24654" y="3416"/>
                </a:cubicBezTo>
                <a:cubicBezTo>
                  <a:pt x="24654" y="3338"/>
                  <a:pt x="24654" y="3259"/>
                  <a:pt x="24654" y="3220"/>
                </a:cubicBezTo>
                <a:cubicBezTo>
                  <a:pt x="24654" y="1414"/>
                  <a:pt x="21906" y="1"/>
                  <a:pt x="184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3"/>
          <p:cNvSpPr/>
          <p:nvPr/>
        </p:nvSpPr>
        <p:spPr>
          <a:xfrm>
            <a:off x="19062" y="3842779"/>
            <a:ext cx="1186850" cy="1319432"/>
          </a:xfrm>
          <a:custGeom>
            <a:avLst/>
            <a:gdLst/>
            <a:ahLst/>
            <a:cxnLst/>
            <a:rect l="l" t="t" r="r" b="b"/>
            <a:pathLst>
              <a:path w="53960" h="59981" extrusionOk="0">
                <a:moveTo>
                  <a:pt x="24850" y="0"/>
                </a:moveTo>
                <a:cubicBezTo>
                  <a:pt x="22889" y="0"/>
                  <a:pt x="20509" y="388"/>
                  <a:pt x="17628" y="1370"/>
                </a:cubicBezTo>
                <a:cubicBezTo>
                  <a:pt x="8560" y="4472"/>
                  <a:pt x="6244" y="11459"/>
                  <a:pt x="12760" y="12166"/>
                </a:cubicBezTo>
                <a:cubicBezTo>
                  <a:pt x="12760" y="12166"/>
                  <a:pt x="2514" y="13344"/>
                  <a:pt x="2514" y="20056"/>
                </a:cubicBezTo>
                <a:cubicBezTo>
                  <a:pt x="2514" y="23375"/>
                  <a:pt x="4704" y="24218"/>
                  <a:pt x="6932" y="24218"/>
                </a:cubicBezTo>
                <a:cubicBezTo>
                  <a:pt x="8673" y="24218"/>
                  <a:pt x="10438" y="23703"/>
                  <a:pt x="11196" y="23450"/>
                </a:cubicBezTo>
                <a:lnTo>
                  <a:pt x="11196" y="23450"/>
                </a:lnTo>
                <a:cubicBezTo>
                  <a:pt x="9167" y="24198"/>
                  <a:pt x="0" y="28018"/>
                  <a:pt x="4870" y="34463"/>
                </a:cubicBezTo>
                <a:cubicBezTo>
                  <a:pt x="4870" y="34463"/>
                  <a:pt x="7192" y="36328"/>
                  <a:pt x="10083" y="36328"/>
                </a:cubicBezTo>
                <a:cubicBezTo>
                  <a:pt x="11749" y="36328"/>
                  <a:pt x="13604" y="35709"/>
                  <a:pt x="15312" y="33757"/>
                </a:cubicBezTo>
                <a:lnTo>
                  <a:pt x="15312" y="33757"/>
                </a:lnTo>
                <a:cubicBezTo>
                  <a:pt x="15311" y="33757"/>
                  <a:pt x="12171" y="37683"/>
                  <a:pt x="15665" y="39331"/>
                </a:cubicBezTo>
                <a:cubicBezTo>
                  <a:pt x="16190" y="39582"/>
                  <a:pt x="16704" y="39684"/>
                  <a:pt x="17206" y="39684"/>
                </a:cubicBezTo>
                <a:cubicBezTo>
                  <a:pt x="19510" y="39684"/>
                  <a:pt x="21576" y="37525"/>
                  <a:pt x="23366" y="37525"/>
                </a:cubicBezTo>
                <a:cubicBezTo>
                  <a:pt x="23757" y="37525"/>
                  <a:pt x="24134" y="37628"/>
                  <a:pt x="24498" y="37879"/>
                </a:cubicBezTo>
                <a:cubicBezTo>
                  <a:pt x="24498" y="37879"/>
                  <a:pt x="29130" y="43492"/>
                  <a:pt x="26343" y="59980"/>
                </a:cubicBezTo>
                <a:lnTo>
                  <a:pt x="31446" y="59980"/>
                </a:lnTo>
                <a:cubicBezTo>
                  <a:pt x="31446" y="59980"/>
                  <a:pt x="27246" y="40980"/>
                  <a:pt x="33880" y="36897"/>
                </a:cubicBezTo>
                <a:cubicBezTo>
                  <a:pt x="33880" y="36897"/>
                  <a:pt x="34448" y="36568"/>
                  <a:pt x="35278" y="36568"/>
                </a:cubicBezTo>
                <a:cubicBezTo>
                  <a:pt x="36095" y="36568"/>
                  <a:pt x="37166" y="36887"/>
                  <a:pt x="38198" y="38154"/>
                </a:cubicBezTo>
                <a:cubicBezTo>
                  <a:pt x="38764" y="38848"/>
                  <a:pt x="39760" y="39176"/>
                  <a:pt x="40905" y="39176"/>
                </a:cubicBezTo>
                <a:cubicBezTo>
                  <a:pt x="43970" y="39176"/>
                  <a:pt x="48105" y="36826"/>
                  <a:pt x="47934" y="32854"/>
                </a:cubicBezTo>
                <a:cubicBezTo>
                  <a:pt x="47799" y="29765"/>
                  <a:pt x="46414" y="29101"/>
                  <a:pt x="45248" y="29101"/>
                </a:cubicBezTo>
                <a:cubicBezTo>
                  <a:pt x="45160" y="29101"/>
                  <a:pt x="45073" y="29105"/>
                  <a:pt x="44989" y="29111"/>
                </a:cubicBezTo>
                <a:lnTo>
                  <a:pt x="44989" y="29111"/>
                </a:lnTo>
                <a:cubicBezTo>
                  <a:pt x="47808" y="28235"/>
                  <a:pt x="53959" y="25627"/>
                  <a:pt x="53626" y="19625"/>
                </a:cubicBezTo>
                <a:cubicBezTo>
                  <a:pt x="53389" y="15718"/>
                  <a:pt x="50803" y="14747"/>
                  <a:pt x="48288" y="14747"/>
                </a:cubicBezTo>
                <a:cubicBezTo>
                  <a:pt x="45799" y="14747"/>
                  <a:pt x="43380" y="15699"/>
                  <a:pt x="43380" y="15699"/>
                </a:cubicBezTo>
                <a:cubicBezTo>
                  <a:pt x="43380" y="15699"/>
                  <a:pt x="51506" y="12087"/>
                  <a:pt x="48051" y="8711"/>
                </a:cubicBezTo>
                <a:cubicBezTo>
                  <a:pt x="47008" y="7703"/>
                  <a:pt x="45895" y="7350"/>
                  <a:pt x="44846" y="7350"/>
                </a:cubicBezTo>
                <a:cubicBezTo>
                  <a:pt x="42446" y="7350"/>
                  <a:pt x="40385" y="9203"/>
                  <a:pt x="40283" y="9296"/>
                </a:cubicBezTo>
                <a:lnTo>
                  <a:pt x="40283" y="9296"/>
                </a:lnTo>
                <a:cubicBezTo>
                  <a:pt x="40425" y="9166"/>
                  <a:pt x="44297" y="5576"/>
                  <a:pt x="42948" y="3726"/>
                </a:cubicBezTo>
                <a:cubicBezTo>
                  <a:pt x="42507" y="3151"/>
                  <a:pt x="41617" y="2911"/>
                  <a:pt x="40543" y="2911"/>
                </a:cubicBezTo>
                <a:cubicBezTo>
                  <a:pt x="38173" y="2911"/>
                  <a:pt x="34914" y="4078"/>
                  <a:pt x="33644" y="5375"/>
                </a:cubicBezTo>
                <a:cubicBezTo>
                  <a:pt x="33644" y="5344"/>
                  <a:pt x="32134" y="0"/>
                  <a:pt x="248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 txBox="1">
            <a:spLocks noGrp="1"/>
          </p:cNvSpPr>
          <p:nvPr>
            <p:ph type="title"/>
          </p:nvPr>
        </p:nvSpPr>
        <p:spPr>
          <a:xfrm>
            <a:off x="766094" y="1725463"/>
            <a:ext cx="20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3" name="Google Shape;653;p33"/>
          <p:cNvSpPr txBox="1">
            <a:spLocks noGrp="1"/>
          </p:cNvSpPr>
          <p:nvPr>
            <p:ph type="subTitle" idx="1"/>
          </p:nvPr>
        </p:nvSpPr>
        <p:spPr>
          <a:xfrm>
            <a:off x="713744" y="2155200"/>
            <a:ext cx="212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33"/>
          <p:cNvSpPr txBox="1">
            <a:spLocks noGrp="1"/>
          </p:cNvSpPr>
          <p:nvPr>
            <p:ph type="title" idx="2"/>
          </p:nvPr>
        </p:nvSpPr>
        <p:spPr>
          <a:xfrm>
            <a:off x="3563400" y="1725463"/>
            <a:ext cx="20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5" name="Google Shape;655;p33"/>
          <p:cNvSpPr txBox="1">
            <a:spLocks noGrp="1"/>
          </p:cNvSpPr>
          <p:nvPr>
            <p:ph type="subTitle" idx="3"/>
          </p:nvPr>
        </p:nvSpPr>
        <p:spPr>
          <a:xfrm>
            <a:off x="3511050" y="2155200"/>
            <a:ext cx="212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33"/>
          <p:cNvSpPr txBox="1">
            <a:spLocks noGrp="1"/>
          </p:cNvSpPr>
          <p:nvPr>
            <p:ph type="title" idx="4"/>
          </p:nvPr>
        </p:nvSpPr>
        <p:spPr>
          <a:xfrm>
            <a:off x="6360719" y="1725463"/>
            <a:ext cx="20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7" name="Google Shape;657;p33"/>
          <p:cNvSpPr txBox="1">
            <a:spLocks noGrp="1"/>
          </p:cNvSpPr>
          <p:nvPr>
            <p:ph type="subTitle" idx="5"/>
          </p:nvPr>
        </p:nvSpPr>
        <p:spPr>
          <a:xfrm>
            <a:off x="6308369" y="2155200"/>
            <a:ext cx="212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33"/>
          <p:cNvSpPr txBox="1">
            <a:spLocks noGrp="1"/>
          </p:cNvSpPr>
          <p:nvPr>
            <p:ph type="title" idx="6"/>
          </p:nvPr>
        </p:nvSpPr>
        <p:spPr>
          <a:xfrm>
            <a:off x="766094" y="3391838"/>
            <a:ext cx="20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9" name="Google Shape;659;p33"/>
          <p:cNvSpPr txBox="1">
            <a:spLocks noGrp="1"/>
          </p:cNvSpPr>
          <p:nvPr>
            <p:ph type="subTitle" idx="7"/>
          </p:nvPr>
        </p:nvSpPr>
        <p:spPr>
          <a:xfrm>
            <a:off x="713744" y="3821575"/>
            <a:ext cx="212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33"/>
          <p:cNvSpPr txBox="1">
            <a:spLocks noGrp="1"/>
          </p:cNvSpPr>
          <p:nvPr>
            <p:ph type="title" idx="8"/>
          </p:nvPr>
        </p:nvSpPr>
        <p:spPr>
          <a:xfrm>
            <a:off x="3563400" y="3391838"/>
            <a:ext cx="20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1" name="Google Shape;661;p33"/>
          <p:cNvSpPr txBox="1">
            <a:spLocks noGrp="1"/>
          </p:cNvSpPr>
          <p:nvPr>
            <p:ph type="subTitle" idx="9"/>
          </p:nvPr>
        </p:nvSpPr>
        <p:spPr>
          <a:xfrm>
            <a:off x="3511050" y="3821575"/>
            <a:ext cx="212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33"/>
          <p:cNvSpPr txBox="1">
            <a:spLocks noGrp="1"/>
          </p:cNvSpPr>
          <p:nvPr>
            <p:ph type="title" idx="13"/>
          </p:nvPr>
        </p:nvSpPr>
        <p:spPr>
          <a:xfrm>
            <a:off x="6360719" y="3391838"/>
            <a:ext cx="20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3" name="Google Shape;663;p33"/>
          <p:cNvSpPr txBox="1">
            <a:spLocks noGrp="1"/>
          </p:cNvSpPr>
          <p:nvPr>
            <p:ph type="subTitle" idx="14"/>
          </p:nvPr>
        </p:nvSpPr>
        <p:spPr>
          <a:xfrm>
            <a:off x="6308369" y="3821575"/>
            <a:ext cx="212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33"/>
          <p:cNvSpPr txBox="1">
            <a:spLocks noGrp="1"/>
          </p:cNvSpPr>
          <p:nvPr>
            <p:ph type="title" idx="15"/>
          </p:nvPr>
        </p:nvSpPr>
        <p:spPr>
          <a:xfrm>
            <a:off x="713225" y="330725"/>
            <a:ext cx="7717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3B3B3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33"/>
          <p:cNvSpPr/>
          <p:nvPr/>
        </p:nvSpPr>
        <p:spPr>
          <a:xfrm>
            <a:off x="-179259" y="4565467"/>
            <a:ext cx="9944790" cy="825695"/>
          </a:xfrm>
          <a:custGeom>
            <a:avLst/>
            <a:gdLst/>
            <a:ahLst/>
            <a:cxnLst/>
            <a:rect l="l" t="t" r="r" b="b"/>
            <a:pathLst>
              <a:path w="209001" h="17352" extrusionOk="0">
                <a:moveTo>
                  <a:pt x="0" y="0"/>
                </a:moveTo>
                <a:lnTo>
                  <a:pt x="0" y="17352"/>
                </a:lnTo>
                <a:lnTo>
                  <a:pt x="209000" y="17352"/>
                </a:lnTo>
                <a:lnTo>
                  <a:pt x="2090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6" name="Google Shape;666;p33"/>
          <p:cNvGrpSpPr/>
          <p:nvPr/>
        </p:nvGrpSpPr>
        <p:grpSpPr>
          <a:xfrm>
            <a:off x="198951" y="244524"/>
            <a:ext cx="9579840" cy="4509065"/>
            <a:chOff x="-4046588" y="-2315520"/>
            <a:chExt cx="12952732" cy="6096626"/>
          </a:xfrm>
        </p:grpSpPr>
        <p:sp>
          <p:nvSpPr>
            <p:cNvPr id="667" name="Google Shape;667;p33"/>
            <p:cNvSpPr/>
            <p:nvPr/>
          </p:nvSpPr>
          <p:spPr>
            <a:xfrm>
              <a:off x="-4046588" y="-2315520"/>
              <a:ext cx="1673714" cy="797667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6344935" y="-1765791"/>
              <a:ext cx="1283300" cy="554936"/>
            </a:xfrm>
            <a:custGeom>
              <a:avLst/>
              <a:gdLst/>
              <a:ahLst/>
              <a:cxnLst/>
              <a:rect l="l" t="t" r="r" b="b"/>
              <a:pathLst>
                <a:path w="26970" h="11662" extrusionOk="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7828364" y="3063715"/>
              <a:ext cx="203606" cy="717391"/>
            </a:xfrm>
            <a:custGeom>
              <a:avLst/>
              <a:gdLst/>
              <a:ahLst/>
              <a:cxnLst/>
              <a:rect l="l" t="t" r="r" b="b"/>
              <a:pathLst>
                <a:path w="4279" h="15076" extrusionOk="0">
                  <a:moveTo>
                    <a:pt x="0" y="1"/>
                  </a:moveTo>
                  <a:lnTo>
                    <a:pt x="0" y="15075"/>
                  </a:lnTo>
                  <a:lnTo>
                    <a:pt x="4279" y="15075"/>
                  </a:lnTo>
                  <a:lnTo>
                    <a:pt x="4279" y="1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6954167" y="1072501"/>
              <a:ext cx="1951977" cy="2269233"/>
            </a:xfrm>
            <a:custGeom>
              <a:avLst/>
              <a:gdLst/>
              <a:ahLst/>
              <a:cxnLst/>
              <a:rect l="l" t="t" r="r" b="b"/>
              <a:pathLst>
                <a:path w="41023" h="47688" extrusionOk="0">
                  <a:moveTo>
                    <a:pt x="20256" y="1"/>
                  </a:moveTo>
                  <a:cubicBezTo>
                    <a:pt x="20256" y="14565"/>
                    <a:pt x="10953" y="21945"/>
                    <a:pt x="4318" y="23162"/>
                  </a:cubicBezTo>
                  <a:cubicBezTo>
                    <a:pt x="5031" y="23381"/>
                    <a:pt x="5755" y="23474"/>
                    <a:pt x="6470" y="23474"/>
                  </a:cubicBezTo>
                  <a:cubicBezTo>
                    <a:pt x="10361" y="23474"/>
                    <a:pt x="13975" y="20728"/>
                    <a:pt x="13975" y="20728"/>
                  </a:cubicBezTo>
                  <a:lnTo>
                    <a:pt x="13975" y="20767"/>
                  </a:lnTo>
                  <a:cubicBezTo>
                    <a:pt x="11541" y="23947"/>
                    <a:pt x="7969" y="26106"/>
                    <a:pt x="4004" y="26773"/>
                  </a:cubicBezTo>
                  <a:cubicBezTo>
                    <a:pt x="4004" y="26773"/>
                    <a:pt x="5296" y="27533"/>
                    <a:pt x="7655" y="27533"/>
                  </a:cubicBezTo>
                  <a:cubicBezTo>
                    <a:pt x="8687" y="27533"/>
                    <a:pt x="9923" y="27388"/>
                    <a:pt x="11345" y="26970"/>
                  </a:cubicBezTo>
                  <a:lnTo>
                    <a:pt x="11345" y="26970"/>
                  </a:lnTo>
                  <a:cubicBezTo>
                    <a:pt x="8990" y="30424"/>
                    <a:pt x="5771" y="33172"/>
                    <a:pt x="2002" y="34939"/>
                  </a:cubicBezTo>
                  <a:cubicBezTo>
                    <a:pt x="2039" y="34976"/>
                    <a:pt x="2174" y="34993"/>
                    <a:pt x="2385" y="34993"/>
                  </a:cubicBezTo>
                  <a:cubicBezTo>
                    <a:pt x="3752" y="34993"/>
                    <a:pt x="8324" y="34279"/>
                    <a:pt x="10364" y="33565"/>
                  </a:cubicBezTo>
                  <a:lnTo>
                    <a:pt x="10364" y="33565"/>
                  </a:lnTo>
                  <a:cubicBezTo>
                    <a:pt x="8951" y="36548"/>
                    <a:pt x="5457" y="41691"/>
                    <a:pt x="0" y="42397"/>
                  </a:cubicBezTo>
                  <a:cubicBezTo>
                    <a:pt x="0" y="42397"/>
                    <a:pt x="1522" y="42702"/>
                    <a:pt x="3640" y="42702"/>
                  </a:cubicBezTo>
                  <a:cubicBezTo>
                    <a:pt x="5823" y="42702"/>
                    <a:pt x="8639" y="42378"/>
                    <a:pt x="11070" y="41063"/>
                  </a:cubicBezTo>
                  <a:lnTo>
                    <a:pt x="11070" y="41063"/>
                  </a:lnTo>
                  <a:cubicBezTo>
                    <a:pt x="10756" y="41887"/>
                    <a:pt x="7537" y="46598"/>
                    <a:pt x="4358" y="47540"/>
                  </a:cubicBezTo>
                  <a:cubicBezTo>
                    <a:pt x="5334" y="47593"/>
                    <a:pt x="6250" y="47618"/>
                    <a:pt x="7111" y="47618"/>
                  </a:cubicBezTo>
                  <a:cubicBezTo>
                    <a:pt x="18993" y="47618"/>
                    <a:pt x="20256" y="42908"/>
                    <a:pt x="20256" y="42908"/>
                  </a:cubicBezTo>
                  <a:cubicBezTo>
                    <a:pt x="20256" y="42908"/>
                    <a:pt x="21083" y="47688"/>
                    <a:pt x="34325" y="47688"/>
                  </a:cubicBezTo>
                  <a:cubicBezTo>
                    <a:pt x="34923" y="47688"/>
                    <a:pt x="35545" y="47678"/>
                    <a:pt x="36194" y="47658"/>
                  </a:cubicBezTo>
                  <a:cubicBezTo>
                    <a:pt x="36194" y="47658"/>
                    <a:pt x="29089" y="43732"/>
                    <a:pt x="29089" y="41377"/>
                  </a:cubicBezTo>
                  <a:lnTo>
                    <a:pt x="29089" y="41377"/>
                  </a:lnTo>
                  <a:cubicBezTo>
                    <a:pt x="31633" y="42944"/>
                    <a:pt x="34419" y="43359"/>
                    <a:pt x="36660" y="43359"/>
                  </a:cubicBezTo>
                  <a:cubicBezTo>
                    <a:pt x="39190" y="43359"/>
                    <a:pt x="41023" y="42829"/>
                    <a:pt x="41023" y="42829"/>
                  </a:cubicBezTo>
                  <a:cubicBezTo>
                    <a:pt x="35566" y="42123"/>
                    <a:pt x="31601" y="36666"/>
                    <a:pt x="30149" y="33643"/>
                  </a:cubicBezTo>
                  <a:lnTo>
                    <a:pt x="30149" y="33643"/>
                  </a:lnTo>
                  <a:cubicBezTo>
                    <a:pt x="31989" y="34277"/>
                    <a:pt x="35963" y="35351"/>
                    <a:pt x="37704" y="35351"/>
                  </a:cubicBezTo>
                  <a:cubicBezTo>
                    <a:pt x="38228" y="35351"/>
                    <a:pt x="38550" y="35254"/>
                    <a:pt x="38550" y="35017"/>
                  </a:cubicBezTo>
                  <a:cubicBezTo>
                    <a:pt x="33407" y="32269"/>
                    <a:pt x="30463" y="29286"/>
                    <a:pt x="28814" y="26734"/>
                  </a:cubicBezTo>
                  <a:lnTo>
                    <a:pt x="28814" y="26734"/>
                  </a:lnTo>
                  <a:cubicBezTo>
                    <a:pt x="30502" y="27310"/>
                    <a:pt x="31955" y="27502"/>
                    <a:pt x="33141" y="27502"/>
                  </a:cubicBezTo>
                  <a:cubicBezTo>
                    <a:pt x="35514" y="27502"/>
                    <a:pt x="36822" y="26734"/>
                    <a:pt x="36822" y="26734"/>
                  </a:cubicBezTo>
                  <a:cubicBezTo>
                    <a:pt x="33407" y="26145"/>
                    <a:pt x="30227" y="24457"/>
                    <a:pt x="27833" y="21906"/>
                  </a:cubicBezTo>
                  <a:lnTo>
                    <a:pt x="27833" y="21906"/>
                  </a:lnTo>
                  <a:cubicBezTo>
                    <a:pt x="29824" y="23308"/>
                    <a:pt x="31952" y="23669"/>
                    <a:pt x="33564" y="23669"/>
                  </a:cubicBezTo>
                  <a:cubicBezTo>
                    <a:pt x="35066" y="23669"/>
                    <a:pt x="36119" y="23355"/>
                    <a:pt x="36194" y="23280"/>
                  </a:cubicBezTo>
                  <a:cubicBezTo>
                    <a:pt x="31837" y="23280"/>
                    <a:pt x="20256" y="14643"/>
                    <a:pt x="20256" y="118"/>
                  </a:cubicBezTo>
                  <a:lnTo>
                    <a:pt x="20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33"/>
          <p:cNvSpPr/>
          <p:nvPr/>
        </p:nvSpPr>
        <p:spPr>
          <a:xfrm>
            <a:off x="-833928" y="3122022"/>
            <a:ext cx="1470950" cy="1635232"/>
          </a:xfrm>
          <a:custGeom>
            <a:avLst/>
            <a:gdLst/>
            <a:ahLst/>
            <a:cxnLst/>
            <a:rect l="l" t="t" r="r" b="b"/>
            <a:pathLst>
              <a:path w="53960" h="59981" extrusionOk="0">
                <a:moveTo>
                  <a:pt x="24850" y="0"/>
                </a:moveTo>
                <a:cubicBezTo>
                  <a:pt x="22889" y="0"/>
                  <a:pt x="20509" y="388"/>
                  <a:pt x="17628" y="1370"/>
                </a:cubicBezTo>
                <a:cubicBezTo>
                  <a:pt x="8560" y="4472"/>
                  <a:pt x="6244" y="11459"/>
                  <a:pt x="12760" y="12166"/>
                </a:cubicBezTo>
                <a:cubicBezTo>
                  <a:pt x="12760" y="12166"/>
                  <a:pt x="2514" y="13344"/>
                  <a:pt x="2514" y="20056"/>
                </a:cubicBezTo>
                <a:cubicBezTo>
                  <a:pt x="2514" y="23375"/>
                  <a:pt x="4704" y="24218"/>
                  <a:pt x="6932" y="24218"/>
                </a:cubicBezTo>
                <a:cubicBezTo>
                  <a:pt x="8673" y="24218"/>
                  <a:pt x="10438" y="23703"/>
                  <a:pt x="11196" y="23450"/>
                </a:cubicBezTo>
                <a:lnTo>
                  <a:pt x="11196" y="23450"/>
                </a:lnTo>
                <a:cubicBezTo>
                  <a:pt x="9167" y="24198"/>
                  <a:pt x="0" y="28018"/>
                  <a:pt x="4870" y="34463"/>
                </a:cubicBezTo>
                <a:cubicBezTo>
                  <a:pt x="4870" y="34463"/>
                  <a:pt x="7192" y="36328"/>
                  <a:pt x="10083" y="36328"/>
                </a:cubicBezTo>
                <a:cubicBezTo>
                  <a:pt x="11749" y="36328"/>
                  <a:pt x="13604" y="35709"/>
                  <a:pt x="15312" y="33757"/>
                </a:cubicBezTo>
                <a:lnTo>
                  <a:pt x="15312" y="33757"/>
                </a:lnTo>
                <a:cubicBezTo>
                  <a:pt x="15311" y="33757"/>
                  <a:pt x="12171" y="37683"/>
                  <a:pt x="15665" y="39331"/>
                </a:cubicBezTo>
                <a:cubicBezTo>
                  <a:pt x="16190" y="39582"/>
                  <a:pt x="16704" y="39684"/>
                  <a:pt x="17206" y="39684"/>
                </a:cubicBezTo>
                <a:cubicBezTo>
                  <a:pt x="19510" y="39684"/>
                  <a:pt x="21576" y="37525"/>
                  <a:pt x="23366" y="37525"/>
                </a:cubicBezTo>
                <a:cubicBezTo>
                  <a:pt x="23757" y="37525"/>
                  <a:pt x="24134" y="37628"/>
                  <a:pt x="24498" y="37879"/>
                </a:cubicBezTo>
                <a:cubicBezTo>
                  <a:pt x="24498" y="37879"/>
                  <a:pt x="29130" y="43492"/>
                  <a:pt x="26343" y="59980"/>
                </a:cubicBezTo>
                <a:lnTo>
                  <a:pt x="31446" y="59980"/>
                </a:lnTo>
                <a:cubicBezTo>
                  <a:pt x="31446" y="59980"/>
                  <a:pt x="27246" y="40980"/>
                  <a:pt x="33880" y="36897"/>
                </a:cubicBezTo>
                <a:cubicBezTo>
                  <a:pt x="33880" y="36897"/>
                  <a:pt x="34448" y="36568"/>
                  <a:pt x="35278" y="36568"/>
                </a:cubicBezTo>
                <a:cubicBezTo>
                  <a:pt x="36095" y="36568"/>
                  <a:pt x="37166" y="36887"/>
                  <a:pt x="38198" y="38154"/>
                </a:cubicBezTo>
                <a:cubicBezTo>
                  <a:pt x="38764" y="38848"/>
                  <a:pt x="39760" y="39176"/>
                  <a:pt x="40905" y="39176"/>
                </a:cubicBezTo>
                <a:cubicBezTo>
                  <a:pt x="43970" y="39176"/>
                  <a:pt x="48105" y="36826"/>
                  <a:pt x="47934" y="32854"/>
                </a:cubicBezTo>
                <a:cubicBezTo>
                  <a:pt x="47799" y="29765"/>
                  <a:pt x="46414" y="29101"/>
                  <a:pt x="45248" y="29101"/>
                </a:cubicBezTo>
                <a:cubicBezTo>
                  <a:pt x="45160" y="29101"/>
                  <a:pt x="45073" y="29105"/>
                  <a:pt x="44989" y="29111"/>
                </a:cubicBezTo>
                <a:lnTo>
                  <a:pt x="44989" y="29111"/>
                </a:lnTo>
                <a:cubicBezTo>
                  <a:pt x="47808" y="28235"/>
                  <a:pt x="53959" y="25627"/>
                  <a:pt x="53626" y="19625"/>
                </a:cubicBezTo>
                <a:cubicBezTo>
                  <a:pt x="53389" y="15718"/>
                  <a:pt x="50803" y="14747"/>
                  <a:pt x="48288" y="14747"/>
                </a:cubicBezTo>
                <a:cubicBezTo>
                  <a:pt x="45799" y="14747"/>
                  <a:pt x="43380" y="15699"/>
                  <a:pt x="43380" y="15699"/>
                </a:cubicBezTo>
                <a:cubicBezTo>
                  <a:pt x="43380" y="15699"/>
                  <a:pt x="51506" y="12087"/>
                  <a:pt x="48051" y="8711"/>
                </a:cubicBezTo>
                <a:cubicBezTo>
                  <a:pt x="47008" y="7703"/>
                  <a:pt x="45895" y="7350"/>
                  <a:pt x="44846" y="7350"/>
                </a:cubicBezTo>
                <a:cubicBezTo>
                  <a:pt x="42446" y="7350"/>
                  <a:pt x="40385" y="9203"/>
                  <a:pt x="40283" y="9296"/>
                </a:cubicBezTo>
                <a:lnTo>
                  <a:pt x="40283" y="9296"/>
                </a:lnTo>
                <a:cubicBezTo>
                  <a:pt x="40425" y="9166"/>
                  <a:pt x="44297" y="5576"/>
                  <a:pt x="42948" y="3726"/>
                </a:cubicBezTo>
                <a:cubicBezTo>
                  <a:pt x="42507" y="3151"/>
                  <a:pt x="41617" y="2911"/>
                  <a:pt x="40543" y="2911"/>
                </a:cubicBezTo>
                <a:cubicBezTo>
                  <a:pt x="38173" y="2911"/>
                  <a:pt x="34914" y="4078"/>
                  <a:pt x="33644" y="5375"/>
                </a:cubicBezTo>
                <a:cubicBezTo>
                  <a:pt x="33644" y="5344"/>
                  <a:pt x="32134" y="0"/>
                  <a:pt x="248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3"/>
          <p:cNvSpPr/>
          <p:nvPr/>
        </p:nvSpPr>
        <p:spPr>
          <a:xfrm>
            <a:off x="-179250" y="4953004"/>
            <a:ext cx="9944790" cy="514357"/>
          </a:xfrm>
          <a:custGeom>
            <a:avLst/>
            <a:gdLst/>
            <a:ahLst/>
            <a:cxnLst/>
            <a:rect l="l" t="t" r="r" b="b"/>
            <a:pathLst>
              <a:path w="209001" h="17352" extrusionOk="0">
                <a:moveTo>
                  <a:pt x="0" y="0"/>
                </a:moveTo>
                <a:lnTo>
                  <a:pt x="0" y="17352"/>
                </a:lnTo>
                <a:lnTo>
                  <a:pt x="209000" y="17352"/>
                </a:lnTo>
                <a:lnTo>
                  <a:pt x="20900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35"/>
          <p:cNvGrpSpPr/>
          <p:nvPr/>
        </p:nvGrpSpPr>
        <p:grpSpPr>
          <a:xfrm flipH="1">
            <a:off x="7380358" y="3213363"/>
            <a:ext cx="1401294" cy="1941805"/>
            <a:chOff x="1002412" y="3043930"/>
            <a:chExt cx="1598009" cy="2214397"/>
          </a:xfrm>
        </p:grpSpPr>
        <p:sp>
          <p:nvSpPr>
            <p:cNvPr id="866" name="Google Shape;866;p35"/>
            <p:cNvSpPr/>
            <p:nvPr/>
          </p:nvSpPr>
          <p:spPr>
            <a:xfrm>
              <a:off x="1717766" y="4672597"/>
              <a:ext cx="165949" cy="585731"/>
            </a:xfrm>
            <a:custGeom>
              <a:avLst/>
              <a:gdLst/>
              <a:ahLst/>
              <a:cxnLst/>
              <a:rect l="l" t="t" r="r" b="b"/>
              <a:pathLst>
                <a:path w="4672" h="16489" extrusionOk="0">
                  <a:moveTo>
                    <a:pt x="0" y="1"/>
                  </a:moveTo>
                  <a:lnTo>
                    <a:pt x="0" y="16488"/>
                  </a:lnTo>
                  <a:lnTo>
                    <a:pt x="4672" y="16488"/>
                  </a:lnTo>
                  <a:lnTo>
                    <a:pt x="46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1002412" y="3043930"/>
              <a:ext cx="1598009" cy="1855660"/>
            </a:xfrm>
            <a:custGeom>
              <a:avLst/>
              <a:gdLst/>
              <a:ahLst/>
              <a:cxnLst/>
              <a:rect l="l" t="t" r="r" b="b"/>
              <a:pathLst>
                <a:path w="44989" h="52239" extrusionOk="0">
                  <a:moveTo>
                    <a:pt x="22220" y="0"/>
                  </a:moveTo>
                  <a:cubicBezTo>
                    <a:pt x="22220" y="15938"/>
                    <a:pt x="12053" y="24025"/>
                    <a:pt x="4751" y="25399"/>
                  </a:cubicBezTo>
                  <a:cubicBezTo>
                    <a:pt x="5509" y="25624"/>
                    <a:pt x="6279" y="25720"/>
                    <a:pt x="7040" y="25720"/>
                  </a:cubicBezTo>
                  <a:cubicBezTo>
                    <a:pt x="11330" y="25720"/>
                    <a:pt x="15350" y="22690"/>
                    <a:pt x="15350" y="22690"/>
                  </a:cubicBezTo>
                  <a:lnTo>
                    <a:pt x="15350" y="22730"/>
                  </a:lnTo>
                  <a:cubicBezTo>
                    <a:pt x="12681" y="26223"/>
                    <a:pt x="8755" y="28579"/>
                    <a:pt x="4398" y="29325"/>
                  </a:cubicBezTo>
                  <a:cubicBezTo>
                    <a:pt x="4398" y="29325"/>
                    <a:pt x="5834" y="30167"/>
                    <a:pt x="8438" y="30167"/>
                  </a:cubicBezTo>
                  <a:cubicBezTo>
                    <a:pt x="9563" y="30167"/>
                    <a:pt x="10906" y="30010"/>
                    <a:pt x="12445" y="29560"/>
                  </a:cubicBezTo>
                  <a:lnTo>
                    <a:pt x="12445" y="29560"/>
                  </a:lnTo>
                  <a:cubicBezTo>
                    <a:pt x="9893" y="33329"/>
                    <a:pt x="6321" y="36312"/>
                    <a:pt x="2199" y="38275"/>
                  </a:cubicBezTo>
                  <a:cubicBezTo>
                    <a:pt x="2233" y="38309"/>
                    <a:pt x="2361" y="38325"/>
                    <a:pt x="2562" y="38325"/>
                  </a:cubicBezTo>
                  <a:cubicBezTo>
                    <a:pt x="3980" y="38325"/>
                    <a:pt x="9082" y="37535"/>
                    <a:pt x="11385" y="36744"/>
                  </a:cubicBezTo>
                  <a:lnTo>
                    <a:pt x="11385" y="36744"/>
                  </a:lnTo>
                  <a:cubicBezTo>
                    <a:pt x="9815" y="40042"/>
                    <a:pt x="5968" y="45655"/>
                    <a:pt x="1" y="46440"/>
                  </a:cubicBezTo>
                  <a:cubicBezTo>
                    <a:pt x="1" y="46440"/>
                    <a:pt x="1672" y="46784"/>
                    <a:pt x="3996" y="46784"/>
                  </a:cubicBezTo>
                  <a:cubicBezTo>
                    <a:pt x="6385" y="46784"/>
                    <a:pt x="9465" y="46421"/>
                    <a:pt x="12131" y="44949"/>
                  </a:cubicBezTo>
                  <a:lnTo>
                    <a:pt x="12131" y="44949"/>
                  </a:lnTo>
                  <a:cubicBezTo>
                    <a:pt x="11817" y="45852"/>
                    <a:pt x="8284" y="51033"/>
                    <a:pt x="4790" y="52093"/>
                  </a:cubicBezTo>
                  <a:cubicBezTo>
                    <a:pt x="5860" y="52152"/>
                    <a:pt x="6866" y="52179"/>
                    <a:pt x="7810" y="52179"/>
                  </a:cubicBezTo>
                  <a:cubicBezTo>
                    <a:pt x="20860" y="52179"/>
                    <a:pt x="22259" y="46990"/>
                    <a:pt x="22259" y="46990"/>
                  </a:cubicBezTo>
                  <a:cubicBezTo>
                    <a:pt x="22259" y="46990"/>
                    <a:pt x="23164" y="52239"/>
                    <a:pt x="37835" y="52239"/>
                  </a:cubicBezTo>
                  <a:cubicBezTo>
                    <a:pt x="38442" y="52239"/>
                    <a:pt x="39073" y="52230"/>
                    <a:pt x="39728" y="52211"/>
                  </a:cubicBezTo>
                  <a:cubicBezTo>
                    <a:pt x="39728" y="52211"/>
                    <a:pt x="31916" y="47893"/>
                    <a:pt x="31916" y="45302"/>
                  </a:cubicBezTo>
                  <a:lnTo>
                    <a:pt x="31916" y="45302"/>
                  </a:lnTo>
                  <a:cubicBezTo>
                    <a:pt x="34712" y="47054"/>
                    <a:pt x="37799" y="47514"/>
                    <a:pt x="40271" y="47514"/>
                  </a:cubicBezTo>
                  <a:cubicBezTo>
                    <a:pt x="43006" y="47514"/>
                    <a:pt x="44988" y="46951"/>
                    <a:pt x="44988" y="46951"/>
                  </a:cubicBezTo>
                  <a:cubicBezTo>
                    <a:pt x="38982" y="46166"/>
                    <a:pt x="34664" y="40159"/>
                    <a:pt x="33055" y="36901"/>
                  </a:cubicBezTo>
                  <a:lnTo>
                    <a:pt x="33055" y="36901"/>
                  </a:lnTo>
                  <a:cubicBezTo>
                    <a:pt x="35053" y="37567"/>
                    <a:pt x="39435" y="38748"/>
                    <a:pt x="41334" y="38748"/>
                  </a:cubicBezTo>
                  <a:cubicBezTo>
                    <a:pt x="41896" y="38748"/>
                    <a:pt x="42241" y="38644"/>
                    <a:pt x="42241" y="38393"/>
                  </a:cubicBezTo>
                  <a:cubicBezTo>
                    <a:pt x="36627" y="35370"/>
                    <a:pt x="33408" y="32073"/>
                    <a:pt x="31563" y="29325"/>
                  </a:cubicBezTo>
                  <a:lnTo>
                    <a:pt x="31563" y="29325"/>
                  </a:lnTo>
                  <a:cubicBezTo>
                    <a:pt x="33421" y="29953"/>
                    <a:pt x="35022" y="30162"/>
                    <a:pt x="36330" y="30162"/>
                  </a:cubicBezTo>
                  <a:cubicBezTo>
                    <a:pt x="38947" y="30162"/>
                    <a:pt x="40395" y="29325"/>
                    <a:pt x="40395" y="29325"/>
                  </a:cubicBezTo>
                  <a:cubicBezTo>
                    <a:pt x="36627" y="28697"/>
                    <a:pt x="33172" y="26812"/>
                    <a:pt x="30542" y="23986"/>
                  </a:cubicBezTo>
                  <a:lnTo>
                    <a:pt x="30542" y="23986"/>
                  </a:lnTo>
                  <a:cubicBezTo>
                    <a:pt x="32739" y="25526"/>
                    <a:pt x="35097" y="25917"/>
                    <a:pt x="36870" y="25917"/>
                  </a:cubicBezTo>
                  <a:cubicBezTo>
                    <a:pt x="38485" y="25917"/>
                    <a:pt x="39614" y="25592"/>
                    <a:pt x="39689" y="25517"/>
                  </a:cubicBezTo>
                  <a:cubicBezTo>
                    <a:pt x="34939" y="25517"/>
                    <a:pt x="22220" y="16056"/>
                    <a:pt x="22220" y="118"/>
                  </a:cubicBezTo>
                  <a:lnTo>
                    <a:pt x="22220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35"/>
          <p:cNvSpPr/>
          <p:nvPr/>
        </p:nvSpPr>
        <p:spPr>
          <a:xfrm flipH="1">
            <a:off x="7916200" y="3852304"/>
            <a:ext cx="1186850" cy="1319432"/>
          </a:xfrm>
          <a:custGeom>
            <a:avLst/>
            <a:gdLst/>
            <a:ahLst/>
            <a:cxnLst/>
            <a:rect l="l" t="t" r="r" b="b"/>
            <a:pathLst>
              <a:path w="53960" h="59981" extrusionOk="0">
                <a:moveTo>
                  <a:pt x="24850" y="0"/>
                </a:moveTo>
                <a:cubicBezTo>
                  <a:pt x="22889" y="0"/>
                  <a:pt x="20509" y="388"/>
                  <a:pt x="17628" y="1370"/>
                </a:cubicBezTo>
                <a:cubicBezTo>
                  <a:pt x="8560" y="4472"/>
                  <a:pt x="6244" y="11459"/>
                  <a:pt x="12760" y="12166"/>
                </a:cubicBezTo>
                <a:cubicBezTo>
                  <a:pt x="12760" y="12166"/>
                  <a:pt x="2514" y="13344"/>
                  <a:pt x="2514" y="20056"/>
                </a:cubicBezTo>
                <a:cubicBezTo>
                  <a:pt x="2514" y="23375"/>
                  <a:pt x="4704" y="24218"/>
                  <a:pt x="6932" y="24218"/>
                </a:cubicBezTo>
                <a:cubicBezTo>
                  <a:pt x="8673" y="24218"/>
                  <a:pt x="10438" y="23703"/>
                  <a:pt x="11196" y="23450"/>
                </a:cubicBezTo>
                <a:lnTo>
                  <a:pt x="11196" y="23450"/>
                </a:lnTo>
                <a:cubicBezTo>
                  <a:pt x="9167" y="24198"/>
                  <a:pt x="0" y="28018"/>
                  <a:pt x="4870" y="34463"/>
                </a:cubicBezTo>
                <a:cubicBezTo>
                  <a:pt x="4870" y="34463"/>
                  <a:pt x="7192" y="36328"/>
                  <a:pt x="10083" y="36328"/>
                </a:cubicBezTo>
                <a:cubicBezTo>
                  <a:pt x="11749" y="36328"/>
                  <a:pt x="13604" y="35709"/>
                  <a:pt x="15312" y="33757"/>
                </a:cubicBezTo>
                <a:lnTo>
                  <a:pt x="15312" y="33757"/>
                </a:lnTo>
                <a:cubicBezTo>
                  <a:pt x="15311" y="33757"/>
                  <a:pt x="12171" y="37683"/>
                  <a:pt x="15665" y="39331"/>
                </a:cubicBezTo>
                <a:cubicBezTo>
                  <a:pt x="16190" y="39582"/>
                  <a:pt x="16704" y="39684"/>
                  <a:pt x="17206" y="39684"/>
                </a:cubicBezTo>
                <a:cubicBezTo>
                  <a:pt x="19510" y="39684"/>
                  <a:pt x="21576" y="37525"/>
                  <a:pt x="23366" y="37525"/>
                </a:cubicBezTo>
                <a:cubicBezTo>
                  <a:pt x="23757" y="37525"/>
                  <a:pt x="24134" y="37628"/>
                  <a:pt x="24498" y="37879"/>
                </a:cubicBezTo>
                <a:cubicBezTo>
                  <a:pt x="24498" y="37879"/>
                  <a:pt x="29130" y="43492"/>
                  <a:pt x="26343" y="59980"/>
                </a:cubicBezTo>
                <a:lnTo>
                  <a:pt x="31446" y="59980"/>
                </a:lnTo>
                <a:cubicBezTo>
                  <a:pt x="31446" y="59980"/>
                  <a:pt x="27246" y="40980"/>
                  <a:pt x="33880" y="36897"/>
                </a:cubicBezTo>
                <a:cubicBezTo>
                  <a:pt x="33880" y="36897"/>
                  <a:pt x="34448" y="36568"/>
                  <a:pt x="35278" y="36568"/>
                </a:cubicBezTo>
                <a:cubicBezTo>
                  <a:pt x="36095" y="36568"/>
                  <a:pt x="37166" y="36887"/>
                  <a:pt x="38198" y="38154"/>
                </a:cubicBezTo>
                <a:cubicBezTo>
                  <a:pt x="38764" y="38848"/>
                  <a:pt x="39760" y="39176"/>
                  <a:pt x="40905" y="39176"/>
                </a:cubicBezTo>
                <a:cubicBezTo>
                  <a:pt x="43970" y="39176"/>
                  <a:pt x="48105" y="36826"/>
                  <a:pt x="47934" y="32854"/>
                </a:cubicBezTo>
                <a:cubicBezTo>
                  <a:pt x="47799" y="29765"/>
                  <a:pt x="46414" y="29101"/>
                  <a:pt x="45248" y="29101"/>
                </a:cubicBezTo>
                <a:cubicBezTo>
                  <a:pt x="45160" y="29101"/>
                  <a:pt x="45073" y="29105"/>
                  <a:pt x="44989" y="29111"/>
                </a:cubicBezTo>
                <a:lnTo>
                  <a:pt x="44989" y="29111"/>
                </a:lnTo>
                <a:cubicBezTo>
                  <a:pt x="47808" y="28235"/>
                  <a:pt x="53959" y="25627"/>
                  <a:pt x="53626" y="19625"/>
                </a:cubicBezTo>
                <a:cubicBezTo>
                  <a:pt x="53389" y="15718"/>
                  <a:pt x="50803" y="14747"/>
                  <a:pt x="48288" y="14747"/>
                </a:cubicBezTo>
                <a:cubicBezTo>
                  <a:pt x="45799" y="14747"/>
                  <a:pt x="43380" y="15699"/>
                  <a:pt x="43380" y="15699"/>
                </a:cubicBezTo>
                <a:cubicBezTo>
                  <a:pt x="43380" y="15699"/>
                  <a:pt x="51506" y="12087"/>
                  <a:pt x="48051" y="8711"/>
                </a:cubicBezTo>
                <a:cubicBezTo>
                  <a:pt x="47008" y="7703"/>
                  <a:pt x="45895" y="7350"/>
                  <a:pt x="44846" y="7350"/>
                </a:cubicBezTo>
                <a:cubicBezTo>
                  <a:pt x="42446" y="7350"/>
                  <a:pt x="40385" y="9203"/>
                  <a:pt x="40283" y="9296"/>
                </a:cubicBezTo>
                <a:lnTo>
                  <a:pt x="40283" y="9296"/>
                </a:lnTo>
                <a:cubicBezTo>
                  <a:pt x="40425" y="9166"/>
                  <a:pt x="44297" y="5576"/>
                  <a:pt x="42948" y="3726"/>
                </a:cubicBezTo>
                <a:cubicBezTo>
                  <a:pt x="42507" y="3151"/>
                  <a:pt x="41617" y="2911"/>
                  <a:pt x="40543" y="2911"/>
                </a:cubicBezTo>
                <a:cubicBezTo>
                  <a:pt x="38173" y="2911"/>
                  <a:pt x="34914" y="4078"/>
                  <a:pt x="33644" y="5375"/>
                </a:cubicBezTo>
                <a:cubicBezTo>
                  <a:pt x="33644" y="5344"/>
                  <a:pt x="32134" y="0"/>
                  <a:pt x="248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9" name="Google Shape;869;p35"/>
          <p:cNvGrpSpPr/>
          <p:nvPr/>
        </p:nvGrpSpPr>
        <p:grpSpPr>
          <a:xfrm>
            <a:off x="-757905" y="-367561"/>
            <a:ext cx="10637921" cy="1974753"/>
            <a:chOff x="-376905" y="-824761"/>
            <a:chExt cx="10637921" cy="1974753"/>
          </a:xfrm>
        </p:grpSpPr>
        <p:sp>
          <p:nvSpPr>
            <p:cNvPr id="870" name="Google Shape;870;p35"/>
            <p:cNvSpPr/>
            <p:nvPr/>
          </p:nvSpPr>
          <p:spPr>
            <a:xfrm>
              <a:off x="8587302" y="352325"/>
              <a:ext cx="1673714" cy="797667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7619796" y="-50265"/>
              <a:ext cx="1283300" cy="554936"/>
            </a:xfrm>
            <a:custGeom>
              <a:avLst/>
              <a:gdLst/>
              <a:ahLst/>
              <a:cxnLst/>
              <a:rect l="l" t="t" r="r" b="b"/>
              <a:pathLst>
                <a:path w="26970" h="11662" extrusionOk="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589079" y="-824761"/>
              <a:ext cx="1316941" cy="568022"/>
            </a:xfrm>
            <a:custGeom>
              <a:avLst/>
              <a:gdLst/>
              <a:ahLst/>
              <a:cxnLst/>
              <a:rect l="l" t="t" r="r" b="b"/>
              <a:pathLst>
                <a:path w="27677" h="11937" extrusionOk="0">
                  <a:moveTo>
                    <a:pt x="10953" y="1"/>
                  </a:moveTo>
                  <a:cubicBezTo>
                    <a:pt x="7852" y="1"/>
                    <a:pt x="5379" y="1296"/>
                    <a:pt x="5379" y="2906"/>
                  </a:cubicBezTo>
                  <a:cubicBezTo>
                    <a:pt x="5379" y="2984"/>
                    <a:pt x="5379" y="3024"/>
                    <a:pt x="5379" y="3102"/>
                  </a:cubicBezTo>
                  <a:cubicBezTo>
                    <a:pt x="2278" y="3652"/>
                    <a:pt x="1" y="5379"/>
                    <a:pt x="1" y="7420"/>
                  </a:cubicBezTo>
                  <a:cubicBezTo>
                    <a:pt x="1" y="9933"/>
                    <a:pt x="3338" y="11935"/>
                    <a:pt x="7499" y="11935"/>
                  </a:cubicBezTo>
                  <a:cubicBezTo>
                    <a:pt x="7566" y="11936"/>
                    <a:pt x="7633" y="11937"/>
                    <a:pt x="7699" y="11937"/>
                  </a:cubicBezTo>
                  <a:cubicBezTo>
                    <a:pt x="9632" y="11937"/>
                    <a:pt x="11520" y="11389"/>
                    <a:pt x="13152" y="10365"/>
                  </a:cubicBezTo>
                  <a:cubicBezTo>
                    <a:pt x="14565" y="11307"/>
                    <a:pt x="16999" y="11935"/>
                    <a:pt x="19747" y="11935"/>
                  </a:cubicBezTo>
                  <a:cubicBezTo>
                    <a:pt x="24104" y="11935"/>
                    <a:pt x="27677" y="10365"/>
                    <a:pt x="27677" y="8402"/>
                  </a:cubicBezTo>
                  <a:cubicBezTo>
                    <a:pt x="27677" y="6988"/>
                    <a:pt x="25910" y="5811"/>
                    <a:pt x="23319" y="5222"/>
                  </a:cubicBezTo>
                  <a:cubicBezTo>
                    <a:pt x="23358" y="5143"/>
                    <a:pt x="23358" y="5026"/>
                    <a:pt x="23358" y="4908"/>
                  </a:cubicBezTo>
                  <a:cubicBezTo>
                    <a:pt x="23358" y="3573"/>
                    <a:pt x="20767" y="2474"/>
                    <a:pt x="17588" y="2474"/>
                  </a:cubicBezTo>
                  <a:cubicBezTo>
                    <a:pt x="17195" y="2474"/>
                    <a:pt x="16842" y="2474"/>
                    <a:pt x="16449" y="2513"/>
                  </a:cubicBezTo>
                  <a:cubicBezTo>
                    <a:pt x="16096" y="1100"/>
                    <a:pt x="13780" y="1"/>
                    <a:pt x="10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-376905" y="352336"/>
              <a:ext cx="1453312" cy="627789"/>
            </a:xfrm>
            <a:custGeom>
              <a:avLst/>
              <a:gdLst/>
              <a:ahLst/>
              <a:cxnLst/>
              <a:rect l="l" t="t" r="r" b="b"/>
              <a:pathLst>
                <a:path w="30543" h="13193" extrusionOk="0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35"/>
          <p:cNvGrpSpPr/>
          <p:nvPr/>
        </p:nvGrpSpPr>
        <p:grpSpPr>
          <a:xfrm>
            <a:off x="356363" y="3189487"/>
            <a:ext cx="970053" cy="2018817"/>
            <a:chOff x="464166" y="3124811"/>
            <a:chExt cx="1174114" cy="2443497"/>
          </a:xfrm>
        </p:grpSpPr>
        <p:sp>
          <p:nvSpPr>
            <p:cNvPr id="875" name="Google Shape;875;p35"/>
            <p:cNvSpPr/>
            <p:nvPr/>
          </p:nvSpPr>
          <p:spPr>
            <a:xfrm>
              <a:off x="464166" y="3124811"/>
              <a:ext cx="1174114" cy="1546508"/>
            </a:xfrm>
            <a:custGeom>
              <a:avLst/>
              <a:gdLst/>
              <a:ahLst/>
              <a:cxnLst/>
              <a:rect l="l" t="t" r="r" b="b"/>
              <a:pathLst>
                <a:path w="33055" h="43536" extrusionOk="0">
                  <a:moveTo>
                    <a:pt x="16528" y="0"/>
                  </a:moveTo>
                  <a:cubicBezTo>
                    <a:pt x="10639" y="0"/>
                    <a:pt x="5889" y="3062"/>
                    <a:pt x="5889" y="6831"/>
                  </a:cubicBezTo>
                  <a:cubicBezTo>
                    <a:pt x="5889" y="7223"/>
                    <a:pt x="5929" y="7577"/>
                    <a:pt x="6046" y="7930"/>
                  </a:cubicBezTo>
                  <a:cubicBezTo>
                    <a:pt x="4084" y="8911"/>
                    <a:pt x="2749" y="10442"/>
                    <a:pt x="2749" y="12209"/>
                  </a:cubicBezTo>
                  <a:cubicBezTo>
                    <a:pt x="2749" y="13544"/>
                    <a:pt x="3534" y="14761"/>
                    <a:pt x="4790" y="15703"/>
                  </a:cubicBezTo>
                  <a:cubicBezTo>
                    <a:pt x="2788" y="16684"/>
                    <a:pt x="1493" y="18215"/>
                    <a:pt x="1493" y="19982"/>
                  </a:cubicBezTo>
                  <a:cubicBezTo>
                    <a:pt x="1493" y="21513"/>
                    <a:pt x="2513" y="22926"/>
                    <a:pt x="4123" y="23907"/>
                  </a:cubicBezTo>
                  <a:cubicBezTo>
                    <a:pt x="2396" y="24889"/>
                    <a:pt x="1296" y="26341"/>
                    <a:pt x="1296" y="27951"/>
                  </a:cubicBezTo>
                  <a:cubicBezTo>
                    <a:pt x="1296" y="29285"/>
                    <a:pt x="2042" y="30502"/>
                    <a:pt x="3338" y="31444"/>
                  </a:cubicBezTo>
                  <a:cubicBezTo>
                    <a:pt x="1296" y="32426"/>
                    <a:pt x="1" y="33957"/>
                    <a:pt x="1" y="35723"/>
                  </a:cubicBezTo>
                  <a:cubicBezTo>
                    <a:pt x="1" y="38668"/>
                    <a:pt x="3730" y="41062"/>
                    <a:pt x="8363" y="41062"/>
                  </a:cubicBezTo>
                  <a:cubicBezTo>
                    <a:pt x="8637" y="41062"/>
                    <a:pt x="8912" y="41062"/>
                    <a:pt x="9148" y="41023"/>
                  </a:cubicBezTo>
                  <a:cubicBezTo>
                    <a:pt x="10522" y="42515"/>
                    <a:pt x="13309" y="43535"/>
                    <a:pt x="16528" y="43535"/>
                  </a:cubicBezTo>
                  <a:cubicBezTo>
                    <a:pt x="19747" y="43535"/>
                    <a:pt x="22534" y="42515"/>
                    <a:pt x="23869" y="41023"/>
                  </a:cubicBezTo>
                  <a:cubicBezTo>
                    <a:pt x="24144" y="41023"/>
                    <a:pt x="24418" y="41062"/>
                    <a:pt x="24693" y="41062"/>
                  </a:cubicBezTo>
                  <a:cubicBezTo>
                    <a:pt x="29286" y="41062"/>
                    <a:pt x="33055" y="38668"/>
                    <a:pt x="33055" y="35723"/>
                  </a:cubicBezTo>
                  <a:cubicBezTo>
                    <a:pt x="33015" y="33957"/>
                    <a:pt x="31720" y="32426"/>
                    <a:pt x="29718" y="31444"/>
                  </a:cubicBezTo>
                  <a:cubicBezTo>
                    <a:pt x="30974" y="30502"/>
                    <a:pt x="31720" y="29246"/>
                    <a:pt x="31720" y="27911"/>
                  </a:cubicBezTo>
                  <a:cubicBezTo>
                    <a:pt x="31720" y="26302"/>
                    <a:pt x="30621" y="24889"/>
                    <a:pt x="28894" y="23907"/>
                  </a:cubicBezTo>
                  <a:cubicBezTo>
                    <a:pt x="30503" y="22926"/>
                    <a:pt x="31524" y="21513"/>
                    <a:pt x="31524" y="19982"/>
                  </a:cubicBezTo>
                  <a:cubicBezTo>
                    <a:pt x="31524" y="18215"/>
                    <a:pt x="30228" y="16684"/>
                    <a:pt x="28226" y="15703"/>
                  </a:cubicBezTo>
                  <a:cubicBezTo>
                    <a:pt x="29482" y="14761"/>
                    <a:pt x="30268" y="13544"/>
                    <a:pt x="30268" y="12170"/>
                  </a:cubicBezTo>
                  <a:cubicBezTo>
                    <a:pt x="30268" y="10442"/>
                    <a:pt x="28972" y="8911"/>
                    <a:pt x="27009" y="7930"/>
                  </a:cubicBezTo>
                  <a:cubicBezTo>
                    <a:pt x="27088" y="7577"/>
                    <a:pt x="27127" y="7184"/>
                    <a:pt x="27127" y="6831"/>
                  </a:cubicBezTo>
                  <a:cubicBezTo>
                    <a:pt x="27127" y="3062"/>
                    <a:pt x="22377" y="0"/>
                    <a:pt x="1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987117" y="4602853"/>
              <a:ext cx="126904" cy="965455"/>
            </a:xfrm>
            <a:custGeom>
              <a:avLst/>
              <a:gdLst/>
              <a:ahLst/>
              <a:cxnLst/>
              <a:rect l="l" t="t" r="r" b="b"/>
              <a:pathLst>
                <a:path w="3573" h="18452" extrusionOk="0">
                  <a:moveTo>
                    <a:pt x="0" y="1"/>
                  </a:moveTo>
                  <a:lnTo>
                    <a:pt x="0" y="18451"/>
                  </a:lnTo>
                  <a:lnTo>
                    <a:pt x="3572" y="18451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35"/>
          <p:cNvSpPr/>
          <p:nvPr/>
        </p:nvSpPr>
        <p:spPr>
          <a:xfrm>
            <a:off x="-566387" y="3890404"/>
            <a:ext cx="1186850" cy="1319432"/>
          </a:xfrm>
          <a:custGeom>
            <a:avLst/>
            <a:gdLst/>
            <a:ahLst/>
            <a:cxnLst/>
            <a:rect l="l" t="t" r="r" b="b"/>
            <a:pathLst>
              <a:path w="53960" h="59981" extrusionOk="0">
                <a:moveTo>
                  <a:pt x="24850" y="0"/>
                </a:moveTo>
                <a:cubicBezTo>
                  <a:pt x="22889" y="0"/>
                  <a:pt x="20509" y="388"/>
                  <a:pt x="17628" y="1370"/>
                </a:cubicBezTo>
                <a:cubicBezTo>
                  <a:pt x="8560" y="4472"/>
                  <a:pt x="6244" y="11459"/>
                  <a:pt x="12760" y="12166"/>
                </a:cubicBezTo>
                <a:cubicBezTo>
                  <a:pt x="12760" y="12166"/>
                  <a:pt x="2514" y="13344"/>
                  <a:pt x="2514" y="20056"/>
                </a:cubicBezTo>
                <a:cubicBezTo>
                  <a:pt x="2514" y="23375"/>
                  <a:pt x="4704" y="24218"/>
                  <a:pt x="6932" y="24218"/>
                </a:cubicBezTo>
                <a:cubicBezTo>
                  <a:pt x="8673" y="24218"/>
                  <a:pt x="10438" y="23703"/>
                  <a:pt x="11196" y="23450"/>
                </a:cubicBezTo>
                <a:lnTo>
                  <a:pt x="11196" y="23450"/>
                </a:lnTo>
                <a:cubicBezTo>
                  <a:pt x="9167" y="24198"/>
                  <a:pt x="0" y="28018"/>
                  <a:pt x="4870" y="34463"/>
                </a:cubicBezTo>
                <a:cubicBezTo>
                  <a:pt x="4870" y="34463"/>
                  <a:pt x="7192" y="36328"/>
                  <a:pt x="10083" y="36328"/>
                </a:cubicBezTo>
                <a:cubicBezTo>
                  <a:pt x="11749" y="36328"/>
                  <a:pt x="13604" y="35709"/>
                  <a:pt x="15312" y="33757"/>
                </a:cubicBezTo>
                <a:lnTo>
                  <a:pt x="15312" y="33757"/>
                </a:lnTo>
                <a:cubicBezTo>
                  <a:pt x="15311" y="33757"/>
                  <a:pt x="12171" y="37683"/>
                  <a:pt x="15665" y="39331"/>
                </a:cubicBezTo>
                <a:cubicBezTo>
                  <a:pt x="16190" y="39582"/>
                  <a:pt x="16704" y="39684"/>
                  <a:pt x="17206" y="39684"/>
                </a:cubicBezTo>
                <a:cubicBezTo>
                  <a:pt x="19510" y="39684"/>
                  <a:pt x="21576" y="37525"/>
                  <a:pt x="23366" y="37525"/>
                </a:cubicBezTo>
                <a:cubicBezTo>
                  <a:pt x="23757" y="37525"/>
                  <a:pt x="24134" y="37628"/>
                  <a:pt x="24498" y="37879"/>
                </a:cubicBezTo>
                <a:cubicBezTo>
                  <a:pt x="24498" y="37879"/>
                  <a:pt x="29130" y="43492"/>
                  <a:pt x="26343" y="59980"/>
                </a:cubicBezTo>
                <a:lnTo>
                  <a:pt x="31446" y="59980"/>
                </a:lnTo>
                <a:cubicBezTo>
                  <a:pt x="31446" y="59980"/>
                  <a:pt x="27246" y="40980"/>
                  <a:pt x="33880" y="36897"/>
                </a:cubicBezTo>
                <a:cubicBezTo>
                  <a:pt x="33880" y="36897"/>
                  <a:pt x="34448" y="36568"/>
                  <a:pt x="35278" y="36568"/>
                </a:cubicBezTo>
                <a:cubicBezTo>
                  <a:pt x="36095" y="36568"/>
                  <a:pt x="37166" y="36887"/>
                  <a:pt x="38198" y="38154"/>
                </a:cubicBezTo>
                <a:cubicBezTo>
                  <a:pt x="38764" y="38848"/>
                  <a:pt x="39760" y="39176"/>
                  <a:pt x="40905" y="39176"/>
                </a:cubicBezTo>
                <a:cubicBezTo>
                  <a:pt x="43970" y="39176"/>
                  <a:pt x="48105" y="36826"/>
                  <a:pt x="47934" y="32854"/>
                </a:cubicBezTo>
                <a:cubicBezTo>
                  <a:pt x="47799" y="29765"/>
                  <a:pt x="46414" y="29101"/>
                  <a:pt x="45248" y="29101"/>
                </a:cubicBezTo>
                <a:cubicBezTo>
                  <a:pt x="45160" y="29101"/>
                  <a:pt x="45073" y="29105"/>
                  <a:pt x="44989" y="29111"/>
                </a:cubicBezTo>
                <a:lnTo>
                  <a:pt x="44989" y="29111"/>
                </a:lnTo>
                <a:cubicBezTo>
                  <a:pt x="47808" y="28235"/>
                  <a:pt x="53959" y="25627"/>
                  <a:pt x="53626" y="19625"/>
                </a:cubicBezTo>
                <a:cubicBezTo>
                  <a:pt x="53389" y="15718"/>
                  <a:pt x="50803" y="14747"/>
                  <a:pt x="48288" y="14747"/>
                </a:cubicBezTo>
                <a:cubicBezTo>
                  <a:pt x="45799" y="14747"/>
                  <a:pt x="43380" y="15699"/>
                  <a:pt x="43380" y="15699"/>
                </a:cubicBezTo>
                <a:cubicBezTo>
                  <a:pt x="43380" y="15699"/>
                  <a:pt x="51506" y="12087"/>
                  <a:pt x="48051" y="8711"/>
                </a:cubicBezTo>
                <a:cubicBezTo>
                  <a:pt x="47008" y="7703"/>
                  <a:pt x="45895" y="7350"/>
                  <a:pt x="44846" y="7350"/>
                </a:cubicBezTo>
                <a:cubicBezTo>
                  <a:pt x="42446" y="7350"/>
                  <a:pt x="40385" y="9203"/>
                  <a:pt x="40283" y="9296"/>
                </a:cubicBezTo>
                <a:lnTo>
                  <a:pt x="40283" y="9296"/>
                </a:lnTo>
                <a:cubicBezTo>
                  <a:pt x="40425" y="9166"/>
                  <a:pt x="44297" y="5576"/>
                  <a:pt x="42948" y="3726"/>
                </a:cubicBezTo>
                <a:cubicBezTo>
                  <a:pt x="42507" y="3151"/>
                  <a:pt x="41617" y="2911"/>
                  <a:pt x="40543" y="2911"/>
                </a:cubicBezTo>
                <a:cubicBezTo>
                  <a:pt x="38173" y="2911"/>
                  <a:pt x="34914" y="4078"/>
                  <a:pt x="33644" y="5375"/>
                </a:cubicBezTo>
                <a:cubicBezTo>
                  <a:pt x="33644" y="5344"/>
                  <a:pt x="32134" y="0"/>
                  <a:pt x="248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" name="Google Shape;879;p36"/>
          <p:cNvGrpSpPr/>
          <p:nvPr/>
        </p:nvGrpSpPr>
        <p:grpSpPr>
          <a:xfrm flipH="1">
            <a:off x="-581010" y="305270"/>
            <a:ext cx="9971987" cy="4856125"/>
            <a:chOff x="-376905" y="-18529"/>
            <a:chExt cx="10637921" cy="5180419"/>
          </a:xfrm>
        </p:grpSpPr>
        <p:sp>
          <p:nvSpPr>
            <p:cNvPr id="880" name="Google Shape;880;p36"/>
            <p:cNvSpPr/>
            <p:nvPr/>
          </p:nvSpPr>
          <p:spPr>
            <a:xfrm>
              <a:off x="-179259" y="4165417"/>
              <a:ext cx="9944790" cy="825695"/>
            </a:xfrm>
            <a:custGeom>
              <a:avLst/>
              <a:gdLst/>
              <a:ahLst/>
              <a:cxnLst/>
              <a:rect l="l" t="t" r="r" b="b"/>
              <a:pathLst>
                <a:path w="209001" h="17352" extrusionOk="0">
                  <a:moveTo>
                    <a:pt x="0" y="0"/>
                  </a:moveTo>
                  <a:lnTo>
                    <a:pt x="0" y="17352"/>
                  </a:lnTo>
                  <a:lnTo>
                    <a:pt x="209000" y="17352"/>
                  </a:lnTo>
                  <a:lnTo>
                    <a:pt x="2090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-179250" y="4444489"/>
              <a:ext cx="9944790" cy="717401"/>
            </a:xfrm>
            <a:custGeom>
              <a:avLst/>
              <a:gdLst/>
              <a:ahLst/>
              <a:cxnLst/>
              <a:rect l="l" t="t" r="r" b="b"/>
              <a:pathLst>
                <a:path w="209001" h="11307" extrusionOk="0">
                  <a:moveTo>
                    <a:pt x="0" y="1"/>
                  </a:moveTo>
                  <a:lnTo>
                    <a:pt x="0" y="11307"/>
                  </a:lnTo>
                  <a:lnTo>
                    <a:pt x="209000" y="11307"/>
                  </a:lnTo>
                  <a:lnTo>
                    <a:pt x="2090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8587302" y="27170"/>
              <a:ext cx="1673714" cy="797667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2828101" y="-18529"/>
              <a:ext cx="1673714" cy="797667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6645" y="0"/>
                  </a:moveTo>
                  <a:cubicBezTo>
                    <a:pt x="10796" y="0"/>
                    <a:pt x="6046" y="2866"/>
                    <a:pt x="6046" y="6399"/>
                  </a:cubicBezTo>
                  <a:cubicBezTo>
                    <a:pt x="6046" y="7341"/>
                    <a:pt x="6360" y="8205"/>
                    <a:pt x="6910" y="8951"/>
                  </a:cubicBezTo>
                  <a:cubicBezTo>
                    <a:pt x="2984" y="9304"/>
                    <a:pt x="0" y="10913"/>
                    <a:pt x="40" y="12837"/>
                  </a:cubicBezTo>
                  <a:cubicBezTo>
                    <a:pt x="40" y="14996"/>
                    <a:pt x="3887" y="16763"/>
                    <a:pt x="8676" y="16763"/>
                  </a:cubicBezTo>
                  <a:cubicBezTo>
                    <a:pt x="11660" y="16763"/>
                    <a:pt x="14329" y="16056"/>
                    <a:pt x="15860" y="14996"/>
                  </a:cubicBezTo>
                  <a:cubicBezTo>
                    <a:pt x="18321" y="16018"/>
                    <a:pt x="20964" y="16529"/>
                    <a:pt x="23648" y="16529"/>
                  </a:cubicBezTo>
                  <a:cubicBezTo>
                    <a:pt x="23748" y="16529"/>
                    <a:pt x="23847" y="16528"/>
                    <a:pt x="23947" y="16527"/>
                  </a:cubicBezTo>
                  <a:cubicBezTo>
                    <a:pt x="30149" y="16527"/>
                    <a:pt x="35174" y="14289"/>
                    <a:pt x="35174" y="11502"/>
                  </a:cubicBezTo>
                  <a:cubicBezTo>
                    <a:pt x="35174" y="9225"/>
                    <a:pt x="31837" y="7341"/>
                    <a:pt x="27244" y="6713"/>
                  </a:cubicBezTo>
                  <a:lnTo>
                    <a:pt x="27244" y="6399"/>
                  </a:lnTo>
                  <a:cubicBezTo>
                    <a:pt x="27244" y="2866"/>
                    <a:pt x="22534" y="0"/>
                    <a:pt x="16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6924471" y="920560"/>
              <a:ext cx="1283300" cy="554936"/>
            </a:xfrm>
            <a:custGeom>
              <a:avLst/>
              <a:gdLst/>
              <a:ahLst/>
              <a:cxnLst/>
              <a:rect l="l" t="t" r="r" b="b"/>
              <a:pathLst>
                <a:path w="26970" h="11662" extrusionOk="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-376905" y="758779"/>
              <a:ext cx="1453312" cy="627789"/>
            </a:xfrm>
            <a:custGeom>
              <a:avLst/>
              <a:gdLst/>
              <a:ahLst/>
              <a:cxnLst/>
              <a:rect l="l" t="t" r="r" b="b"/>
              <a:pathLst>
                <a:path w="30543" h="13193" extrusionOk="0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4362603" y="1440279"/>
              <a:ext cx="2570740" cy="2854196"/>
            </a:xfrm>
            <a:custGeom>
              <a:avLst/>
              <a:gdLst/>
              <a:ahLst/>
              <a:cxnLst/>
              <a:rect l="l" t="t" r="r" b="b"/>
              <a:pathLst>
                <a:path w="54027" h="59981" extrusionOk="0">
                  <a:moveTo>
                    <a:pt x="24883" y="0"/>
                  </a:moveTo>
                  <a:cubicBezTo>
                    <a:pt x="22921" y="0"/>
                    <a:pt x="20541" y="387"/>
                    <a:pt x="17658" y="1370"/>
                  </a:cubicBezTo>
                  <a:cubicBezTo>
                    <a:pt x="8590" y="4472"/>
                    <a:pt x="6274" y="11459"/>
                    <a:pt x="12751" y="12166"/>
                  </a:cubicBezTo>
                  <a:cubicBezTo>
                    <a:pt x="12751" y="12166"/>
                    <a:pt x="2544" y="13344"/>
                    <a:pt x="2544" y="20056"/>
                  </a:cubicBezTo>
                  <a:cubicBezTo>
                    <a:pt x="2544" y="23375"/>
                    <a:pt x="4734" y="24218"/>
                    <a:pt x="6962" y="24218"/>
                  </a:cubicBezTo>
                  <a:cubicBezTo>
                    <a:pt x="8693" y="24218"/>
                    <a:pt x="10448" y="23708"/>
                    <a:pt x="11213" y="23455"/>
                  </a:cubicBezTo>
                  <a:lnTo>
                    <a:pt x="11213" y="23455"/>
                  </a:lnTo>
                  <a:cubicBezTo>
                    <a:pt x="9153" y="24213"/>
                    <a:pt x="1" y="28030"/>
                    <a:pt x="4860" y="34463"/>
                  </a:cubicBezTo>
                  <a:cubicBezTo>
                    <a:pt x="4860" y="34463"/>
                    <a:pt x="7199" y="36328"/>
                    <a:pt x="10101" y="36328"/>
                  </a:cubicBezTo>
                  <a:cubicBezTo>
                    <a:pt x="11774" y="36328"/>
                    <a:pt x="13634" y="35709"/>
                    <a:pt x="15342" y="33757"/>
                  </a:cubicBezTo>
                  <a:lnTo>
                    <a:pt x="15342" y="33757"/>
                  </a:lnTo>
                  <a:cubicBezTo>
                    <a:pt x="15341" y="33758"/>
                    <a:pt x="12202" y="37683"/>
                    <a:pt x="15656" y="39331"/>
                  </a:cubicBezTo>
                  <a:cubicBezTo>
                    <a:pt x="16187" y="39582"/>
                    <a:pt x="16706" y="39684"/>
                    <a:pt x="17212" y="39684"/>
                  </a:cubicBezTo>
                  <a:cubicBezTo>
                    <a:pt x="19535" y="39684"/>
                    <a:pt x="21601" y="37525"/>
                    <a:pt x="23372" y="37525"/>
                  </a:cubicBezTo>
                  <a:cubicBezTo>
                    <a:pt x="23758" y="37525"/>
                    <a:pt x="24131" y="37628"/>
                    <a:pt x="24488" y="37879"/>
                  </a:cubicBezTo>
                  <a:cubicBezTo>
                    <a:pt x="24488" y="37879"/>
                    <a:pt x="29160" y="43492"/>
                    <a:pt x="26373" y="59980"/>
                  </a:cubicBezTo>
                  <a:lnTo>
                    <a:pt x="31476" y="59980"/>
                  </a:lnTo>
                  <a:cubicBezTo>
                    <a:pt x="31476" y="59980"/>
                    <a:pt x="27315" y="40980"/>
                    <a:pt x="33949" y="36897"/>
                  </a:cubicBezTo>
                  <a:cubicBezTo>
                    <a:pt x="33949" y="36897"/>
                    <a:pt x="34507" y="36568"/>
                    <a:pt x="35327" y="36568"/>
                  </a:cubicBezTo>
                  <a:cubicBezTo>
                    <a:pt x="36134" y="36568"/>
                    <a:pt x="37196" y="36887"/>
                    <a:pt x="38228" y="38154"/>
                  </a:cubicBezTo>
                  <a:cubicBezTo>
                    <a:pt x="38790" y="38843"/>
                    <a:pt x="39777" y="39169"/>
                    <a:pt x="40914" y="39169"/>
                  </a:cubicBezTo>
                  <a:cubicBezTo>
                    <a:pt x="43983" y="39169"/>
                    <a:pt x="48146" y="36796"/>
                    <a:pt x="48003" y="32815"/>
                  </a:cubicBezTo>
                  <a:cubicBezTo>
                    <a:pt x="47869" y="29719"/>
                    <a:pt x="46497" y="29049"/>
                    <a:pt x="45335" y="29049"/>
                  </a:cubicBezTo>
                  <a:cubicBezTo>
                    <a:pt x="45257" y="29049"/>
                    <a:pt x="45180" y="29052"/>
                    <a:pt x="45104" y="29058"/>
                  </a:cubicBezTo>
                  <a:lnTo>
                    <a:pt x="45104" y="29058"/>
                  </a:lnTo>
                  <a:cubicBezTo>
                    <a:pt x="47944" y="28167"/>
                    <a:pt x="54027" y="25555"/>
                    <a:pt x="53695" y="19585"/>
                  </a:cubicBezTo>
                  <a:cubicBezTo>
                    <a:pt x="53458" y="15679"/>
                    <a:pt x="50872" y="14708"/>
                    <a:pt x="48357" y="14708"/>
                  </a:cubicBezTo>
                  <a:cubicBezTo>
                    <a:pt x="45868" y="14708"/>
                    <a:pt x="43449" y="15660"/>
                    <a:pt x="43449" y="15660"/>
                  </a:cubicBezTo>
                  <a:cubicBezTo>
                    <a:pt x="43449" y="15660"/>
                    <a:pt x="51575" y="12048"/>
                    <a:pt x="48121" y="8672"/>
                  </a:cubicBezTo>
                  <a:cubicBezTo>
                    <a:pt x="47079" y="7677"/>
                    <a:pt x="45967" y="7328"/>
                    <a:pt x="44919" y="7328"/>
                  </a:cubicBezTo>
                  <a:cubicBezTo>
                    <a:pt x="42477" y="7328"/>
                    <a:pt x="40385" y="9227"/>
                    <a:pt x="40348" y="9260"/>
                  </a:cubicBezTo>
                  <a:lnTo>
                    <a:pt x="40348" y="9260"/>
                  </a:lnTo>
                  <a:cubicBezTo>
                    <a:pt x="40399" y="9214"/>
                    <a:pt x="44382" y="5559"/>
                    <a:pt x="42978" y="3687"/>
                  </a:cubicBezTo>
                  <a:cubicBezTo>
                    <a:pt x="42550" y="3111"/>
                    <a:pt x="41667" y="2872"/>
                    <a:pt x="40600" y="2872"/>
                  </a:cubicBezTo>
                  <a:cubicBezTo>
                    <a:pt x="38243" y="2872"/>
                    <a:pt x="34983" y="4038"/>
                    <a:pt x="33714" y="5335"/>
                  </a:cubicBezTo>
                  <a:cubicBezTo>
                    <a:pt x="33683" y="5335"/>
                    <a:pt x="32166" y="0"/>
                    <a:pt x="24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7570792" y="3578859"/>
              <a:ext cx="203606" cy="717391"/>
            </a:xfrm>
            <a:custGeom>
              <a:avLst/>
              <a:gdLst/>
              <a:ahLst/>
              <a:cxnLst/>
              <a:rect l="l" t="t" r="r" b="b"/>
              <a:pathLst>
                <a:path w="4279" h="15076" extrusionOk="0">
                  <a:moveTo>
                    <a:pt x="0" y="1"/>
                  </a:moveTo>
                  <a:lnTo>
                    <a:pt x="0" y="15075"/>
                  </a:lnTo>
                  <a:lnTo>
                    <a:pt x="4279" y="15075"/>
                  </a:lnTo>
                  <a:lnTo>
                    <a:pt x="4279" y="1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6696595" y="1587644"/>
              <a:ext cx="1951977" cy="2269233"/>
            </a:xfrm>
            <a:custGeom>
              <a:avLst/>
              <a:gdLst/>
              <a:ahLst/>
              <a:cxnLst/>
              <a:rect l="l" t="t" r="r" b="b"/>
              <a:pathLst>
                <a:path w="41023" h="47688" extrusionOk="0">
                  <a:moveTo>
                    <a:pt x="20256" y="1"/>
                  </a:moveTo>
                  <a:cubicBezTo>
                    <a:pt x="20256" y="14565"/>
                    <a:pt x="10953" y="21945"/>
                    <a:pt x="4318" y="23162"/>
                  </a:cubicBezTo>
                  <a:cubicBezTo>
                    <a:pt x="5031" y="23381"/>
                    <a:pt x="5755" y="23474"/>
                    <a:pt x="6470" y="23474"/>
                  </a:cubicBezTo>
                  <a:cubicBezTo>
                    <a:pt x="10361" y="23474"/>
                    <a:pt x="13975" y="20728"/>
                    <a:pt x="13975" y="20728"/>
                  </a:cubicBezTo>
                  <a:lnTo>
                    <a:pt x="13975" y="20767"/>
                  </a:lnTo>
                  <a:cubicBezTo>
                    <a:pt x="11541" y="23947"/>
                    <a:pt x="7969" y="26106"/>
                    <a:pt x="4004" y="26773"/>
                  </a:cubicBezTo>
                  <a:cubicBezTo>
                    <a:pt x="4004" y="26773"/>
                    <a:pt x="5296" y="27533"/>
                    <a:pt x="7655" y="27533"/>
                  </a:cubicBezTo>
                  <a:cubicBezTo>
                    <a:pt x="8687" y="27533"/>
                    <a:pt x="9923" y="27388"/>
                    <a:pt x="11345" y="26970"/>
                  </a:cubicBezTo>
                  <a:lnTo>
                    <a:pt x="11345" y="26970"/>
                  </a:lnTo>
                  <a:cubicBezTo>
                    <a:pt x="8990" y="30424"/>
                    <a:pt x="5771" y="33172"/>
                    <a:pt x="2002" y="34939"/>
                  </a:cubicBezTo>
                  <a:cubicBezTo>
                    <a:pt x="2039" y="34976"/>
                    <a:pt x="2174" y="34993"/>
                    <a:pt x="2385" y="34993"/>
                  </a:cubicBezTo>
                  <a:cubicBezTo>
                    <a:pt x="3752" y="34993"/>
                    <a:pt x="8324" y="34279"/>
                    <a:pt x="10364" y="33565"/>
                  </a:cubicBezTo>
                  <a:lnTo>
                    <a:pt x="10364" y="33565"/>
                  </a:lnTo>
                  <a:cubicBezTo>
                    <a:pt x="8951" y="36548"/>
                    <a:pt x="5457" y="41691"/>
                    <a:pt x="0" y="42397"/>
                  </a:cubicBezTo>
                  <a:cubicBezTo>
                    <a:pt x="0" y="42397"/>
                    <a:pt x="1522" y="42702"/>
                    <a:pt x="3640" y="42702"/>
                  </a:cubicBezTo>
                  <a:cubicBezTo>
                    <a:pt x="5823" y="42702"/>
                    <a:pt x="8639" y="42378"/>
                    <a:pt x="11070" y="41063"/>
                  </a:cubicBezTo>
                  <a:lnTo>
                    <a:pt x="11070" y="41063"/>
                  </a:lnTo>
                  <a:cubicBezTo>
                    <a:pt x="10756" y="41887"/>
                    <a:pt x="7537" y="46598"/>
                    <a:pt x="4358" y="47540"/>
                  </a:cubicBezTo>
                  <a:cubicBezTo>
                    <a:pt x="5334" y="47593"/>
                    <a:pt x="6250" y="47618"/>
                    <a:pt x="7111" y="47618"/>
                  </a:cubicBezTo>
                  <a:cubicBezTo>
                    <a:pt x="18993" y="47618"/>
                    <a:pt x="20256" y="42908"/>
                    <a:pt x="20256" y="42908"/>
                  </a:cubicBezTo>
                  <a:cubicBezTo>
                    <a:pt x="20256" y="42908"/>
                    <a:pt x="21083" y="47688"/>
                    <a:pt x="34325" y="47688"/>
                  </a:cubicBezTo>
                  <a:cubicBezTo>
                    <a:pt x="34923" y="47688"/>
                    <a:pt x="35545" y="47678"/>
                    <a:pt x="36194" y="47658"/>
                  </a:cubicBezTo>
                  <a:cubicBezTo>
                    <a:pt x="36194" y="47658"/>
                    <a:pt x="29089" y="43732"/>
                    <a:pt x="29089" y="41377"/>
                  </a:cubicBezTo>
                  <a:lnTo>
                    <a:pt x="29089" y="41377"/>
                  </a:lnTo>
                  <a:cubicBezTo>
                    <a:pt x="31633" y="42944"/>
                    <a:pt x="34419" y="43359"/>
                    <a:pt x="36660" y="43359"/>
                  </a:cubicBezTo>
                  <a:cubicBezTo>
                    <a:pt x="39190" y="43359"/>
                    <a:pt x="41023" y="42829"/>
                    <a:pt x="41023" y="42829"/>
                  </a:cubicBezTo>
                  <a:cubicBezTo>
                    <a:pt x="35566" y="42123"/>
                    <a:pt x="31601" y="36666"/>
                    <a:pt x="30149" y="33643"/>
                  </a:cubicBezTo>
                  <a:lnTo>
                    <a:pt x="30149" y="33643"/>
                  </a:lnTo>
                  <a:cubicBezTo>
                    <a:pt x="31989" y="34277"/>
                    <a:pt x="35963" y="35351"/>
                    <a:pt x="37704" y="35351"/>
                  </a:cubicBezTo>
                  <a:cubicBezTo>
                    <a:pt x="38228" y="35351"/>
                    <a:pt x="38550" y="35254"/>
                    <a:pt x="38550" y="35017"/>
                  </a:cubicBezTo>
                  <a:cubicBezTo>
                    <a:pt x="33407" y="32269"/>
                    <a:pt x="30463" y="29286"/>
                    <a:pt x="28814" y="26734"/>
                  </a:cubicBezTo>
                  <a:lnTo>
                    <a:pt x="28814" y="26734"/>
                  </a:lnTo>
                  <a:cubicBezTo>
                    <a:pt x="30502" y="27310"/>
                    <a:pt x="31955" y="27502"/>
                    <a:pt x="33141" y="27502"/>
                  </a:cubicBezTo>
                  <a:cubicBezTo>
                    <a:pt x="35514" y="27502"/>
                    <a:pt x="36822" y="26734"/>
                    <a:pt x="36822" y="26734"/>
                  </a:cubicBezTo>
                  <a:cubicBezTo>
                    <a:pt x="33407" y="26145"/>
                    <a:pt x="30227" y="24457"/>
                    <a:pt x="27833" y="21906"/>
                  </a:cubicBezTo>
                  <a:lnTo>
                    <a:pt x="27833" y="21906"/>
                  </a:lnTo>
                  <a:cubicBezTo>
                    <a:pt x="29824" y="23308"/>
                    <a:pt x="31952" y="23669"/>
                    <a:pt x="33564" y="23669"/>
                  </a:cubicBezTo>
                  <a:cubicBezTo>
                    <a:pt x="35066" y="23669"/>
                    <a:pt x="36119" y="23355"/>
                    <a:pt x="36194" y="23280"/>
                  </a:cubicBezTo>
                  <a:cubicBezTo>
                    <a:pt x="31837" y="23280"/>
                    <a:pt x="20256" y="14643"/>
                    <a:pt x="20256" y="118"/>
                  </a:cubicBezTo>
                  <a:lnTo>
                    <a:pt x="20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8822181" y="3369683"/>
              <a:ext cx="179386" cy="924719"/>
            </a:xfrm>
            <a:custGeom>
              <a:avLst/>
              <a:gdLst/>
              <a:ahLst/>
              <a:cxnLst/>
              <a:rect l="l" t="t" r="r" b="b"/>
              <a:pathLst>
                <a:path w="3770" h="19433" extrusionOk="0">
                  <a:moveTo>
                    <a:pt x="1" y="0"/>
                  </a:moveTo>
                  <a:lnTo>
                    <a:pt x="1" y="19432"/>
                  </a:lnTo>
                  <a:lnTo>
                    <a:pt x="3769" y="1943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8086214" y="1285063"/>
              <a:ext cx="1653159" cy="2181867"/>
            </a:xfrm>
            <a:custGeom>
              <a:avLst/>
              <a:gdLst/>
              <a:ahLst/>
              <a:cxnLst/>
              <a:rect l="l" t="t" r="r" b="b"/>
              <a:pathLst>
                <a:path w="34743" h="45852" extrusionOk="0">
                  <a:moveTo>
                    <a:pt x="17352" y="0"/>
                  </a:moveTo>
                  <a:cubicBezTo>
                    <a:pt x="11189" y="0"/>
                    <a:pt x="6164" y="3258"/>
                    <a:pt x="6164" y="7223"/>
                  </a:cubicBezTo>
                  <a:cubicBezTo>
                    <a:pt x="6164" y="7616"/>
                    <a:pt x="6242" y="8008"/>
                    <a:pt x="6321" y="8362"/>
                  </a:cubicBezTo>
                  <a:cubicBezTo>
                    <a:pt x="4240" y="9422"/>
                    <a:pt x="2906" y="11031"/>
                    <a:pt x="2906" y="12876"/>
                  </a:cubicBezTo>
                  <a:cubicBezTo>
                    <a:pt x="2906" y="14250"/>
                    <a:pt x="3691" y="15546"/>
                    <a:pt x="5026" y="16527"/>
                  </a:cubicBezTo>
                  <a:cubicBezTo>
                    <a:pt x="2906" y="17587"/>
                    <a:pt x="1532" y="19196"/>
                    <a:pt x="1532" y="21042"/>
                  </a:cubicBezTo>
                  <a:cubicBezTo>
                    <a:pt x="1532" y="22690"/>
                    <a:pt x="2631" y="24143"/>
                    <a:pt x="4319" y="25163"/>
                  </a:cubicBezTo>
                  <a:cubicBezTo>
                    <a:pt x="2474" y="26223"/>
                    <a:pt x="1335" y="27715"/>
                    <a:pt x="1335" y="29403"/>
                  </a:cubicBezTo>
                  <a:cubicBezTo>
                    <a:pt x="1335" y="30816"/>
                    <a:pt x="2121" y="32112"/>
                    <a:pt x="3455" y="33093"/>
                  </a:cubicBezTo>
                  <a:cubicBezTo>
                    <a:pt x="1335" y="34153"/>
                    <a:pt x="1" y="35763"/>
                    <a:pt x="1" y="37608"/>
                  </a:cubicBezTo>
                  <a:cubicBezTo>
                    <a:pt x="1" y="40709"/>
                    <a:pt x="3926" y="43261"/>
                    <a:pt x="8755" y="43261"/>
                  </a:cubicBezTo>
                  <a:cubicBezTo>
                    <a:pt x="9030" y="43261"/>
                    <a:pt x="9344" y="43261"/>
                    <a:pt x="9619" y="43221"/>
                  </a:cubicBezTo>
                  <a:cubicBezTo>
                    <a:pt x="11032" y="44792"/>
                    <a:pt x="13976" y="45851"/>
                    <a:pt x="17352" y="45851"/>
                  </a:cubicBezTo>
                  <a:cubicBezTo>
                    <a:pt x="20728" y="45851"/>
                    <a:pt x="23672" y="44792"/>
                    <a:pt x="25085" y="43221"/>
                  </a:cubicBezTo>
                  <a:cubicBezTo>
                    <a:pt x="25399" y="43221"/>
                    <a:pt x="25674" y="43261"/>
                    <a:pt x="25949" y="43261"/>
                  </a:cubicBezTo>
                  <a:cubicBezTo>
                    <a:pt x="30817" y="43261"/>
                    <a:pt x="34742" y="40709"/>
                    <a:pt x="34742" y="37608"/>
                  </a:cubicBezTo>
                  <a:cubicBezTo>
                    <a:pt x="34742" y="35763"/>
                    <a:pt x="33368" y="34153"/>
                    <a:pt x="31249" y="33093"/>
                  </a:cubicBezTo>
                  <a:cubicBezTo>
                    <a:pt x="32583" y="32112"/>
                    <a:pt x="33368" y="30816"/>
                    <a:pt x="33368" y="29403"/>
                  </a:cubicBezTo>
                  <a:cubicBezTo>
                    <a:pt x="33368" y="27715"/>
                    <a:pt x="32230" y="26184"/>
                    <a:pt x="30385" y="25163"/>
                  </a:cubicBezTo>
                  <a:cubicBezTo>
                    <a:pt x="32112" y="24143"/>
                    <a:pt x="33172" y="22651"/>
                    <a:pt x="33172" y="21042"/>
                  </a:cubicBezTo>
                  <a:cubicBezTo>
                    <a:pt x="33172" y="19196"/>
                    <a:pt x="31798" y="17587"/>
                    <a:pt x="29678" y="16527"/>
                  </a:cubicBezTo>
                  <a:cubicBezTo>
                    <a:pt x="31013" y="15546"/>
                    <a:pt x="31838" y="14250"/>
                    <a:pt x="31838" y="12837"/>
                  </a:cubicBezTo>
                  <a:cubicBezTo>
                    <a:pt x="31838" y="11031"/>
                    <a:pt x="30464" y="9422"/>
                    <a:pt x="28383" y="8362"/>
                  </a:cubicBezTo>
                  <a:cubicBezTo>
                    <a:pt x="28501" y="8008"/>
                    <a:pt x="28540" y="7616"/>
                    <a:pt x="28540" y="7223"/>
                  </a:cubicBezTo>
                  <a:cubicBezTo>
                    <a:pt x="28540" y="3219"/>
                    <a:pt x="23515" y="0"/>
                    <a:pt x="17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-179259" y="4378351"/>
              <a:ext cx="9944790" cy="74756"/>
            </a:xfrm>
            <a:custGeom>
              <a:avLst/>
              <a:gdLst/>
              <a:ahLst/>
              <a:cxnLst/>
              <a:rect l="l" t="t" r="r" b="b"/>
              <a:pathLst>
                <a:path w="209001" h="1571" extrusionOk="0">
                  <a:moveTo>
                    <a:pt x="0" y="1"/>
                  </a:moveTo>
                  <a:lnTo>
                    <a:pt x="209000" y="1"/>
                  </a:lnTo>
                  <a:lnTo>
                    <a:pt x="209000" y="1571"/>
                  </a:lnTo>
                  <a:lnTo>
                    <a:pt x="0" y="157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-179259" y="4798245"/>
              <a:ext cx="9944790" cy="48"/>
            </a:xfrm>
            <a:custGeom>
              <a:avLst/>
              <a:gdLst/>
              <a:ahLst/>
              <a:cxnLst/>
              <a:rect l="l" t="t" r="r" b="b"/>
              <a:pathLst>
                <a:path w="209001" h="1" fill="none" extrusionOk="0">
                  <a:moveTo>
                    <a:pt x="0" y="1"/>
                  </a:moveTo>
                  <a:lnTo>
                    <a:pt x="209000" y="1"/>
                  </a:lnTo>
                </a:path>
              </a:pathLst>
            </a:custGeom>
            <a:noFill/>
            <a:ln w="43175" cap="rnd" cmpd="sng">
              <a:solidFill>
                <a:srgbClr val="FFFFFF"/>
              </a:solidFill>
              <a:prstDash val="solid"/>
              <a:miter lim="392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6"/>
          <p:cNvGrpSpPr/>
          <p:nvPr/>
        </p:nvGrpSpPr>
        <p:grpSpPr>
          <a:xfrm flipH="1">
            <a:off x="6202552" y="3352712"/>
            <a:ext cx="2751530" cy="1370893"/>
            <a:chOff x="404850" y="2182975"/>
            <a:chExt cx="2230850" cy="1111475"/>
          </a:xfrm>
        </p:grpSpPr>
        <p:sp>
          <p:nvSpPr>
            <p:cNvPr id="894" name="Google Shape;894;p36"/>
            <p:cNvSpPr/>
            <p:nvPr/>
          </p:nvSpPr>
          <p:spPr>
            <a:xfrm>
              <a:off x="433900" y="265892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401" y="0"/>
                  </a:moveTo>
                  <a:cubicBezTo>
                    <a:pt x="621" y="0"/>
                    <a:pt x="0" y="621"/>
                    <a:pt x="0" y="1385"/>
                  </a:cubicBezTo>
                  <a:cubicBezTo>
                    <a:pt x="0" y="2165"/>
                    <a:pt x="621" y="2786"/>
                    <a:pt x="1401" y="2786"/>
                  </a:cubicBezTo>
                  <a:cubicBezTo>
                    <a:pt x="2165" y="2786"/>
                    <a:pt x="2786" y="2165"/>
                    <a:pt x="2786" y="1385"/>
                  </a:cubicBezTo>
                  <a:cubicBezTo>
                    <a:pt x="2786" y="621"/>
                    <a:pt x="2165" y="0"/>
                    <a:pt x="1401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709675" y="2182975"/>
              <a:ext cx="70050" cy="69675"/>
            </a:xfrm>
            <a:custGeom>
              <a:avLst/>
              <a:gdLst/>
              <a:ahLst/>
              <a:cxnLst/>
              <a:rect l="l" t="t" r="r" b="b"/>
              <a:pathLst>
                <a:path w="2802" h="2787" extrusionOk="0">
                  <a:moveTo>
                    <a:pt x="1401" y="1"/>
                  </a:moveTo>
                  <a:cubicBezTo>
                    <a:pt x="637" y="1"/>
                    <a:pt x="0" y="622"/>
                    <a:pt x="0" y="1386"/>
                  </a:cubicBezTo>
                  <a:cubicBezTo>
                    <a:pt x="0" y="2166"/>
                    <a:pt x="637" y="2787"/>
                    <a:pt x="1401" y="2787"/>
                  </a:cubicBezTo>
                  <a:cubicBezTo>
                    <a:pt x="2181" y="2787"/>
                    <a:pt x="2802" y="2166"/>
                    <a:pt x="2802" y="1386"/>
                  </a:cubicBezTo>
                  <a:cubicBezTo>
                    <a:pt x="2802" y="622"/>
                    <a:pt x="2181" y="1"/>
                    <a:pt x="1401" y="1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480450" y="2217600"/>
              <a:ext cx="1753325" cy="854800"/>
            </a:xfrm>
            <a:custGeom>
              <a:avLst/>
              <a:gdLst/>
              <a:ahLst/>
              <a:cxnLst/>
              <a:rect l="l" t="t" r="r" b="b"/>
              <a:pathLst>
                <a:path w="70133" h="34192" extrusionOk="0">
                  <a:moveTo>
                    <a:pt x="7148" y="1"/>
                  </a:moveTo>
                  <a:cubicBezTo>
                    <a:pt x="3200" y="1"/>
                    <a:pt x="1" y="3200"/>
                    <a:pt x="1" y="7148"/>
                  </a:cubicBezTo>
                  <a:lnTo>
                    <a:pt x="1" y="27044"/>
                  </a:lnTo>
                  <a:cubicBezTo>
                    <a:pt x="1" y="30992"/>
                    <a:pt x="3200" y="34191"/>
                    <a:pt x="7148" y="34191"/>
                  </a:cubicBezTo>
                  <a:lnTo>
                    <a:pt x="62986" y="34191"/>
                  </a:lnTo>
                  <a:cubicBezTo>
                    <a:pt x="66934" y="34191"/>
                    <a:pt x="70133" y="30992"/>
                    <a:pt x="70133" y="30658"/>
                  </a:cubicBezTo>
                  <a:lnTo>
                    <a:pt x="70133" y="10761"/>
                  </a:lnTo>
                  <a:cubicBezTo>
                    <a:pt x="70133" y="3200"/>
                    <a:pt x="66934" y="1"/>
                    <a:pt x="62986" y="1"/>
                  </a:cubicBezTo>
                  <a:close/>
                </a:path>
              </a:pathLst>
            </a:custGeom>
            <a:solidFill>
              <a:srgbClr val="F08B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480450" y="2218000"/>
              <a:ext cx="2102325" cy="854400"/>
            </a:xfrm>
            <a:custGeom>
              <a:avLst/>
              <a:gdLst/>
              <a:ahLst/>
              <a:cxnLst/>
              <a:rect l="l" t="t" r="r" b="b"/>
              <a:pathLst>
                <a:path w="84093" h="34176" extrusionOk="0">
                  <a:moveTo>
                    <a:pt x="7148" y="1"/>
                  </a:moveTo>
                  <a:cubicBezTo>
                    <a:pt x="3200" y="1"/>
                    <a:pt x="1" y="3184"/>
                    <a:pt x="1" y="7132"/>
                  </a:cubicBezTo>
                  <a:lnTo>
                    <a:pt x="1" y="27028"/>
                  </a:lnTo>
                  <a:cubicBezTo>
                    <a:pt x="1" y="30976"/>
                    <a:pt x="3200" y="34175"/>
                    <a:pt x="7148" y="34175"/>
                  </a:cubicBezTo>
                  <a:lnTo>
                    <a:pt x="79254" y="34175"/>
                  </a:lnTo>
                  <a:cubicBezTo>
                    <a:pt x="81928" y="34175"/>
                    <a:pt x="84093" y="32011"/>
                    <a:pt x="84093" y="29337"/>
                  </a:cubicBezTo>
                  <a:lnTo>
                    <a:pt x="84093" y="21776"/>
                  </a:lnTo>
                  <a:cubicBezTo>
                    <a:pt x="84093" y="19102"/>
                    <a:pt x="81928" y="16937"/>
                    <a:pt x="79254" y="16937"/>
                  </a:cubicBezTo>
                  <a:lnTo>
                    <a:pt x="70133" y="16937"/>
                  </a:lnTo>
                  <a:lnTo>
                    <a:pt x="70133" y="7132"/>
                  </a:lnTo>
                  <a:cubicBezTo>
                    <a:pt x="70133" y="3184"/>
                    <a:pt x="66934" y="1"/>
                    <a:pt x="62986" y="1"/>
                  </a:cubicBezTo>
                  <a:close/>
                </a:path>
              </a:pathLst>
            </a:custGeom>
            <a:solidFill>
              <a:srgbClr val="F0B0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404850" y="2860275"/>
              <a:ext cx="296075" cy="212125"/>
            </a:xfrm>
            <a:custGeom>
              <a:avLst/>
              <a:gdLst/>
              <a:ahLst/>
              <a:cxnLst/>
              <a:rect l="l" t="t" r="r" b="b"/>
              <a:pathLst>
                <a:path w="11843" h="8485" extrusionOk="0">
                  <a:moveTo>
                    <a:pt x="4234" y="0"/>
                  </a:moveTo>
                  <a:cubicBezTo>
                    <a:pt x="1895" y="0"/>
                    <a:pt x="0" y="1895"/>
                    <a:pt x="0" y="4234"/>
                  </a:cubicBezTo>
                  <a:cubicBezTo>
                    <a:pt x="0" y="6574"/>
                    <a:pt x="1895" y="8484"/>
                    <a:pt x="4234" y="8484"/>
                  </a:cubicBezTo>
                  <a:lnTo>
                    <a:pt x="7593" y="8484"/>
                  </a:lnTo>
                  <a:cubicBezTo>
                    <a:pt x="9933" y="8484"/>
                    <a:pt x="11843" y="6574"/>
                    <a:pt x="11843" y="4234"/>
                  </a:cubicBezTo>
                  <a:cubicBezTo>
                    <a:pt x="11843" y="1895"/>
                    <a:pt x="9933" y="0"/>
                    <a:pt x="759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2356725" y="2860275"/>
              <a:ext cx="278975" cy="212125"/>
            </a:xfrm>
            <a:custGeom>
              <a:avLst/>
              <a:gdLst/>
              <a:ahLst/>
              <a:cxnLst/>
              <a:rect l="l" t="t" r="r" b="b"/>
              <a:pathLst>
                <a:path w="11159" h="8485" extrusionOk="0">
                  <a:moveTo>
                    <a:pt x="4235" y="0"/>
                  </a:moveTo>
                  <a:cubicBezTo>
                    <a:pt x="1895" y="0"/>
                    <a:pt x="0" y="1895"/>
                    <a:pt x="0" y="4234"/>
                  </a:cubicBezTo>
                  <a:cubicBezTo>
                    <a:pt x="0" y="6574"/>
                    <a:pt x="1895" y="8484"/>
                    <a:pt x="4235" y="8484"/>
                  </a:cubicBezTo>
                  <a:lnTo>
                    <a:pt x="6925" y="8484"/>
                  </a:lnTo>
                  <a:cubicBezTo>
                    <a:pt x="9264" y="8484"/>
                    <a:pt x="11159" y="6574"/>
                    <a:pt x="11159" y="4234"/>
                  </a:cubicBezTo>
                  <a:cubicBezTo>
                    <a:pt x="11159" y="1895"/>
                    <a:pt x="9264" y="0"/>
                    <a:pt x="6925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701300" y="2778300"/>
              <a:ext cx="566300" cy="294100"/>
            </a:xfrm>
            <a:custGeom>
              <a:avLst/>
              <a:gdLst/>
              <a:ahLst/>
              <a:cxnLst/>
              <a:rect l="l" t="t" r="r" b="b"/>
              <a:pathLst>
                <a:path w="22652" h="11764" extrusionOk="0">
                  <a:moveTo>
                    <a:pt x="11334" y="0"/>
                  </a:moveTo>
                  <a:cubicBezTo>
                    <a:pt x="5079" y="0"/>
                    <a:pt x="1" y="5062"/>
                    <a:pt x="1" y="11318"/>
                  </a:cubicBezTo>
                  <a:cubicBezTo>
                    <a:pt x="1" y="11477"/>
                    <a:pt x="1" y="11620"/>
                    <a:pt x="17" y="11763"/>
                  </a:cubicBezTo>
                  <a:lnTo>
                    <a:pt x="22651" y="11763"/>
                  </a:lnTo>
                  <a:cubicBezTo>
                    <a:pt x="22651" y="11620"/>
                    <a:pt x="22651" y="11477"/>
                    <a:pt x="22651" y="11318"/>
                  </a:cubicBezTo>
                  <a:cubicBezTo>
                    <a:pt x="22651" y="5062"/>
                    <a:pt x="17590" y="0"/>
                    <a:pt x="11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751450" y="2828050"/>
              <a:ext cx="466400" cy="466400"/>
            </a:xfrm>
            <a:custGeom>
              <a:avLst/>
              <a:gdLst/>
              <a:ahLst/>
              <a:cxnLst/>
              <a:rect l="l" t="t" r="r" b="b"/>
              <a:pathLst>
                <a:path w="18656" h="18656" extrusionOk="0">
                  <a:moveTo>
                    <a:pt x="9328" y="0"/>
                  </a:moveTo>
                  <a:cubicBezTo>
                    <a:pt x="4171" y="0"/>
                    <a:pt x="1" y="4186"/>
                    <a:pt x="1" y="9328"/>
                  </a:cubicBezTo>
                  <a:cubicBezTo>
                    <a:pt x="1" y="14485"/>
                    <a:pt x="4171" y="18655"/>
                    <a:pt x="9328" y="18655"/>
                  </a:cubicBezTo>
                  <a:cubicBezTo>
                    <a:pt x="14485" y="18655"/>
                    <a:pt x="18656" y="14485"/>
                    <a:pt x="18656" y="9328"/>
                  </a:cubicBezTo>
                  <a:cubicBezTo>
                    <a:pt x="18656" y="4186"/>
                    <a:pt x="14485" y="0"/>
                    <a:pt x="932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845750" y="2922350"/>
              <a:ext cx="277800" cy="278175"/>
            </a:xfrm>
            <a:custGeom>
              <a:avLst/>
              <a:gdLst/>
              <a:ahLst/>
              <a:cxnLst/>
              <a:rect l="l" t="t" r="r" b="b"/>
              <a:pathLst>
                <a:path w="11112" h="11127" extrusionOk="0">
                  <a:moveTo>
                    <a:pt x="5556" y="1"/>
                  </a:moveTo>
                  <a:cubicBezTo>
                    <a:pt x="2484" y="1"/>
                    <a:pt x="1" y="2484"/>
                    <a:pt x="1" y="5556"/>
                  </a:cubicBezTo>
                  <a:cubicBezTo>
                    <a:pt x="1" y="8628"/>
                    <a:pt x="2484" y="11127"/>
                    <a:pt x="5556" y="11127"/>
                  </a:cubicBezTo>
                  <a:cubicBezTo>
                    <a:pt x="8628" y="11127"/>
                    <a:pt x="11111" y="8628"/>
                    <a:pt x="11111" y="5556"/>
                  </a:cubicBezTo>
                  <a:cubicBezTo>
                    <a:pt x="11111" y="2484"/>
                    <a:pt x="8628" y="1"/>
                    <a:pt x="55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1934525" y="2321875"/>
              <a:ext cx="312400" cy="253500"/>
            </a:xfrm>
            <a:custGeom>
              <a:avLst/>
              <a:gdLst/>
              <a:ahLst/>
              <a:cxnLst/>
              <a:rect l="l" t="t" r="r" b="b"/>
              <a:pathLst>
                <a:path w="12496" h="10140" extrusionOk="0">
                  <a:moveTo>
                    <a:pt x="3184" y="0"/>
                  </a:moveTo>
                  <a:cubicBezTo>
                    <a:pt x="1417" y="0"/>
                    <a:pt x="0" y="1417"/>
                    <a:pt x="0" y="3184"/>
                  </a:cubicBezTo>
                  <a:lnTo>
                    <a:pt x="0" y="6956"/>
                  </a:lnTo>
                  <a:cubicBezTo>
                    <a:pt x="0" y="8707"/>
                    <a:pt x="1417" y="10140"/>
                    <a:pt x="3184" y="10140"/>
                  </a:cubicBezTo>
                  <a:lnTo>
                    <a:pt x="12288" y="10140"/>
                  </a:lnTo>
                  <a:cubicBezTo>
                    <a:pt x="12352" y="10108"/>
                    <a:pt x="12416" y="10108"/>
                    <a:pt x="12495" y="10108"/>
                  </a:cubicBezTo>
                  <a:lnTo>
                    <a:pt x="12495" y="2977"/>
                  </a:lnTo>
                  <a:cubicBezTo>
                    <a:pt x="12495" y="1958"/>
                    <a:pt x="12272" y="939"/>
                    <a:pt x="1184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1960775" y="2348125"/>
              <a:ext cx="286550" cy="200600"/>
            </a:xfrm>
            <a:custGeom>
              <a:avLst/>
              <a:gdLst/>
              <a:ahLst/>
              <a:cxnLst/>
              <a:rect l="l" t="t" r="r" b="b"/>
              <a:pathLst>
                <a:path w="11462" h="8024" extrusionOk="0">
                  <a:moveTo>
                    <a:pt x="2134" y="1"/>
                  </a:moveTo>
                  <a:cubicBezTo>
                    <a:pt x="956" y="1"/>
                    <a:pt x="1" y="940"/>
                    <a:pt x="1" y="2118"/>
                  </a:cubicBezTo>
                  <a:lnTo>
                    <a:pt x="1" y="5890"/>
                  </a:lnTo>
                  <a:cubicBezTo>
                    <a:pt x="1" y="7068"/>
                    <a:pt x="956" y="8023"/>
                    <a:pt x="2134" y="8023"/>
                  </a:cubicBezTo>
                  <a:lnTo>
                    <a:pt x="11445" y="8023"/>
                  </a:lnTo>
                  <a:lnTo>
                    <a:pt x="11445" y="1927"/>
                  </a:lnTo>
                  <a:cubicBezTo>
                    <a:pt x="11461" y="1274"/>
                    <a:pt x="11366" y="621"/>
                    <a:pt x="11175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1971525" y="2349725"/>
              <a:ext cx="276200" cy="199000"/>
            </a:xfrm>
            <a:custGeom>
              <a:avLst/>
              <a:gdLst/>
              <a:ahLst/>
              <a:cxnLst/>
              <a:rect l="l" t="t" r="r" b="b"/>
              <a:pathLst>
                <a:path w="11048" h="7960" extrusionOk="0">
                  <a:moveTo>
                    <a:pt x="10761" y="0"/>
                  </a:moveTo>
                  <a:lnTo>
                    <a:pt x="0" y="7100"/>
                  </a:lnTo>
                  <a:cubicBezTo>
                    <a:pt x="398" y="7641"/>
                    <a:pt x="1035" y="7959"/>
                    <a:pt x="1704" y="7959"/>
                  </a:cubicBezTo>
                  <a:lnTo>
                    <a:pt x="11015" y="7959"/>
                  </a:lnTo>
                  <a:lnTo>
                    <a:pt x="11047" y="1895"/>
                  </a:lnTo>
                  <a:cubicBezTo>
                    <a:pt x="11047" y="1242"/>
                    <a:pt x="10952" y="605"/>
                    <a:pt x="10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1362275" y="2289225"/>
              <a:ext cx="443325" cy="728250"/>
            </a:xfrm>
            <a:custGeom>
              <a:avLst/>
              <a:gdLst/>
              <a:ahLst/>
              <a:cxnLst/>
              <a:rect l="l" t="t" r="r" b="b"/>
              <a:pathLst>
                <a:path w="17733" h="29130" fill="none" extrusionOk="0">
                  <a:moveTo>
                    <a:pt x="17733" y="25135"/>
                  </a:moveTo>
                  <a:cubicBezTo>
                    <a:pt x="17733" y="27347"/>
                    <a:pt x="16109" y="29130"/>
                    <a:pt x="14088" y="29130"/>
                  </a:cubicBezTo>
                  <a:lnTo>
                    <a:pt x="3646" y="29130"/>
                  </a:lnTo>
                  <a:cubicBezTo>
                    <a:pt x="1640" y="29130"/>
                    <a:pt x="1" y="27347"/>
                    <a:pt x="1" y="25135"/>
                  </a:cubicBezTo>
                  <a:lnTo>
                    <a:pt x="1" y="3996"/>
                  </a:lnTo>
                  <a:cubicBezTo>
                    <a:pt x="1" y="1784"/>
                    <a:pt x="1640" y="1"/>
                    <a:pt x="3646" y="1"/>
                  </a:cubicBezTo>
                  <a:lnTo>
                    <a:pt x="14088" y="1"/>
                  </a:lnTo>
                  <a:cubicBezTo>
                    <a:pt x="16109" y="1"/>
                    <a:pt x="17733" y="1784"/>
                    <a:pt x="17733" y="3996"/>
                  </a:cubicBezTo>
                  <a:close/>
                </a:path>
              </a:pathLst>
            </a:custGeom>
            <a:noFill/>
            <a:ln w="5175" cap="flat" cmpd="sng">
              <a:solidFill>
                <a:srgbClr val="273E4A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1790450" y="2778300"/>
              <a:ext cx="566300" cy="294100"/>
            </a:xfrm>
            <a:custGeom>
              <a:avLst/>
              <a:gdLst/>
              <a:ahLst/>
              <a:cxnLst/>
              <a:rect l="l" t="t" r="r" b="b"/>
              <a:pathLst>
                <a:path w="22652" h="11764" extrusionOk="0">
                  <a:moveTo>
                    <a:pt x="11334" y="0"/>
                  </a:moveTo>
                  <a:cubicBezTo>
                    <a:pt x="5079" y="0"/>
                    <a:pt x="1" y="5062"/>
                    <a:pt x="1" y="11318"/>
                  </a:cubicBezTo>
                  <a:cubicBezTo>
                    <a:pt x="1" y="11477"/>
                    <a:pt x="1" y="11620"/>
                    <a:pt x="17" y="11763"/>
                  </a:cubicBezTo>
                  <a:lnTo>
                    <a:pt x="22636" y="11763"/>
                  </a:lnTo>
                  <a:cubicBezTo>
                    <a:pt x="22636" y="11620"/>
                    <a:pt x="22651" y="11477"/>
                    <a:pt x="22651" y="11318"/>
                  </a:cubicBezTo>
                  <a:cubicBezTo>
                    <a:pt x="22651" y="5062"/>
                    <a:pt x="17574" y="0"/>
                    <a:pt x="11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1840200" y="2828050"/>
              <a:ext cx="466800" cy="466400"/>
            </a:xfrm>
            <a:custGeom>
              <a:avLst/>
              <a:gdLst/>
              <a:ahLst/>
              <a:cxnLst/>
              <a:rect l="l" t="t" r="r" b="b"/>
              <a:pathLst>
                <a:path w="18672" h="18656" extrusionOk="0">
                  <a:moveTo>
                    <a:pt x="9344" y="0"/>
                  </a:moveTo>
                  <a:cubicBezTo>
                    <a:pt x="4187" y="0"/>
                    <a:pt x="1" y="4186"/>
                    <a:pt x="1" y="9328"/>
                  </a:cubicBezTo>
                  <a:cubicBezTo>
                    <a:pt x="1" y="14485"/>
                    <a:pt x="4187" y="18655"/>
                    <a:pt x="9344" y="18655"/>
                  </a:cubicBezTo>
                  <a:cubicBezTo>
                    <a:pt x="14486" y="18655"/>
                    <a:pt x="18672" y="14485"/>
                    <a:pt x="18672" y="9328"/>
                  </a:cubicBezTo>
                  <a:cubicBezTo>
                    <a:pt x="18672" y="4186"/>
                    <a:pt x="14486" y="0"/>
                    <a:pt x="9344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1934525" y="2922350"/>
              <a:ext cx="278175" cy="278175"/>
            </a:xfrm>
            <a:custGeom>
              <a:avLst/>
              <a:gdLst/>
              <a:ahLst/>
              <a:cxnLst/>
              <a:rect l="l" t="t" r="r" b="b"/>
              <a:pathLst>
                <a:path w="11127" h="11127" extrusionOk="0">
                  <a:moveTo>
                    <a:pt x="5571" y="1"/>
                  </a:moveTo>
                  <a:cubicBezTo>
                    <a:pt x="2499" y="1"/>
                    <a:pt x="0" y="2484"/>
                    <a:pt x="0" y="5556"/>
                  </a:cubicBezTo>
                  <a:cubicBezTo>
                    <a:pt x="0" y="8628"/>
                    <a:pt x="2499" y="11127"/>
                    <a:pt x="5571" y="11127"/>
                  </a:cubicBezTo>
                  <a:cubicBezTo>
                    <a:pt x="8627" y="11127"/>
                    <a:pt x="11126" y="8628"/>
                    <a:pt x="11126" y="5556"/>
                  </a:cubicBezTo>
                  <a:cubicBezTo>
                    <a:pt x="11126" y="2484"/>
                    <a:pt x="8627" y="1"/>
                    <a:pt x="5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529000" y="2595250"/>
              <a:ext cx="1717925" cy="8775"/>
            </a:xfrm>
            <a:custGeom>
              <a:avLst/>
              <a:gdLst/>
              <a:ahLst/>
              <a:cxnLst/>
              <a:rect l="l" t="t" r="r" b="b"/>
              <a:pathLst>
                <a:path w="68717" h="351" extrusionOk="0">
                  <a:moveTo>
                    <a:pt x="1" y="0"/>
                  </a:moveTo>
                  <a:lnTo>
                    <a:pt x="1" y="351"/>
                  </a:lnTo>
                  <a:lnTo>
                    <a:pt x="68716" y="351"/>
                  </a:lnTo>
                  <a:lnTo>
                    <a:pt x="68716" y="0"/>
                  </a:ln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529000" y="2769550"/>
              <a:ext cx="2054175" cy="8775"/>
            </a:xfrm>
            <a:custGeom>
              <a:avLst/>
              <a:gdLst/>
              <a:ahLst/>
              <a:cxnLst/>
              <a:rect l="l" t="t" r="r" b="b"/>
              <a:pathLst>
                <a:path w="82167" h="351" extrusionOk="0">
                  <a:moveTo>
                    <a:pt x="1" y="0"/>
                  </a:moveTo>
                  <a:lnTo>
                    <a:pt x="1" y="350"/>
                  </a:lnTo>
                  <a:lnTo>
                    <a:pt x="82167" y="350"/>
                  </a:lnTo>
                  <a:lnTo>
                    <a:pt x="82167" y="0"/>
                  </a:ln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2252875" y="265892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401" y="0"/>
                  </a:moveTo>
                  <a:cubicBezTo>
                    <a:pt x="621" y="0"/>
                    <a:pt x="0" y="621"/>
                    <a:pt x="0" y="1385"/>
                  </a:cubicBezTo>
                  <a:cubicBezTo>
                    <a:pt x="0" y="2165"/>
                    <a:pt x="621" y="2786"/>
                    <a:pt x="1401" y="2786"/>
                  </a:cubicBezTo>
                  <a:cubicBezTo>
                    <a:pt x="2165" y="2786"/>
                    <a:pt x="2786" y="2165"/>
                    <a:pt x="2786" y="1385"/>
                  </a:cubicBezTo>
                  <a:cubicBezTo>
                    <a:pt x="2786" y="621"/>
                    <a:pt x="2165" y="0"/>
                    <a:pt x="1401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526625" y="2321875"/>
              <a:ext cx="386400" cy="252700"/>
            </a:xfrm>
            <a:custGeom>
              <a:avLst/>
              <a:gdLst/>
              <a:ahLst/>
              <a:cxnLst/>
              <a:rect l="l" t="t" r="r" b="b"/>
              <a:pathLst>
                <a:path w="15456" h="10108" extrusionOk="0">
                  <a:moveTo>
                    <a:pt x="3168" y="0"/>
                  </a:moveTo>
                  <a:cubicBezTo>
                    <a:pt x="1417" y="0"/>
                    <a:pt x="0" y="1417"/>
                    <a:pt x="0" y="3168"/>
                  </a:cubicBezTo>
                  <a:lnTo>
                    <a:pt x="0" y="6940"/>
                  </a:lnTo>
                  <a:cubicBezTo>
                    <a:pt x="0" y="8691"/>
                    <a:pt x="1417" y="10108"/>
                    <a:pt x="3168" y="10108"/>
                  </a:cubicBezTo>
                  <a:lnTo>
                    <a:pt x="12288" y="10108"/>
                  </a:lnTo>
                  <a:cubicBezTo>
                    <a:pt x="14039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39" y="0"/>
                    <a:pt x="1228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552875" y="2347725"/>
              <a:ext cx="333900" cy="201000"/>
            </a:xfrm>
            <a:custGeom>
              <a:avLst/>
              <a:gdLst/>
              <a:ahLst/>
              <a:cxnLst/>
              <a:rect l="l" t="t" r="r" b="b"/>
              <a:pathLst>
                <a:path w="13356" h="8040" extrusionOk="0">
                  <a:moveTo>
                    <a:pt x="2118" y="1"/>
                  </a:moveTo>
                  <a:cubicBezTo>
                    <a:pt x="940" y="1"/>
                    <a:pt x="1" y="956"/>
                    <a:pt x="1" y="2134"/>
                  </a:cubicBezTo>
                  <a:lnTo>
                    <a:pt x="1" y="5906"/>
                  </a:lnTo>
                  <a:cubicBezTo>
                    <a:pt x="1" y="7084"/>
                    <a:pt x="940" y="8039"/>
                    <a:pt x="2118" y="8039"/>
                  </a:cubicBezTo>
                  <a:lnTo>
                    <a:pt x="11238" y="8039"/>
                  </a:lnTo>
                  <a:cubicBezTo>
                    <a:pt x="12416" y="8039"/>
                    <a:pt x="13355" y="7084"/>
                    <a:pt x="13355" y="5906"/>
                  </a:cubicBezTo>
                  <a:lnTo>
                    <a:pt x="13355" y="2134"/>
                  </a:lnTo>
                  <a:cubicBezTo>
                    <a:pt x="13355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572375" y="2360875"/>
              <a:ext cx="314400" cy="187850"/>
            </a:xfrm>
            <a:custGeom>
              <a:avLst/>
              <a:gdLst/>
              <a:ahLst/>
              <a:cxnLst/>
              <a:rect l="l" t="t" r="r" b="b"/>
              <a:pathLst>
                <a:path w="12576" h="7514" extrusionOk="0">
                  <a:moveTo>
                    <a:pt x="11843" y="0"/>
                  </a:moveTo>
                  <a:lnTo>
                    <a:pt x="1" y="7036"/>
                  </a:lnTo>
                  <a:cubicBezTo>
                    <a:pt x="383" y="7338"/>
                    <a:pt x="860" y="7513"/>
                    <a:pt x="1338" y="7513"/>
                  </a:cubicBezTo>
                  <a:lnTo>
                    <a:pt x="10458" y="7513"/>
                  </a:lnTo>
                  <a:cubicBezTo>
                    <a:pt x="11620" y="7513"/>
                    <a:pt x="12575" y="6558"/>
                    <a:pt x="12575" y="5380"/>
                  </a:cubicBezTo>
                  <a:lnTo>
                    <a:pt x="12575" y="1608"/>
                  </a:lnTo>
                  <a:cubicBezTo>
                    <a:pt x="12575" y="987"/>
                    <a:pt x="12305" y="414"/>
                    <a:pt x="1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953200" y="2321875"/>
              <a:ext cx="386425" cy="252700"/>
            </a:xfrm>
            <a:custGeom>
              <a:avLst/>
              <a:gdLst/>
              <a:ahLst/>
              <a:cxnLst/>
              <a:rect l="l" t="t" r="r" b="b"/>
              <a:pathLst>
                <a:path w="15457" h="10108" extrusionOk="0">
                  <a:moveTo>
                    <a:pt x="3168" y="0"/>
                  </a:moveTo>
                  <a:cubicBezTo>
                    <a:pt x="1417" y="0"/>
                    <a:pt x="1" y="1417"/>
                    <a:pt x="1" y="3168"/>
                  </a:cubicBezTo>
                  <a:lnTo>
                    <a:pt x="1" y="6940"/>
                  </a:lnTo>
                  <a:cubicBezTo>
                    <a:pt x="1" y="8691"/>
                    <a:pt x="1417" y="10108"/>
                    <a:pt x="3168" y="10108"/>
                  </a:cubicBezTo>
                  <a:lnTo>
                    <a:pt x="12289" y="10108"/>
                  </a:lnTo>
                  <a:cubicBezTo>
                    <a:pt x="14040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40" y="0"/>
                    <a:pt x="1228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979475" y="2347725"/>
              <a:ext cx="333875" cy="201000"/>
            </a:xfrm>
            <a:custGeom>
              <a:avLst/>
              <a:gdLst/>
              <a:ahLst/>
              <a:cxnLst/>
              <a:rect l="l" t="t" r="r" b="b"/>
              <a:pathLst>
                <a:path w="13355" h="8040" extrusionOk="0">
                  <a:moveTo>
                    <a:pt x="2117" y="1"/>
                  </a:moveTo>
                  <a:cubicBezTo>
                    <a:pt x="939" y="1"/>
                    <a:pt x="0" y="956"/>
                    <a:pt x="0" y="2134"/>
                  </a:cubicBezTo>
                  <a:lnTo>
                    <a:pt x="0" y="5906"/>
                  </a:lnTo>
                  <a:cubicBezTo>
                    <a:pt x="0" y="7084"/>
                    <a:pt x="939" y="8039"/>
                    <a:pt x="2117" y="8039"/>
                  </a:cubicBezTo>
                  <a:lnTo>
                    <a:pt x="11238" y="8039"/>
                  </a:lnTo>
                  <a:cubicBezTo>
                    <a:pt x="12416" y="8039"/>
                    <a:pt x="13355" y="7084"/>
                    <a:pt x="13355" y="5906"/>
                  </a:cubicBezTo>
                  <a:lnTo>
                    <a:pt x="13355" y="2134"/>
                  </a:lnTo>
                  <a:cubicBezTo>
                    <a:pt x="13355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999375" y="2360875"/>
              <a:ext cx="313975" cy="187850"/>
            </a:xfrm>
            <a:custGeom>
              <a:avLst/>
              <a:gdLst/>
              <a:ahLst/>
              <a:cxnLst/>
              <a:rect l="l" t="t" r="r" b="b"/>
              <a:pathLst>
                <a:path w="12559" h="7514" extrusionOk="0">
                  <a:moveTo>
                    <a:pt x="11827" y="0"/>
                  </a:moveTo>
                  <a:lnTo>
                    <a:pt x="0" y="7036"/>
                  </a:lnTo>
                  <a:cubicBezTo>
                    <a:pt x="366" y="7338"/>
                    <a:pt x="844" y="7513"/>
                    <a:pt x="1321" y="7513"/>
                  </a:cubicBezTo>
                  <a:lnTo>
                    <a:pt x="10442" y="7513"/>
                  </a:lnTo>
                  <a:cubicBezTo>
                    <a:pt x="11604" y="7513"/>
                    <a:pt x="12559" y="6558"/>
                    <a:pt x="12559" y="5380"/>
                  </a:cubicBezTo>
                  <a:lnTo>
                    <a:pt x="12559" y="1608"/>
                  </a:lnTo>
                  <a:cubicBezTo>
                    <a:pt x="12559" y="1003"/>
                    <a:pt x="12288" y="414"/>
                    <a:pt x="1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1387750" y="2321875"/>
              <a:ext cx="386425" cy="252700"/>
            </a:xfrm>
            <a:custGeom>
              <a:avLst/>
              <a:gdLst/>
              <a:ahLst/>
              <a:cxnLst/>
              <a:rect l="l" t="t" r="r" b="b"/>
              <a:pathLst>
                <a:path w="15457" h="10108" extrusionOk="0">
                  <a:moveTo>
                    <a:pt x="3184" y="0"/>
                  </a:moveTo>
                  <a:cubicBezTo>
                    <a:pt x="1417" y="0"/>
                    <a:pt x="1" y="1417"/>
                    <a:pt x="1" y="3168"/>
                  </a:cubicBezTo>
                  <a:lnTo>
                    <a:pt x="1" y="6940"/>
                  </a:lnTo>
                  <a:cubicBezTo>
                    <a:pt x="1" y="8691"/>
                    <a:pt x="1417" y="10108"/>
                    <a:pt x="3184" y="10108"/>
                  </a:cubicBezTo>
                  <a:lnTo>
                    <a:pt x="12289" y="10108"/>
                  </a:lnTo>
                  <a:cubicBezTo>
                    <a:pt x="14040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40" y="0"/>
                    <a:pt x="1228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1414025" y="2347725"/>
              <a:ext cx="334275" cy="201000"/>
            </a:xfrm>
            <a:custGeom>
              <a:avLst/>
              <a:gdLst/>
              <a:ahLst/>
              <a:cxnLst/>
              <a:rect l="l" t="t" r="r" b="b"/>
              <a:pathLst>
                <a:path w="13371" h="8040" extrusionOk="0">
                  <a:moveTo>
                    <a:pt x="2133" y="1"/>
                  </a:moveTo>
                  <a:cubicBezTo>
                    <a:pt x="955" y="1"/>
                    <a:pt x="0" y="956"/>
                    <a:pt x="0" y="2134"/>
                  </a:cubicBezTo>
                  <a:lnTo>
                    <a:pt x="0" y="5906"/>
                  </a:lnTo>
                  <a:cubicBezTo>
                    <a:pt x="0" y="7084"/>
                    <a:pt x="955" y="8039"/>
                    <a:pt x="2133" y="8039"/>
                  </a:cubicBezTo>
                  <a:lnTo>
                    <a:pt x="11238" y="8039"/>
                  </a:lnTo>
                  <a:cubicBezTo>
                    <a:pt x="12416" y="8039"/>
                    <a:pt x="13371" y="7084"/>
                    <a:pt x="13371" y="5906"/>
                  </a:cubicBezTo>
                  <a:lnTo>
                    <a:pt x="13371" y="2134"/>
                  </a:lnTo>
                  <a:cubicBezTo>
                    <a:pt x="13371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1433900" y="2360875"/>
              <a:ext cx="314400" cy="187850"/>
            </a:xfrm>
            <a:custGeom>
              <a:avLst/>
              <a:gdLst/>
              <a:ahLst/>
              <a:cxnLst/>
              <a:rect l="l" t="t" r="r" b="b"/>
              <a:pathLst>
                <a:path w="12576" h="7514" extrusionOk="0">
                  <a:moveTo>
                    <a:pt x="11828" y="0"/>
                  </a:moveTo>
                  <a:lnTo>
                    <a:pt x="1" y="7036"/>
                  </a:lnTo>
                  <a:cubicBezTo>
                    <a:pt x="367" y="7338"/>
                    <a:pt x="845" y="7513"/>
                    <a:pt x="1338" y="7513"/>
                  </a:cubicBezTo>
                  <a:lnTo>
                    <a:pt x="10443" y="7513"/>
                  </a:lnTo>
                  <a:cubicBezTo>
                    <a:pt x="11621" y="7513"/>
                    <a:pt x="12576" y="6558"/>
                    <a:pt x="12576" y="5380"/>
                  </a:cubicBezTo>
                  <a:lnTo>
                    <a:pt x="12576" y="1608"/>
                  </a:lnTo>
                  <a:cubicBezTo>
                    <a:pt x="12576" y="987"/>
                    <a:pt x="12305" y="414"/>
                    <a:pt x="11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4"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7"/>
          <p:cNvSpPr/>
          <p:nvPr/>
        </p:nvSpPr>
        <p:spPr>
          <a:xfrm>
            <a:off x="-854998" y="922250"/>
            <a:ext cx="2185797" cy="2426831"/>
          </a:xfrm>
          <a:custGeom>
            <a:avLst/>
            <a:gdLst/>
            <a:ahLst/>
            <a:cxnLst/>
            <a:rect l="l" t="t" r="r" b="b"/>
            <a:pathLst>
              <a:path w="54027" h="59981" extrusionOk="0">
                <a:moveTo>
                  <a:pt x="24883" y="0"/>
                </a:moveTo>
                <a:cubicBezTo>
                  <a:pt x="22921" y="0"/>
                  <a:pt x="20541" y="387"/>
                  <a:pt x="17658" y="1370"/>
                </a:cubicBezTo>
                <a:cubicBezTo>
                  <a:pt x="8590" y="4472"/>
                  <a:pt x="6274" y="11459"/>
                  <a:pt x="12751" y="12166"/>
                </a:cubicBezTo>
                <a:cubicBezTo>
                  <a:pt x="12751" y="12166"/>
                  <a:pt x="2544" y="13344"/>
                  <a:pt x="2544" y="20056"/>
                </a:cubicBezTo>
                <a:cubicBezTo>
                  <a:pt x="2544" y="23375"/>
                  <a:pt x="4734" y="24218"/>
                  <a:pt x="6962" y="24218"/>
                </a:cubicBezTo>
                <a:cubicBezTo>
                  <a:pt x="8693" y="24218"/>
                  <a:pt x="10448" y="23708"/>
                  <a:pt x="11213" y="23455"/>
                </a:cubicBezTo>
                <a:lnTo>
                  <a:pt x="11213" y="23455"/>
                </a:lnTo>
                <a:cubicBezTo>
                  <a:pt x="9153" y="24213"/>
                  <a:pt x="1" y="28030"/>
                  <a:pt x="4860" y="34463"/>
                </a:cubicBezTo>
                <a:cubicBezTo>
                  <a:pt x="4860" y="34463"/>
                  <a:pt x="7199" y="36328"/>
                  <a:pt x="10101" y="36328"/>
                </a:cubicBezTo>
                <a:cubicBezTo>
                  <a:pt x="11774" y="36328"/>
                  <a:pt x="13634" y="35709"/>
                  <a:pt x="15342" y="33757"/>
                </a:cubicBezTo>
                <a:lnTo>
                  <a:pt x="15342" y="33757"/>
                </a:lnTo>
                <a:cubicBezTo>
                  <a:pt x="15341" y="33758"/>
                  <a:pt x="12202" y="37683"/>
                  <a:pt x="15656" y="39331"/>
                </a:cubicBezTo>
                <a:cubicBezTo>
                  <a:pt x="16187" y="39582"/>
                  <a:pt x="16706" y="39684"/>
                  <a:pt x="17212" y="39684"/>
                </a:cubicBezTo>
                <a:cubicBezTo>
                  <a:pt x="19535" y="39684"/>
                  <a:pt x="21601" y="37525"/>
                  <a:pt x="23372" y="37525"/>
                </a:cubicBezTo>
                <a:cubicBezTo>
                  <a:pt x="23758" y="37525"/>
                  <a:pt x="24131" y="37628"/>
                  <a:pt x="24488" y="37879"/>
                </a:cubicBezTo>
                <a:cubicBezTo>
                  <a:pt x="24488" y="37879"/>
                  <a:pt x="29160" y="43492"/>
                  <a:pt x="26373" y="59980"/>
                </a:cubicBezTo>
                <a:lnTo>
                  <a:pt x="31476" y="59980"/>
                </a:lnTo>
                <a:cubicBezTo>
                  <a:pt x="31476" y="59980"/>
                  <a:pt x="27315" y="40980"/>
                  <a:pt x="33949" y="36897"/>
                </a:cubicBezTo>
                <a:cubicBezTo>
                  <a:pt x="33949" y="36897"/>
                  <a:pt x="34507" y="36568"/>
                  <a:pt x="35327" y="36568"/>
                </a:cubicBezTo>
                <a:cubicBezTo>
                  <a:pt x="36134" y="36568"/>
                  <a:pt x="37196" y="36887"/>
                  <a:pt x="38228" y="38154"/>
                </a:cubicBezTo>
                <a:cubicBezTo>
                  <a:pt x="38790" y="38843"/>
                  <a:pt x="39777" y="39169"/>
                  <a:pt x="40914" y="39169"/>
                </a:cubicBezTo>
                <a:cubicBezTo>
                  <a:pt x="43983" y="39169"/>
                  <a:pt x="48146" y="36796"/>
                  <a:pt x="48003" y="32815"/>
                </a:cubicBezTo>
                <a:cubicBezTo>
                  <a:pt x="47869" y="29719"/>
                  <a:pt x="46497" y="29049"/>
                  <a:pt x="45335" y="29049"/>
                </a:cubicBezTo>
                <a:cubicBezTo>
                  <a:pt x="45257" y="29049"/>
                  <a:pt x="45180" y="29052"/>
                  <a:pt x="45104" y="29058"/>
                </a:cubicBezTo>
                <a:lnTo>
                  <a:pt x="45104" y="29058"/>
                </a:lnTo>
                <a:cubicBezTo>
                  <a:pt x="47944" y="28167"/>
                  <a:pt x="54027" y="25555"/>
                  <a:pt x="53695" y="19585"/>
                </a:cubicBezTo>
                <a:cubicBezTo>
                  <a:pt x="53458" y="15679"/>
                  <a:pt x="50872" y="14708"/>
                  <a:pt x="48357" y="14708"/>
                </a:cubicBezTo>
                <a:cubicBezTo>
                  <a:pt x="45868" y="14708"/>
                  <a:pt x="43449" y="15660"/>
                  <a:pt x="43449" y="15660"/>
                </a:cubicBezTo>
                <a:cubicBezTo>
                  <a:pt x="43449" y="15660"/>
                  <a:pt x="51575" y="12048"/>
                  <a:pt x="48121" y="8672"/>
                </a:cubicBezTo>
                <a:cubicBezTo>
                  <a:pt x="47079" y="7677"/>
                  <a:pt x="45967" y="7328"/>
                  <a:pt x="44919" y="7328"/>
                </a:cubicBezTo>
                <a:cubicBezTo>
                  <a:pt x="42477" y="7328"/>
                  <a:pt x="40385" y="9227"/>
                  <a:pt x="40348" y="9260"/>
                </a:cubicBezTo>
                <a:lnTo>
                  <a:pt x="40348" y="9260"/>
                </a:lnTo>
                <a:cubicBezTo>
                  <a:pt x="40399" y="9214"/>
                  <a:pt x="44382" y="5559"/>
                  <a:pt x="42978" y="3687"/>
                </a:cubicBezTo>
                <a:cubicBezTo>
                  <a:pt x="42550" y="3111"/>
                  <a:pt x="41667" y="2872"/>
                  <a:pt x="40600" y="2872"/>
                </a:cubicBezTo>
                <a:cubicBezTo>
                  <a:pt x="38243" y="2872"/>
                  <a:pt x="34983" y="4038"/>
                  <a:pt x="33714" y="5335"/>
                </a:cubicBezTo>
                <a:cubicBezTo>
                  <a:pt x="33683" y="5335"/>
                  <a:pt x="32166" y="0"/>
                  <a:pt x="248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7"/>
          <p:cNvSpPr/>
          <p:nvPr/>
        </p:nvSpPr>
        <p:spPr>
          <a:xfrm>
            <a:off x="822289" y="2804800"/>
            <a:ext cx="154814" cy="545487"/>
          </a:xfrm>
          <a:custGeom>
            <a:avLst/>
            <a:gdLst/>
            <a:ahLst/>
            <a:cxnLst/>
            <a:rect l="l" t="t" r="r" b="b"/>
            <a:pathLst>
              <a:path w="4279" h="15076" extrusionOk="0">
                <a:moveTo>
                  <a:pt x="0" y="1"/>
                </a:moveTo>
                <a:lnTo>
                  <a:pt x="0" y="15075"/>
                </a:lnTo>
                <a:lnTo>
                  <a:pt x="4279" y="15075"/>
                </a:lnTo>
                <a:lnTo>
                  <a:pt x="4279" y="1"/>
                </a:lnTo>
                <a:close/>
              </a:path>
            </a:pathLst>
          </a:custGeom>
          <a:solidFill>
            <a:srgbClr val="82A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7"/>
          <p:cNvSpPr/>
          <p:nvPr/>
        </p:nvSpPr>
        <p:spPr>
          <a:xfrm>
            <a:off x="369172" y="1047543"/>
            <a:ext cx="1659688" cy="1929456"/>
          </a:xfrm>
          <a:custGeom>
            <a:avLst/>
            <a:gdLst/>
            <a:ahLst/>
            <a:cxnLst/>
            <a:rect l="l" t="t" r="r" b="b"/>
            <a:pathLst>
              <a:path w="41023" h="47688" extrusionOk="0">
                <a:moveTo>
                  <a:pt x="20256" y="1"/>
                </a:moveTo>
                <a:cubicBezTo>
                  <a:pt x="20256" y="14565"/>
                  <a:pt x="10953" y="21945"/>
                  <a:pt x="4318" y="23162"/>
                </a:cubicBezTo>
                <a:cubicBezTo>
                  <a:pt x="5031" y="23381"/>
                  <a:pt x="5755" y="23474"/>
                  <a:pt x="6470" y="23474"/>
                </a:cubicBezTo>
                <a:cubicBezTo>
                  <a:pt x="10361" y="23474"/>
                  <a:pt x="13975" y="20728"/>
                  <a:pt x="13975" y="20728"/>
                </a:cubicBezTo>
                <a:lnTo>
                  <a:pt x="13975" y="20767"/>
                </a:lnTo>
                <a:cubicBezTo>
                  <a:pt x="11541" y="23947"/>
                  <a:pt x="7969" y="26106"/>
                  <a:pt x="4004" y="26773"/>
                </a:cubicBezTo>
                <a:cubicBezTo>
                  <a:pt x="4004" y="26773"/>
                  <a:pt x="5296" y="27533"/>
                  <a:pt x="7655" y="27533"/>
                </a:cubicBezTo>
                <a:cubicBezTo>
                  <a:pt x="8687" y="27533"/>
                  <a:pt x="9923" y="27388"/>
                  <a:pt x="11345" y="26970"/>
                </a:cubicBezTo>
                <a:lnTo>
                  <a:pt x="11345" y="26970"/>
                </a:lnTo>
                <a:cubicBezTo>
                  <a:pt x="8990" y="30424"/>
                  <a:pt x="5771" y="33172"/>
                  <a:pt x="2002" y="34939"/>
                </a:cubicBezTo>
                <a:cubicBezTo>
                  <a:pt x="2039" y="34976"/>
                  <a:pt x="2174" y="34993"/>
                  <a:pt x="2385" y="34993"/>
                </a:cubicBezTo>
                <a:cubicBezTo>
                  <a:pt x="3752" y="34993"/>
                  <a:pt x="8324" y="34279"/>
                  <a:pt x="10364" y="33565"/>
                </a:cubicBezTo>
                <a:lnTo>
                  <a:pt x="10364" y="33565"/>
                </a:lnTo>
                <a:cubicBezTo>
                  <a:pt x="8951" y="36548"/>
                  <a:pt x="5457" y="41691"/>
                  <a:pt x="0" y="42397"/>
                </a:cubicBezTo>
                <a:cubicBezTo>
                  <a:pt x="0" y="42397"/>
                  <a:pt x="1522" y="42702"/>
                  <a:pt x="3640" y="42702"/>
                </a:cubicBezTo>
                <a:cubicBezTo>
                  <a:pt x="5823" y="42702"/>
                  <a:pt x="8639" y="42378"/>
                  <a:pt x="11070" y="41063"/>
                </a:cubicBezTo>
                <a:lnTo>
                  <a:pt x="11070" y="41063"/>
                </a:lnTo>
                <a:cubicBezTo>
                  <a:pt x="10756" y="41887"/>
                  <a:pt x="7537" y="46598"/>
                  <a:pt x="4358" y="47540"/>
                </a:cubicBezTo>
                <a:cubicBezTo>
                  <a:pt x="5334" y="47593"/>
                  <a:pt x="6250" y="47618"/>
                  <a:pt x="7111" y="47618"/>
                </a:cubicBezTo>
                <a:cubicBezTo>
                  <a:pt x="18993" y="47618"/>
                  <a:pt x="20256" y="42908"/>
                  <a:pt x="20256" y="42908"/>
                </a:cubicBezTo>
                <a:cubicBezTo>
                  <a:pt x="20256" y="42908"/>
                  <a:pt x="21083" y="47688"/>
                  <a:pt x="34325" y="47688"/>
                </a:cubicBezTo>
                <a:cubicBezTo>
                  <a:pt x="34923" y="47688"/>
                  <a:pt x="35545" y="47678"/>
                  <a:pt x="36194" y="47658"/>
                </a:cubicBezTo>
                <a:cubicBezTo>
                  <a:pt x="36194" y="47658"/>
                  <a:pt x="29089" y="43732"/>
                  <a:pt x="29089" y="41377"/>
                </a:cubicBezTo>
                <a:lnTo>
                  <a:pt x="29089" y="41377"/>
                </a:lnTo>
                <a:cubicBezTo>
                  <a:pt x="31633" y="42944"/>
                  <a:pt x="34419" y="43359"/>
                  <a:pt x="36660" y="43359"/>
                </a:cubicBezTo>
                <a:cubicBezTo>
                  <a:pt x="39190" y="43359"/>
                  <a:pt x="41023" y="42829"/>
                  <a:pt x="41023" y="42829"/>
                </a:cubicBezTo>
                <a:cubicBezTo>
                  <a:pt x="35566" y="42123"/>
                  <a:pt x="31601" y="36666"/>
                  <a:pt x="30149" y="33643"/>
                </a:cubicBezTo>
                <a:lnTo>
                  <a:pt x="30149" y="33643"/>
                </a:lnTo>
                <a:cubicBezTo>
                  <a:pt x="31989" y="34277"/>
                  <a:pt x="35963" y="35351"/>
                  <a:pt x="37704" y="35351"/>
                </a:cubicBezTo>
                <a:cubicBezTo>
                  <a:pt x="38228" y="35351"/>
                  <a:pt x="38550" y="35254"/>
                  <a:pt x="38550" y="35017"/>
                </a:cubicBezTo>
                <a:cubicBezTo>
                  <a:pt x="33407" y="32269"/>
                  <a:pt x="30463" y="29286"/>
                  <a:pt x="28814" y="26734"/>
                </a:cubicBezTo>
                <a:lnTo>
                  <a:pt x="28814" y="26734"/>
                </a:lnTo>
                <a:cubicBezTo>
                  <a:pt x="30502" y="27310"/>
                  <a:pt x="31955" y="27502"/>
                  <a:pt x="33141" y="27502"/>
                </a:cubicBezTo>
                <a:cubicBezTo>
                  <a:pt x="35514" y="27502"/>
                  <a:pt x="36822" y="26734"/>
                  <a:pt x="36822" y="26734"/>
                </a:cubicBezTo>
                <a:cubicBezTo>
                  <a:pt x="33407" y="26145"/>
                  <a:pt x="30227" y="24457"/>
                  <a:pt x="27833" y="21906"/>
                </a:cubicBezTo>
                <a:lnTo>
                  <a:pt x="27833" y="21906"/>
                </a:lnTo>
                <a:cubicBezTo>
                  <a:pt x="29824" y="23308"/>
                  <a:pt x="31952" y="23669"/>
                  <a:pt x="33564" y="23669"/>
                </a:cubicBezTo>
                <a:cubicBezTo>
                  <a:pt x="35066" y="23669"/>
                  <a:pt x="36119" y="23355"/>
                  <a:pt x="36194" y="23280"/>
                </a:cubicBezTo>
                <a:cubicBezTo>
                  <a:pt x="31837" y="23280"/>
                  <a:pt x="20256" y="14643"/>
                  <a:pt x="20256" y="118"/>
                </a:cubicBezTo>
                <a:lnTo>
                  <a:pt x="202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7"/>
          <p:cNvSpPr/>
          <p:nvPr/>
        </p:nvSpPr>
        <p:spPr>
          <a:xfrm>
            <a:off x="-992935" y="2840331"/>
            <a:ext cx="147759" cy="525587"/>
          </a:xfrm>
          <a:custGeom>
            <a:avLst/>
            <a:gdLst/>
            <a:ahLst/>
            <a:cxnLst/>
            <a:rect l="l" t="t" r="r" b="b"/>
            <a:pathLst>
              <a:path w="4084" h="14526" extrusionOk="0">
                <a:moveTo>
                  <a:pt x="1" y="0"/>
                </a:moveTo>
                <a:lnTo>
                  <a:pt x="1" y="14525"/>
                </a:lnTo>
                <a:lnTo>
                  <a:pt x="4083" y="14525"/>
                </a:lnTo>
                <a:lnTo>
                  <a:pt x="4083" y="0"/>
                </a:lnTo>
                <a:close/>
              </a:path>
            </a:pathLst>
          </a:custGeom>
          <a:solidFill>
            <a:srgbClr val="82A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7"/>
          <p:cNvSpPr/>
          <p:nvPr/>
        </p:nvSpPr>
        <p:spPr>
          <a:xfrm>
            <a:off x="-1633501" y="1187319"/>
            <a:ext cx="1599366" cy="1818313"/>
          </a:xfrm>
          <a:custGeom>
            <a:avLst/>
            <a:gdLst/>
            <a:ahLst/>
            <a:cxnLst/>
            <a:rect l="l" t="t" r="r" b="b"/>
            <a:pathLst>
              <a:path w="39532" h="44941" extrusionOk="0">
                <a:moveTo>
                  <a:pt x="19510" y="0"/>
                </a:moveTo>
                <a:cubicBezTo>
                  <a:pt x="19510" y="13975"/>
                  <a:pt x="10560" y="20178"/>
                  <a:pt x="4201" y="21356"/>
                </a:cubicBezTo>
                <a:cubicBezTo>
                  <a:pt x="4874" y="21560"/>
                  <a:pt x="5558" y="21647"/>
                  <a:pt x="6235" y="21647"/>
                </a:cubicBezTo>
                <a:cubicBezTo>
                  <a:pt x="9974" y="21647"/>
                  <a:pt x="13465" y="19000"/>
                  <a:pt x="13465" y="19000"/>
                </a:cubicBezTo>
                <a:lnTo>
                  <a:pt x="13465" y="19040"/>
                </a:lnTo>
                <a:cubicBezTo>
                  <a:pt x="11110" y="22102"/>
                  <a:pt x="7694" y="24182"/>
                  <a:pt x="3886" y="24810"/>
                </a:cubicBezTo>
                <a:cubicBezTo>
                  <a:pt x="3886" y="24810"/>
                  <a:pt x="5143" y="25553"/>
                  <a:pt x="7418" y="25553"/>
                </a:cubicBezTo>
                <a:cubicBezTo>
                  <a:pt x="8409" y="25553"/>
                  <a:pt x="9594" y="25412"/>
                  <a:pt x="10953" y="25006"/>
                </a:cubicBezTo>
                <a:lnTo>
                  <a:pt x="10953" y="25006"/>
                </a:lnTo>
                <a:cubicBezTo>
                  <a:pt x="8676" y="28343"/>
                  <a:pt x="5574" y="30973"/>
                  <a:pt x="1924" y="32661"/>
                </a:cubicBezTo>
                <a:cubicBezTo>
                  <a:pt x="1962" y="32700"/>
                  <a:pt x="2102" y="32717"/>
                  <a:pt x="2320" y="32717"/>
                </a:cubicBezTo>
                <a:cubicBezTo>
                  <a:pt x="3668" y="32717"/>
                  <a:pt x="8017" y="32042"/>
                  <a:pt x="10010" y="31366"/>
                </a:cubicBezTo>
                <a:lnTo>
                  <a:pt x="10010" y="31366"/>
                </a:lnTo>
                <a:cubicBezTo>
                  <a:pt x="8597" y="34232"/>
                  <a:pt x="5260" y="39178"/>
                  <a:pt x="0" y="39845"/>
                </a:cubicBezTo>
                <a:cubicBezTo>
                  <a:pt x="0" y="39845"/>
                  <a:pt x="1511" y="40159"/>
                  <a:pt x="3602" y="40159"/>
                </a:cubicBezTo>
                <a:cubicBezTo>
                  <a:pt x="5692" y="40159"/>
                  <a:pt x="8362" y="39845"/>
                  <a:pt x="10678" y="38589"/>
                </a:cubicBezTo>
                <a:lnTo>
                  <a:pt x="10678" y="38589"/>
                </a:lnTo>
                <a:cubicBezTo>
                  <a:pt x="10364" y="39374"/>
                  <a:pt x="7262" y="43889"/>
                  <a:pt x="4201" y="44831"/>
                </a:cubicBezTo>
                <a:cubicBezTo>
                  <a:pt x="5130" y="44881"/>
                  <a:pt x="6003" y="44904"/>
                  <a:pt x="6824" y="44904"/>
                </a:cubicBezTo>
                <a:cubicBezTo>
                  <a:pt x="18314" y="44904"/>
                  <a:pt x="19510" y="40356"/>
                  <a:pt x="19510" y="40356"/>
                </a:cubicBezTo>
                <a:cubicBezTo>
                  <a:pt x="19510" y="40356"/>
                  <a:pt x="20298" y="44941"/>
                  <a:pt x="32995" y="44941"/>
                </a:cubicBezTo>
                <a:cubicBezTo>
                  <a:pt x="33590" y="44941"/>
                  <a:pt x="34211" y="44930"/>
                  <a:pt x="34860" y="44909"/>
                </a:cubicBezTo>
                <a:cubicBezTo>
                  <a:pt x="34860" y="44909"/>
                  <a:pt x="27990" y="41141"/>
                  <a:pt x="27990" y="38864"/>
                </a:cubicBezTo>
                <a:lnTo>
                  <a:pt x="27990" y="38864"/>
                </a:lnTo>
                <a:cubicBezTo>
                  <a:pt x="30500" y="40438"/>
                  <a:pt x="33243" y="40849"/>
                  <a:pt x="35425" y="40849"/>
                </a:cubicBezTo>
                <a:cubicBezTo>
                  <a:pt x="37815" y="40849"/>
                  <a:pt x="39531" y="40356"/>
                  <a:pt x="39531" y="40356"/>
                </a:cubicBezTo>
                <a:cubicBezTo>
                  <a:pt x="34271" y="39649"/>
                  <a:pt x="30463" y="34389"/>
                  <a:pt x="29050" y="31523"/>
                </a:cubicBezTo>
                <a:lnTo>
                  <a:pt x="29050" y="31523"/>
                </a:lnTo>
                <a:cubicBezTo>
                  <a:pt x="30795" y="32125"/>
                  <a:pt x="34616" y="33142"/>
                  <a:pt x="36305" y="33142"/>
                </a:cubicBezTo>
                <a:cubicBezTo>
                  <a:pt x="36820" y="33142"/>
                  <a:pt x="37136" y="33048"/>
                  <a:pt x="37136" y="32818"/>
                </a:cubicBezTo>
                <a:cubicBezTo>
                  <a:pt x="32190" y="30188"/>
                  <a:pt x="29364" y="27283"/>
                  <a:pt x="27754" y="24849"/>
                </a:cubicBezTo>
                <a:lnTo>
                  <a:pt x="27754" y="24849"/>
                </a:lnTo>
                <a:cubicBezTo>
                  <a:pt x="29390" y="25399"/>
                  <a:pt x="30794" y="25582"/>
                  <a:pt x="31940" y="25582"/>
                </a:cubicBezTo>
                <a:cubicBezTo>
                  <a:pt x="34231" y="25582"/>
                  <a:pt x="35488" y="24849"/>
                  <a:pt x="35488" y="24849"/>
                </a:cubicBezTo>
                <a:cubicBezTo>
                  <a:pt x="32151" y="24261"/>
                  <a:pt x="29128" y="22612"/>
                  <a:pt x="26812" y="20139"/>
                </a:cubicBezTo>
                <a:lnTo>
                  <a:pt x="26812" y="20139"/>
                </a:lnTo>
                <a:cubicBezTo>
                  <a:pt x="28739" y="21492"/>
                  <a:pt x="30806" y="21838"/>
                  <a:pt x="32363" y="21838"/>
                </a:cubicBezTo>
                <a:cubicBezTo>
                  <a:pt x="33787" y="21838"/>
                  <a:pt x="34785" y="21548"/>
                  <a:pt x="34860" y="21473"/>
                </a:cubicBezTo>
                <a:cubicBezTo>
                  <a:pt x="30698" y="21473"/>
                  <a:pt x="19510" y="14093"/>
                  <a:pt x="19510" y="79"/>
                </a:cubicBezTo>
                <a:lnTo>
                  <a:pt x="195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7"/>
          <p:cNvSpPr/>
          <p:nvPr/>
        </p:nvSpPr>
        <p:spPr>
          <a:xfrm>
            <a:off x="-84430" y="4887169"/>
            <a:ext cx="75850" cy="20616"/>
          </a:xfrm>
          <a:custGeom>
            <a:avLst/>
            <a:gdLst/>
            <a:ahLst/>
            <a:cxnLst/>
            <a:rect l="l" t="t" r="r" b="b"/>
            <a:pathLst>
              <a:path w="3337" h="907" extrusionOk="0">
                <a:moveTo>
                  <a:pt x="3336" y="454"/>
                </a:moveTo>
                <a:cubicBezTo>
                  <a:pt x="3336" y="713"/>
                  <a:pt x="2591" y="907"/>
                  <a:pt x="1685" y="907"/>
                </a:cubicBezTo>
                <a:cubicBezTo>
                  <a:pt x="745" y="907"/>
                  <a:pt x="1" y="713"/>
                  <a:pt x="1" y="454"/>
                </a:cubicBezTo>
                <a:cubicBezTo>
                  <a:pt x="1" y="195"/>
                  <a:pt x="745" y="0"/>
                  <a:pt x="1685" y="0"/>
                </a:cubicBezTo>
                <a:cubicBezTo>
                  <a:pt x="2591" y="0"/>
                  <a:pt x="3336" y="195"/>
                  <a:pt x="3336" y="45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7"/>
          <p:cNvSpPr/>
          <p:nvPr/>
        </p:nvSpPr>
        <p:spPr>
          <a:xfrm>
            <a:off x="514726" y="5088098"/>
            <a:ext cx="44914" cy="21366"/>
          </a:xfrm>
          <a:custGeom>
            <a:avLst/>
            <a:gdLst/>
            <a:ahLst/>
            <a:cxnLst/>
            <a:rect l="l" t="t" r="r" b="b"/>
            <a:pathLst>
              <a:path w="1976" h="940" extrusionOk="0">
                <a:moveTo>
                  <a:pt x="1976" y="454"/>
                </a:moveTo>
                <a:cubicBezTo>
                  <a:pt x="1976" y="713"/>
                  <a:pt x="1522" y="940"/>
                  <a:pt x="1004" y="940"/>
                </a:cubicBezTo>
                <a:cubicBezTo>
                  <a:pt x="454" y="940"/>
                  <a:pt x="0" y="713"/>
                  <a:pt x="0" y="454"/>
                </a:cubicBezTo>
                <a:cubicBezTo>
                  <a:pt x="0" y="228"/>
                  <a:pt x="454" y="1"/>
                  <a:pt x="1004" y="1"/>
                </a:cubicBezTo>
                <a:cubicBezTo>
                  <a:pt x="1522" y="1"/>
                  <a:pt x="1976" y="228"/>
                  <a:pt x="1976" y="45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7"/>
          <p:cNvSpPr/>
          <p:nvPr/>
        </p:nvSpPr>
        <p:spPr>
          <a:xfrm>
            <a:off x="1322904" y="4930582"/>
            <a:ext cx="92034" cy="22844"/>
          </a:xfrm>
          <a:custGeom>
            <a:avLst/>
            <a:gdLst/>
            <a:ahLst/>
            <a:cxnLst/>
            <a:rect l="l" t="t" r="r" b="b"/>
            <a:pathLst>
              <a:path w="4049" h="1005" extrusionOk="0">
                <a:moveTo>
                  <a:pt x="4049" y="487"/>
                </a:moveTo>
                <a:cubicBezTo>
                  <a:pt x="4049" y="778"/>
                  <a:pt x="3142" y="1005"/>
                  <a:pt x="2041" y="1005"/>
                </a:cubicBezTo>
                <a:cubicBezTo>
                  <a:pt x="908" y="1005"/>
                  <a:pt x="1" y="778"/>
                  <a:pt x="1" y="487"/>
                </a:cubicBezTo>
                <a:cubicBezTo>
                  <a:pt x="1" y="195"/>
                  <a:pt x="908" y="1"/>
                  <a:pt x="2041" y="1"/>
                </a:cubicBezTo>
                <a:cubicBezTo>
                  <a:pt x="3142" y="1"/>
                  <a:pt x="4049" y="195"/>
                  <a:pt x="4049" y="487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7"/>
          <p:cNvSpPr/>
          <p:nvPr/>
        </p:nvSpPr>
        <p:spPr>
          <a:xfrm>
            <a:off x="-174683" y="4704910"/>
            <a:ext cx="78713" cy="20159"/>
          </a:xfrm>
          <a:custGeom>
            <a:avLst/>
            <a:gdLst/>
            <a:ahLst/>
            <a:cxnLst/>
            <a:rect l="l" t="t" r="r" b="b"/>
            <a:pathLst>
              <a:path w="4049" h="1037" extrusionOk="0">
                <a:moveTo>
                  <a:pt x="4049" y="519"/>
                </a:moveTo>
                <a:cubicBezTo>
                  <a:pt x="4049" y="810"/>
                  <a:pt x="3142" y="1037"/>
                  <a:pt x="2008" y="1037"/>
                </a:cubicBezTo>
                <a:cubicBezTo>
                  <a:pt x="907" y="1037"/>
                  <a:pt x="1" y="810"/>
                  <a:pt x="1" y="519"/>
                </a:cubicBezTo>
                <a:cubicBezTo>
                  <a:pt x="1" y="227"/>
                  <a:pt x="907" y="0"/>
                  <a:pt x="2008" y="0"/>
                </a:cubicBezTo>
                <a:cubicBezTo>
                  <a:pt x="3142" y="0"/>
                  <a:pt x="4049" y="227"/>
                  <a:pt x="4049" y="519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7"/>
          <p:cNvSpPr/>
          <p:nvPr/>
        </p:nvSpPr>
        <p:spPr>
          <a:xfrm>
            <a:off x="457342" y="4709323"/>
            <a:ext cx="62966" cy="11353"/>
          </a:xfrm>
          <a:custGeom>
            <a:avLst/>
            <a:gdLst/>
            <a:ahLst/>
            <a:cxnLst/>
            <a:rect l="l" t="t" r="r" b="b"/>
            <a:pathLst>
              <a:path w="3239" h="584" extrusionOk="0">
                <a:moveTo>
                  <a:pt x="3238" y="292"/>
                </a:moveTo>
                <a:cubicBezTo>
                  <a:pt x="3238" y="454"/>
                  <a:pt x="2526" y="583"/>
                  <a:pt x="1619" y="583"/>
                </a:cubicBezTo>
                <a:cubicBezTo>
                  <a:pt x="713" y="583"/>
                  <a:pt x="0" y="454"/>
                  <a:pt x="0" y="292"/>
                </a:cubicBezTo>
                <a:cubicBezTo>
                  <a:pt x="0" y="130"/>
                  <a:pt x="713" y="0"/>
                  <a:pt x="1619" y="0"/>
                </a:cubicBezTo>
                <a:cubicBezTo>
                  <a:pt x="2526" y="0"/>
                  <a:pt x="3238" y="130"/>
                  <a:pt x="3238" y="292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7"/>
          <p:cNvSpPr/>
          <p:nvPr/>
        </p:nvSpPr>
        <p:spPr>
          <a:xfrm>
            <a:off x="384309" y="4742058"/>
            <a:ext cx="37169" cy="17632"/>
          </a:xfrm>
          <a:custGeom>
            <a:avLst/>
            <a:gdLst/>
            <a:ahLst/>
            <a:cxnLst/>
            <a:rect l="l" t="t" r="r" b="b"/>
            <a:pathLst>
              <a:path w="1912" h="907" extrusionOk="0">
                <a:moveTo>
                  <a:pt x="1911" y="453"/>
                </a:moveTo>
                <a:cubicBezTo>
                  <a:pt x="1911" y="712"/>
                  <a:pt x="1490" y="907"/>
                  <a:pt x="972" y="907"/>
                </a:cubicBezTo>
                <a:cubicBezTo>
                  <a:pt x="422" y="907"/>
                  <a:pt x="1" y="712"/>
                  <a:pt x="1" y="453"/>
                </a:cubicBezTo>
                <a:cubicBezTo>
                  <a:pt x="1" y="194"/>
                  <a:pt x="422" y="0"/>
                  <a:pt x="972" y="0"/>
                </a:cubicBezTo>
                <a:cubicBezTo>
                  <a:pt x="1490" y="0"/>
                  <a:pt x="1911" y="194"/>
                  <a:pt x="1911" y="453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7"/>
          <p:cNvSpPr/>
          <p:nvPr/>
        </p:nvSpPr>
        <p:spPr>
          <a:xfrm>
            <a:off x="520286" y="4757162"/>
            <a:ext cx="47861" cy="5054"/>
          </a:xfrm>
          <a:custGeom>
            <a:avLst/>
            <a:gdLst/>
            <a:ahLst/>
            <a:cxnLst/>
            <a:rect l="l" t="t" r="r" b="b"/>
            <a:pathLst>
              <a:path w="2462" h="260" extrusionOk="0">
                <a:moveTo>
                  <a:pt x="2462" y="130"/>
                </a:moveTo>
                <a:cubicBezTo>
                  <a:pt x="2462" y="195"/>
                  <a:pt x="1911" y="259"/>
                  <a:pt x="1231" y="259"/>
                </a:cubicBezTo>
                <a:cubicBezTo>
                  <a:pt x="551" y="259"/>
                  <a:pt x="0" y="195"/>
                  <a:pt x="0" y="130"/>
                </a:cubicBezTo>
                <a:cubicBezTo>
                  <a:pt x="0" y="65"/>
                  <a:pt x="551" y="0"/>
                  <a:pt x="1231" y="0"/>
                </a:cubicBezTo>
                <a:cubicBezTo>
                  <a:pt x="1911" y="0"/>
                  <a:pt x="2462" y="65"/>
                  <a:pt x="2462" y="13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7"/>
          <p:cNvSpPr/>
          <p:nvPr/>
        </p:nvSpPr>
        <p:spPr>
          <a:xfrm>
            <a:off x="-838149" y="4841528"/>
            <a:ext cx="42710" cy="12547"/>
          </a:xfrm>
          <a:custGeom>
            <a:avLst/>
            <a:gdLst/>
            <a:ahLst/>
            <a:cxnLst/>
            <a:rect l="l" t="t" r="r" b="b"/>
            <a:pathLst>
              <a:path w="1879" h="552" extrusionOk="0">
                <a:moveTo>
                  <a:pt x="1879" y="260"/>
                </a:moveTo>
                <a:cubicBezTo>
                  <a:pt x="1879" y="422"/>
                  <a:pt x="1458" y="551"/>
                  <a:pt x="940" y="551"/>
                </a:cubicBezTo>
                <a:cubicBezTo>
                  <a:pt x="422" y="551"/>
                  <a:pt x="1" y="422"/>
                  <a:pt x="1" y="260"/>
                </a:cubicBezTo>
                <a:cubicBezTo>
                  <a:pt x="1" y="98"/>
                  <a:pt x="422" y="1"/>
                  <a:pt x="940" y="1"/>
                </a:cubicBezTo>
                <a:cubicBezTo>
                  <a:pt x="1458" y="1"/>
                  <a:pt x="1879" y="98"/>
                  <a:pt x="1879" y="26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7"/>
          <p:cNvSpPr/>
          <p:nvPr/>
        </p:nvSpPr>
        <p:spPr>
          <a:xfrm>
            <a:off x="-762345" y="4853302"/>
            <a:ext cx="79532" cy="33890"/>
          </a:xfrm>
          <a:custGeom>
            <a:avLst/>
            <a:gdLst/>
            <a:ahLst/>
            <a:cxnLst/>
            <a:rect l="l" t="t" r="r" b="b"/>
            <a:pathLst>
              <a:path w="3499" h="1491" extrusionOk="0">
                <a:moveTo>
                  <a:pt x="3498" y="745"/>
                </a:moveTo>
                <a:cubicBezTo>
                  <a:pt x="3498" y="1166"/>
                  <a:pt x="2721" y="1490"/>
                  <a:pt x="1750" y="1490"/>
                </a:cubicBezTo>
                <a:cubicBezTo>
                  <a:pt x="778" y="1490"/>
                  <a:pt x="1" y="1166"/>
                  <a:pt x="1" y="745"/>
                </a:cubicBezTo>
                <a:cubicBezTo>
                  <a:pt x="1" y="357"/>
                  <a:pt x="778" y="1"/>
                  <a:pt x="1750" y="1"/>
                </a:cubicBezTo>
                <a:cubicBezTo>
                  <a:pt x="2721" y="1"/>
                  <a:pt x="3498" y="357"/>
                  <a:pt x="3498" y="745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7"/>
          <p:cNvSpPr/>
          <p:nvPr/>
        </p:nvSpPr>
        <p:spPr>
          <a:xfrm>
            <a:off x="-807963" y="4903352"/>
            <a:ext cx="27981" cy="8865"/>
          </a:xfrm>
          <a:custGeom>
            <a:avLst/>
            <a:gdLst/>
            <a:ahLst/>
            <a:cxnLst/>
            <a:rect l="l" t="t" r="r" b="b"/>
            <a:pathLst>
              <a:path w="1231" h="390" extrusionOk="0">
                <a:moveTo>
                  <a:pt x="1231" y="195"/>
                </a:moveTo>
                <a:cubicBezTo>
                  <a:pt x="1231" y="292"/>
                  <a:pt x="972" y="389"/>
                  <a:pt x="616" y="389"/>
                </a:cubicBezTo>
                <a:cubicBezTo>
                  <a:pt x="259" y="389"/>
                  <a:pt x="0" y="292"/>
                  <a:pt x="0" y="195"/>
                </a:cubicBezTo>
                <a:cubicBezTo>
                  <a:pt x="0" y="98"/>
                  <a:pt x="259" y="1"/>
                  <a:pt x="616" y="1"/>
                </a:cubicBezTo>
                <a:cubicBezTo>
                  <a:pt x="972" y="1"/>
                  <a:pt x="1231" y="98"/>
                  <a:pt x="1231" y="195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7"/>
          <p:cNvSpPr/>
          <p:nvPr/>
        </p:nvSpPr>
        <p:spPr>
          <a:xfrm>
            <a:off x="-518705" y="4935742"/>
            <a:ext cx="34618" cy="12547"/>
          </a:xfrm>
          <a:custGeom>
            <a:avLst/>
            <a:gdLst/>
            <a:ahLst/>
            <a:cxnLst/>
            <a:rect l="l" t="t" r="r" b="b"/>
            <a:pathLst>
              <a:path w="1523" h="552" extrusionOk="0">
                <a:moveTo>
                  <a:pt x="1523" y="260"/>
                </a:moveTo>
                <a:cubicBezTo>
                  <a:pt x="1523" y="422"/>
                  <a:pt x="1167" y="551"/>
                  <a:pt x="746" y="551"/>
                </a:cubicBezTo>
                <a:cubicBezTo>
                  <a:pt x="357" y="551"/>
                  <a:pt x="1" y="422"/>
                  <a:pt x="1" y="260"/>
                </a:cubicBezTo>
                <a:cubicBezTo>
                  <a:pt x="1" y="98"/>
                  <a:pt x="357" y="1"/>
                  <a:pt x="746" y="1"/>
                </a:cubicBezTo>
                <a:cubicBezTo>
                  <a:pt x="1167" y="1"/>
                  <a:pt x="1523" y="98"/>
                  <a:pt x="1523" y="26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7"/>
          <p:cNvSpPr/>
          <p:nvPr/>
        </p:nvSpPr>
        <p:spPr>
          <a:xfrm>
            <a:off x="-1199496" y="4721900"/>
            <a:ext cx="62966" cy="11353"/>
          </a:xfrm>
          <a:custGeom>
            <a:avLst/>
            <a:gdLst/>
            <a:ahLst/>
            <a:cxnLst/>
            <a:rect l="l" t="t" r="r" b="b"/>
            <a:pathLst>
              <a:path w="3239" h="584" extrusionOk="0">
                <a:moveTo>
                  <a:pt x="3239" y="292"/>
                </a:moveTo>
                <a:cubicBezTo>
                  <a:pt x="3239" y="454"/>
                  <a:pt x="2526" y="584"/>
                  <a:pt x="1619" y="584"/>
                </a:cubicBezTo>
                <a:cubicBezTo>
                  <a:pt x="745" y="584"/>
                  <a:pt x="0" y="454"/>
                  <a:pt x="0" y="292"/>
                </a:cubicBezTo>
                <a:cubicBezTo>
                  <a:pt x="0" y="130"/>
                  <a:pt x="745" y="1"/>
                  <a:pt x="1619" y="1"/>
                </a:cubicBezTo>
                <a:cubicBezTo>
                  <a:pt x="2526" y="1"/>
                  <a:pt x="3239" y="130"/>
                  <a:pt x="3239" y="292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7"/>
          <p:cNvSpPr/>
          <p:nvPr/>
        </p:nvSpPr>
        <p:spPr>
          <a:xfrm>
            <a:off x="-1122691" y="4750864"/>
            <a:ext cx="37150" cy="18274"/>
          </a:xfrm>
          <a:custGeom>
            <a:avLst/>
            <a:gdLst/>
            <a:ahLst/>
            <a:cxnLst/>
            <a:rect l="l" t="t" r="r" b="b"/>
            <a:pathLst>
              <a:path w="1911" h="940" extrusionOk="0">
                <a:moveTo>
                  <a:pt x="1911" y="486"/>
                </a:moveTo>
                <a:cubicBezTo>
                  <a:pt x="1911" y="713"/>
                  <a:pt x="1490" y="940"/>
                  <a:pt x="972" y="940"/>
                </a:cubicBezTo>
                <a:cubicBezTo>
                  <a:pt x="421" y="940"/>
                  <a:pt x="0" y="713"/>
                  <a:pt x="0" y="486"/>
                </a:cubicBezTo>
                <a:cubicBezTo>
                  <a:pt x="0" y="227"/>
                  <a:pt x="421" y="0"/>
                  <a:pt x="972" y="0"/>
                </a:cubicBezTo>
                <a:cubicBezTo>
                  <a:pt x="1490" y="0"/>
                  <a:pt x="1911" y="227"/>
                  <a:pt x="1911" y="486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7"/>
          <p:cNvSpPr/>
          <p:nvPr/>
        </p:nvSpPr>
        <p:spPr>
          <a:xfrm>
            <a:off x="-1336453" y="4815025"/>
            <a:ext cx="55961" cy="6660"/>
          </a:xfrm>
          <a:custGeom>
            <a:avLst/>
            <a:gdLst/>
            <a:ahLst/>
            <a:cxnLst/>
            <a:rect l="l" t="t" r="r" b="b"/>
            <a:pathLst>
              <a:path w="2462" h="293" extrusionOk="0">
                <a:moveTo>
                  <a:pt x="2461" y="163"/>
                </a:moveTo>
                <a:cubicBezTo>
                  <a:pt x="2461" y="227"/>
                  <a:pt x="1911" y="292"/>
                  <a:pt x="1231" y="292"/>
                </a:cubicBezTo>
                <a:cubicBezTo>
                  <a:pt x="551" y="292"/>
                  <a:pt x="0" y="227"/>
                  <a:pt x="0" y="163"/>
                </a:cubicBezTo>
                <a:cubicBezTo>
                  <a:pt x="0" y="66"/>
                  <a:pt x="551" y="1"/>
                  <a:pt x="1231" y="1"/>
                </a:cubicBezTo>
                <a:cubicBezTo>
                  <a:pt x="1911" y="1"/>
                  <a:pt x="2461" y="66"/>
                  <a:pt x="2461" y="163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7"/>
          <p:cNvSpPr/>
          <p:nvPr/>
        </p:nvSpPr>
        <p:spPr>
          <a:xfrm>
            <a:off x="15671" y="4962244"/>
            <a:ext cx="59644" cy="26526"/>
          </a:xfrm>
          <a:custGeom>
            <a:avLst/>
            <a:gdLst/>
            <a:ahLst/>
            <a:cxnLst/>
            <a:rect l="l" t="t" r="r" b="b"/>
            <a:pathLst>
              <a:path w="2624" h="1167" extrusionOk="0">
                <a:moveTo>
                  <a:pt x="2624" y="583"/>
                </a:moveTo>
                <a:cubicBezTo>
                  <a:pt x="2624" y="907"/>
                  <a:pt x="2041" y="1166"/>
                  <a:pt x="1296" y="1166"/>
                </a:cubicBezTo>
                <a:cubicBezTo>
                  <a:pt x="584" y="1166"/>
                  <a:pt x="1" y="907"/>
                  <a:pt x="1" y="583"/>
                </a:cubicBezTo>
                <a:cubicBezTo>
                  <a:pt x="1" y="259"/>
                  <a:pt x="584" y="0"/>
                  <a:pt x="1296" y="0"/>
                </a:cubicBezTo>
                <a:cubicBezTo>
                  <a:pt x="2041" y="0"/>
                  <a:pt x="2624" y="259"/>
                  <a:pt x="2624" y="583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7"/>
          <p:cNvSpPr/>
          <p:nvPr/>
        </p:nvSpPr>
        <p:spPr>
          <a:xfrm>
            <a:off x="1134475" y="5099144"/>
            <a:ext cx="42732" cy="12547"/>
          </a:xfrm>
          <a:custGeom>
            <a:avLst/>
            <a:gdLst/>
            <a:ahLst/>
            <a:cxnLst/>
            <a:rect l="l" t="t" r="r" b="b"/>
            <a:pathLst>
              <a:path w="1880" h="552" extrusionOk="0">
                <a:moveTo>
                  <a:pt x="1879" y="260"/>
                </a:moveTo>
                <a:cubicBezTo>
                  <a:pt x="1879" y="422"/>
                  <a:pt x="1458" y="551"/>
                  <a:pt x="940" y="551"/>
                </a:cubicBezTo>
                <a:cubicBezTo>
                  <a:pt x="422" y="551"/>
                  <a:pt x="1" y="422"/>
                  <a:pt x="1" y="260"/>
                </a:cubicBezTo>
                <a:cubicBezTo>
                  <a:pt x="1" y="98"/>
                  <a:pt x="422" y="1"/>
                  <a:pt x="940" y="1"/>
                </a:cubicBezTo>
                <a:cubicBezTo>
                  <a:pt x="1458" y="1"/>
                  <a:pt x="1879" y="98"/>
                  <a:pt x="1879" y="26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7"/>
          <p:cNvSpPr/>
          <p:nvPr/>
        </p:nvSpPr>
        <p:spPr>
          <a:xfrm>
            <a:off x="1021871" y="5110918"/>
            <a:ext cx="80237" cy="33890"/>
          </a:xfrm>
          <a:custGeom>
            <a:avLst/>
            <a:gdLst/>
            <a:ahLst/>
            <a:cxnLst/>
            <a:rect l="l" t="t" r="r" b="b"/>
            <a:pathLst>
              <a:path w="3530" h="1491" extrusionOk="0">
                <a:moveTo>
                  <a:pt x="3530" y="746"/>
                </a:moveTo>
                <a:cubicBezTo>
                  <a:pt x="3530" y="1166"/>
                  <a:pt x="2720" y="1490"/>
                  <a:pt x="1781" y="1490"/>
                </a:cubicBezTo>
                <a:cubicBezTo>
                  <a:pt x="810" y="1490"/>
                  <a:pt x="0" y="1166"/>
                  <a:pt x="0" y="746"/>
                </a:cubicBezTo>
                <a:cubicBezTo>
                  <a:pt x="0" y="357"/>
                  <a:pt x="810" y="1"/>
                  <a:pt x="1781" y="1"/>
                </a:cubicBezTo>
                <a:cubicBezTo>
                  <a:pt x="2720" y="1"/>
                  <a:pt x="3530" y="357"/>
                  <a:pt x="3530" y="746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7"/>
          <p:cNvSpPr/>
          <p:nvPr/>
        </p:nvSpPr>
        <p:spPr>
          <a:xfrm>
            <a:off x="-649205" y="4874422"/>
            <a:ext cx="26636" cy="8218"/>
          </a:xfrm>
          <a:custGeom>
            <a:avLst/>
            <a:gdLst/>
            <a:ahLst/>
            <a:cxnLst/>
            <a:rect l="l" t="t" r="r" b="b"/>
            <a:pathLst>
              <a:path w="1264" h="390" extrusionOk="0">
                <a:moveTo>
                  <a:pt x="1264" y="195"/>
                </a:moveTo>
                <a:cubicBezTo>
                  <a:pt x="1264" y="292"/>
                  <a:pt x="972" y="389"/>
                  <a:pt x="616" y="389"/>
                </a:cubicBezTo>
                <a:cubicBezTo>
                  <a:pt x="292" y="389"/>
                  <a:pt x="1" y="292"/>
                  <a:pt x="1" y="195"/>
                </a:cubicBezTo>
                <a:cubicBezTo>
                  <a:pt x="1" y="98"/>
                  <a:pt x="292" y="1"/>
                  <a:pt x="616" y="1"/>
                </a:cubicBezTo>
                <a:cubicBezTo>
                  <a:pt x="972" y="1"/>
                  <a:pt x="1264" y="98"/>
                  <a:pt x="1264" y="195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7"/>
          <p:cNvSpPr/>
          <p:nvPr/>
        </p:nvSpPr>
        <p:spPr>
          <a:xfrm>
            <a:off x="882743" y="5099144"/>
            <a:ext cx="33890" cy="12547"/>
          </a:xfrm>
          <a:custGeom>
            <a:avLst/>
            <a:gdLst/>
            <a:ahLst/>
            <a:cxnLst/>
            <a:rect l="l" t="t" r="r" b="b"/>
            <a:pathLst>
              <a:path w="1491" h="552" extrusionOk="0">
                <a:moveTo>
                  <a:pt x="1490" y="260"/>
                </a:moveTo>
                <a:cubicBezTo>
                  <a:pt x="1490" y="422"/>
                  <a:pt x="1167" y="551"/>
                  <a:pt x="746" y="551"/>
                </a:cubicBezTo>
                <a:cubicBezTo>
                  <a:pt x="325" y="551"/>
                  <a:pt x="1" y="422"/>
                  <a:pt x="1" y="260"/>
                </a:cubicBezTo>
                <a:cubicBezTo>
                  <a:pt x="1" y="98"/>
                  <a:pt x="325" y="1"/>
                  <a:pt x="746" y="1"/>
                </a:cubicBezTo>
                <a:cubicBezTo>
                  <a:pt x="1167" y="1"/>
                  <a:pt x="1490" y="98"/>
                  <a:pt x="1490" y="26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7"/>
          <p:cNvSpPr/>
          <p:nvPr/>
        </p:nvSpPr>
        <p:spPr>
          <a:xfrm>
            <a:off x="1170564" y="4790519"/>
            <a:ext cx="36528" cy="10731"/>
          </a:xfrm>
          <a:custGeom>
            <a:avLst/>
            <a:gdLst/>
            <a:ahLst/>
            <a:cxnLst/>
            <a:rect l="l" t="t" r="r" b="b"/>
            <a:pathLst>
              <a:path w="1879" h="552" extrusionOk="0">
                <a:moveTo>
                  <a:pt x="1878" y="292"/>
                </a:moveTo>
                <a:cubicBezTo>
                  <a:pt x="1878" y="422"/>
                  <a:pt x="1457" y="551"/>
                  <a:pt x="939" y="551"/>
                </a:cubicBezTo>
                <a:cubicBezTo>
                  <a:pt x="421" y="551"/>
                  <a:pt x="0" y="422"/>
                  <a:pt x="0" y="292"/>
                </a:cubicBezTo>
                <a:cubicBezTo>
                  <a:pt x="0" y="130"/>
                  <a:pt x="421" y="1"/>
                  <a:pt x="939" y="1"/>
                </a:cubicBezTo>
                <a:cubicBezTo>
                  <a:pt x="1457" y="1"/>
                  <a:pt x="1878" y="130"/>
                  <a:pt x="1878" y="292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1074243" y="4801230"/>
            <a:ext cx="68643" cy="28344"/>
          </a:xfrm>
          <a:custGeom>
            <a:avLst/>
            <a:gdLst/>
            <a:ahLst/>
            <a:cxnLst/>
            <a:rect l="l" t="t" r="r" b="b"/>
            <a:pathLst>
              <a:path w="3531" h="1458" extrusionOk="0">
                <a:moveTo>
                  <a:pt x="3530" y="745"/>
                </a:moveTo>
                <a:cubicBezTo>
                  <a:pt x="3530" y="1133"/>
                  <a:pt x="2721" y="1457"/>
                  <a:pt x="1749" y="1457"/>
                </a:cubicBezTo>
                <a:cubicBezTo>
                  <a:pt x="810" y="1457"/>
                  <a:pt x="0" y="1133"/>
                  <a:pt x="0" y="745"/>
                </a:cubicBezTo>
                <a:cubicBezTo>
                  <a:pt x="0" y="324"/>
                  <a:pt x="810" y="0"/>
                  <a:pt x="1749" y="0"/>
                </a:cubicBezTo>
                <a:cubicBezTo>
                  <a:pt x="2721" y="0"/>
                  <a:pt x="3530" y="324"/>
                  <a:pt x="3530" y="745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7"/>
          <p:cNvSpPr/>
          <p:nvPr/>
        </p:nvSpPr>
        <p:spPr>
          <a:xfrm>
            <a:off x="1157345" y="4844035"/>
            <a:ext cx="23931" cy="6940"/>
          </a:xfrm>
          <a:custGeom>
            <a:avLst/>
            <a:gdLst/>
            <a:ahLst/>
            <a:cxnLst/>
            <a:rect l="l" t="t" r="r" b="b"/>
            <a:pathLst>
              <a:path w="1231" h="357" extrusionOk="0">
                <a:moveTo>
                  <a:pt x="1231" y="194"/>
                </a:moveTo>
                <a:cubicBezTo>
                  <a:pt x="1231" y="292"/>
                  <a:pt x="972" y="356"/>
                  <a:pt x="615" y="356"/>
                </a:cubicBezTo>
                <a:cubicBezTo>
                  <a:pt x="259" y="356"/>
                  <a:pt x="0" y="292"/>
                  <a:pt x="0" y="194"/>
                </a:cubicBezTo>
                <a:cubicBezTo>
                  <a:pt x="0" y="97"/>
                  <a:pt x="259" y="0"/>
                  <a:pt x="615" y="0"/>
                </a:cubicBezTo>
                <a:cubicBezTo>
                  <a:pt x="972" y="0"/>
                  <a:pt x="1231" y="97"/>
                  <a:pt x="1231" y="19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/>
          <p:nvPr/>
        </p:nvSpPr>
        <p:spPr>
          <a:xfrm>
            <a:off x="1366336" y="2383353"/>
            <a:ext cx="346887" cy="602465"/>
          </a:xfrm>
          <a:custGeom>
            <a:avLst/>
            <a:gdLst/>
            <a:ahLst/>
            <a:cxnLst/>
            <a:rect l="l" t="t" r="r" b="b"/>
            <a:pathLst>
              <a:path w="17844" h="30991" extrusionOk="0">
                <a:moveTo>
                  <a:pt x="7222" y="0"/>
                </a:moveTo>
                <a:lnTo>
                  <a:pt x="10622" y="0"/>
                </a:lnTo>
                <a:cubicBezTo>
                  <a:pt x="14605" y="0"/>
                  <a:pt x="17843" y="3206"/>
                  <a:pt x="17843" y="7222"/>
                </a:cubicBezTo>
                <a:lnTo>
                  <a:pt x="17843" y="23769"/>
                </a:lnTo>
                <a:cubicBezTo>
                  <a:pt x="17843" y="27785"/>
                  <a:pt x="14605" y="30991"/>
                  <a:pt x="10622" y="30991"/>
                </a:cubicBezTo>
                <a:lnTo>
                  <a:pt x="7222" y="30991"/>
                </a:lnTo>
                <a:cubicBezTo>
                  <a:pt x="3238" y="30991"/>
                  <a:pt x="0" y="27785"/>
                  <a:pt x="0" y="23769"/>
                </a:cubicBezTo>
                <a:lnTo>
                  <a:pt x="0" y="7222"/>
                </a:lnTo>
                <a:cubicBezTo>
                  <a:pt x="0" y="3206"/>
                  <a:pt x="3238" y="0"/>
                  <a:pt x="7222" y="0"/>
                </a:cubicBezTo>
                <a:close/>
              </a:path>
            </a:pathLst>
          </a:custGeom>
          <a:solidFill>
            <a:srgbClr val="F0B0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7"/>
          <p:cNvSpPr/>
          <p:nvPr/>
        </p:nvSpPr>
        <p:spPr>
          <a:xfrm>
            <a:off x="-496366" y="3278218"/>
            <a:ext cx="2525100" cy="2028300"/>
          </a:xfrm>
          <a:prstGeom prst="trapezoid">
            <a:avLst>
              <a:gd name="adj" fmla="val 34293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7"/>
          <p:cNvSpPr/>
          <p:nvPr/>
        </p:nvSpPr>
        <p:spPr>
          <a:xfrm>
            <a:off x="-1016942" y="2896755"/>
            <a:ext cx="19537" cy="15377"/>
          </a:xfrm>
          <a:custGeom>
            <a:avLst/>
            <a:gdLst/>
            <a:ahLst/>
            <a:cxnLst/>
            <a:rect l="l" t="t" r="r" b="b"/>
            <a:pathLst>
              <a:path w="1005" h="791" extrusionOk="0">
                <a:moveTo>
                  <a:pt x="440" y="1"/>
                </a:moveTo>
                <a:cubicBezTo>
                  <a:pt x="369" y="1"/>
                  <a:pt x="298" y="31"/>
                  <a:pt x="227" y="78"/>
                </a:cubicBezTo>
                <a:cubicBezTo>
                  <a:pt x="162" y="78"/>
                  <a:pt x="130" y="111"/>
                  <a:pt x="98" y="176"/>
                </a:cubicBezTo>
                <a:cubicBezTo>
                  <a:pt x="65" y="208"/>
                  <a:pt x="33" y="273"/>
                  <a:pt x="0" y="337"/>
                </a:cubicBezTo>
                <a:cubicBezTo>
                  <a:pt x="0" y="370"/>
                  <a:pt x="0" y="435"/>
                  <a:pt x="0" y="467"/>
                </a:cubicBezTo>
                <a:cubicBezTo>
                  <a:pt x="33" y="597"/>
                  <a:pt x="98" y="661"/>
                  <a:pt x="162" y="726"/>
                </a:cubicBezTo>
                <a:lnTo>
                  <a:pt x="227" y="791"/>
                </a:lnTo>
                <a:lnTo>
                  <a:pt x="227" y="726"/>
                </a:lnTo>
                <a:lnTo>
                  <a:pt x="227" y="661"/>
                </a:lnTo>
                <a:lnTo>
                  <a:pt x="227" y="564"/>
                </a:lnTo>
                <a:cubicBezTo>
                  <a:pt x="227" y="532"/>
                  <a:pt x="227" y="499"/>
                  <a:pt x="227" y="467"/>
                </a:cubicBezTo>
                <a:cubicBezTo>
                  <a:pt x="227" y="435"/>
                  <a:pt x="227" y="402"/>
                  <a:pt x="227" y="402"/>
                </a:cubicBezTo>
                <a:cubicBezTo>
                  <a:pt x="259" y="370"/>
                  <a:pt x="259" y="337"/>
                  <a:pt x="292" y="337"/>
                </a:cubicBezTo>
                <a:cubicBezTo>
                  <a:pt x="324" y="305"/>
                  <a:pt x="357" y="273"/>
                  <a:pt x="357" y="273"/>
                </a:cubicBezTo>
                <a:cubicBezTo>
                  <a:pt x="389" y="240"/>
                  <a:pt x="421" y="240"/>
                  <a:pt x="454" y="240"/>
                </a:cubicBezTo>
                <a:lnTo>
                  <a:pt x="583" y="208"/>
                </a:lnTo>
                <a:cubicBezTo>
                  <a:pt x="648" y="176"/>
                  <a:pt x="713" y="176"/>
                  <a:pt x="778" y="176"/>
                </a:cubicBezTo>
                <a:lnTo>
                  <a:pt x="1004" y="176"/>
                </a:lnTo>
                <a:lnTo>
                  <a:pt x="939" y="143"/>
                </a:lnTo>
                <a:cubicBezTo>
                  <a:pt x="875" y="111"/>
                  <a:pt x="842" y="78"/>
                  <a:pt x="778" y="46"/>
                </a:cubicBezTo>
                <a:cubicBezTo>
                  <a:pt x="713" y="14"/>
                  <a:pt x="616" y="14"/>
                  <a:pt x="518" y="14"/>
                </a:cubicBezTo>
                <a:cubicBezTo>
                  <a:pt x="492" y="5"/>
                  <a:pt x="466" y="1"/>
                  <a:pt x="440" y="1"/>
                </a:cubicBezTo>
                <a:close/>
              </a:path>
            </a:pathLst>
          </a:custGeom>
          <a:solidFill>
            <a:srgbClr val="709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7"/>
          <p:cNvSpPr/>
          <p:nvPr/>
        </p:nvSpPr>
        <p:spPr>
          <a:xfrm>
            <a:off x="-978550" y="2814548"/>
            <a:ext cx="43468" cy="30074"/>
          </a:xfrm>
          <a:custGeom>
            <a:avLst/>
            <a:gdLst/>
            <a:ahLst/>
            <a:cxnLst/>
            <a:rect l="l" t="t" r="r" b="b"/>
            <a:pathLst>
              <a:path w="2236" h="1547" extrusionOk="0">
                <a:moveTo>
                  <a:pt x="519" y="1"/>
                </a:moveTo>
                <a:cubicBezTo>
                  <a:pt x="422" y="1"/>
                  <a:pt x="357" y="33"/>
                  <a:pt x="292" y="33"/>
                </a:cubicBezTo>
                <a:cubicBezTo>
                  <a:pt x="260" y="65"/>
                  <a:pt x="227" y="65"/>
                  <a:pt x="227" y="98"/>
                </a:cubicBezTo>
                <a:cubicBezTo>
                  <a:pt x="195" y="98"/>
                  <a:pt x="163" y="130"/>
                  <a:pt x="130" y="162"/>
                </a:cubicBezTo>
                <a:cubicBezTo>
                  <a:pt x="65" y="227"/>
                  <a:pt x="33" y="292"/>
                  <a:pt x="33" y="357"/>
                </a:cubicBezTo>
                <a:cubicBezTo>
                  <a:pt x="1" y="389"/>
                  <a:pt x="1" y="454"/>
                  <a:pt x="33" y="486"/>
                </a:cubicBezTo>
                <a:cubicBezTo>
                  <a:pt x="33" y="519"/>
                  <a:pt x="33" y="551"/>
                  <a:pt x="33" y="583"/>
                </a:cubicBezTo>
                <a:cubicBezTo>
                  <a:pt x="65" y="648"/>
                  <a:pt x="65" y="681"/>
                  <a:pt x="98" y="713"/>
                </a:cubicBezTo>
                <a:cubicBezTo>
                  <a:pt x="98" y="745"/>
                  <a:pt x="130" y="778"/>
                  <a:pt x="163" y="810"/>
                </a:cubicBezTo>
                <a:cubicBezTo>
                  <a:pt x="195" y="842"/>
                  <a:pt x="227" y="842"/>
                  <a:pt x="260" y="875"/>
                </a:cubicBezTo>
                <a:cubicBezTo>
                  <a:pt x="292" y="907"/>
                  <a:pt x="325" y="907"/>
                  <a:pt x="357" y="940"/>
                </a:cubicBezTo>
                <a:cubicBezTo>
                  <a:pt x="389" y="940"/>
                  <a:pt x="422" y="972"/>
                  <a:pt x="454" y="972"/>
                </a:cubicBezTo>
                <a:lnTo>
                  <a:pt x="681" y="972"/>
                </a:lnTo>
                <a:cubicBezTo>
                  <a:pt x="681" y="994"/>
                  <a:pt x="681" y="1015"/>
                  <a:pt x="681" y="1037"/>
                </a:cubicBezTo>
                <a:cubicBezTo>
                  <a:pt x="681" y="1134"/>
                  <a:pt x="713" y="1199"/>
                  <a:pt x="746" y="1263"/>
                </a:cubicBezTo>
                <a:cubicBezTo>
                  <a:pt x="778" y="1296"/>
                  <a:pt x="810" y="1296"/>
                  <a:pt x="843" y="1328"/>
                </a:cubicBezTo>
                <a:cubicBezTo>
                  <a:pt x="843" y="1361"/>
                  <a:pt x="875" y="1393"/>
                  <a:pt x="907" y="1425"/>
                </a:cubicBezTo>
                <a:cubicBezTo>
                  <a:pt x="972" y="1458"/>
                  <a:pt x="1037" y="1490"/>
                  <a:pt x="1102" y="1490"/>
                </a:cubicBezTo>
                <a:cubicBezTo>
                  <a:pt x="1145" y="1499"/>
                  <a:pt x="1186" y="1503"/>
                  <a:pt x="1226" y="1503"/>
                </a:cubicBezTo>
                <a:cubicBezTo>
                  <a:pt x="1333" y="1503"/>
                  <a:pt x="1428" y="1473"/>
                  <a:pt x="1523" y="1425"/>
                </a:cubicBezTo>
                <a:cubicBezTo>
                  <a:pt x="1555" y="1393"/>
                  <a:pt x="1587" y="1393"/>
                  <a:pt x="1620" y="1361"/>
                </a:cubicBezTo>
                <a:cubicBezTo>
                  <a:pt x="1620" y="1336"/>
                  <a:pt x="1639" y="1330"/>
                  <a:pt x="1662" y="1314"/>
                </a:cubicBezTo>
                <a:lnTo>
                  <a:pt x="1662" y="1314"/>
                </a:lnTo>
                <a:cubicBezTo>
                  <a:pt x="1691" y="1367"/>
                  <a:pt x="1723" y="1399"/>
                  <a:pt x="1782" y="1458"/>
                </a:cubicBezTo>
                <a:cubicBezTo>
                  <a:pt x="1782" y="1490"/>
                  <a:pt x="1847" y="1522"/>
                  <a:pt x="1879" y="1522"/>
                </a:cubicBezTo>
                <a:cubicBezTo>
                  <a:pt x="1895" y="1539"/>
                  <a:pt x="1919" y="1547"/>
                  <a:pt x="1944" y="1547"/>
                </a:cubicBezTo>
                <a:cubicBezTo>
                  <a:pt x="1968" y="1547"/>
                  <a:pt x="1992" y="1539"/>
                  <a:pt x="2008" y="1522"/>
                </a:cubicBezTo>
                <a:cubicBezTo>
                  <a:pt x="2041" y="1522"/>
                  <a:pt x="2073" y="1490"/>
                  <a:pt x="2106" y="1458"/>
                </a:cubicBezTo>
                <a:cubicBezTo>
                  <a:pt x="2138" y="1425"/>
                  <a:pt x="2138" y="1393"/>
                  <a:pt x="2170" y="1361"/>
                </a:cubicBezTo>
                <a:cubicBezTo>
                  <a:pt x="2203" y="1328"/>
                  <a:pt x="2203" y="1263"/>
                  <a:pt x="2235" y="1199"/>
                </a:cubicBezTo>
                <a:cubicBezTo>
                  <a:pt x="2235" y="1134"/>
                  <a:pt x="2235" y="1069"/>
                  <a:pt x="2235" y="1004"/>
                </a:cubicBezTo>
                <a:cubicBezTo>
                  <a:pt x="2203" y="875"/>
                  <a:pt x="2170" y="778"/>
                  <a:pt x="2138" y="681"/>
                </a:cubicBezTo>
                <a:lnTo>
                  <a:pt x="2106" y="745"/>
                </a:lnTo>
                <a:cubicBezTo>
                  <a:pt x="2106" y="778"/>
                  <a:pt x="2106" y="810"/>
                  <a:pt x="2106" y="810"/>
                </a:cubicBezTo>
                <a:cubicBezTo>
                  <a:pt x="2106" y="875"/>
                  <a:pt x="2106" y="940"/>
                  <a:pt x="2106" y="972"/>
                </a:cubicBezTo>
                <a:cubicBezTo>
                  <a:pt x="2106" y="1037"/>
                  <a:pt x="2106" y="1102"/>
                  <a:pt x="2073" y="1134"/>
                </a:cubicBezTo>
                <a:cubicBezTo>
                  <a:pt x="2041" y="1199"/>
                  <a:pt x="2041" y="1231"/>
                  <a:pt x="2008" y="1296"/>
                </a:cubicBezTo>
                <a:cubicBezTo>
                  <a:pt x="1976" y="1296"/>
                  <a:pt x="1976" y="1328"/>
                  <a:pt x="1976" y="1328"/>
                </a:cubicBezTo>
                <a:cubicBezTo>
                  <a:pt x="1944" y="1361"/>
                  <a:pt x="1944" y="1361"/>
                  <a:pt x="1911" y="1361"/>
                </a:cubicBezTo>
                <a:cubicBezTo>
                  <a:pt x="1911" y="1361"/>
                  <a:pt x="1879" y="1328"/>
                  <a:pt x="1879" y="1328"/>
                </a:cubicBezTo>
                <a:cubicBezTo>
                  <a:pt x="1847" y="1296"/>
                  <a:pt x="1847" y="1263"/>
                  <a:pt x="1847" y="1231"/>
                </a:cubicBezTo>
                <a:cubicBezTo>
                  <a:pt x="1782" y="1166"/>
                  <a:pt x="1782" y="1102"/>
                  <a:pt x="1782" y="1069"/>
                </a:cubicBezTo>
                <a:cubicBezTo>
                  <a:pt x="1782" y="1037"/>
                  <a:pt x="1782" y="1004"/>
                  <a:pt x="1749" y="1004"/>
                </a:cubicBezTo>
                <a:cubicBezTo>
                  <a:pt x="1736" y="991"/>
                  <a:pt x="1717" y="983"/>
                  <a:pt x="1697" y="983"/>
                </a:cubicBezTo>
                <a:cubicBezTo>
                  <a:pt x="1669" y="983"/>
                  <a:pt x="1639" y="999"/>
                  <a:pt x="1620" y="1037"/>
                </a:cubicBezTo>
                <a:cubicBezTo>
                  <a:pt x="1587" y="1069"/>
                  <a:pt x="1555" y="1102"/>
                  <a:pt x="1523" y="1134"/>
                </a:cubicBezTo>
                <a:cubicBezTo>
                  <a:pt x="1490" y="1166"/>
                  <a:pt x="1490" y="1166"/>
                  <a:pt x="1458" y="1199"/>
                </a:cubicBezTo>
                <a:cubicBezTo>
                  <a:pt x="1458" y="1199"/>
                  <a:pt x="1426" y="1199"/>
                  <a:pt x="1393" y="1231"/>
                </a:cubicBezTo>
                <a:cubicBezTo>
                  <a:pt x="1361" y="1231"/>
                  <a:pt x="1328" y="1263"/>
                  <a:pt x="1264" y="1263"/>
                </a:cubicBezTo>
                <a:lnTo>
                  <a:pt x="1134" y="1263"/>
                </a:lnTo>
                <a:cubicBezTo>
                  <a:pt x="1102" y="1263"/>
                  <a:pt x="1069" y="1231"/>
                  <a:pt x="1037" y="1231"/>
                </a:cubicBezTo>
                <a:cubicBezTo>
                  <a:pt x="1005" y="1199"/>
                  <a:pt x="1005" y="1199"/>
                  <a:pt x="972" y="1199"/>
                </a:cubicBezTo>
                <a:cubicBezTo>
                  <a:pt x="972" y="1166"/>
                  <a:pt x="940" y="1166"/>
                  <a:pt x="940" y="1134"/>
                </a:cubicBezTo>
                <a:cubicBezTo>
                  <a:pt x="907" y="1102"/>
                  <a:pt x="907" y="1069"/>
                  <a:pt x="907" y="1004"/>
                </a:cubicBezTo>
                <a:cubicBezTo>
                  <a:pt x="907" y="1004"/>
                  <a:pt x="907" y="972"/>
                  <a:pt x="907" y="940"/>
                </a:cubicBezTo>
                <a:lnTo>
                  <a:pt x="907" y="875"/>
                </a:lnTo>
                <a:cubicBezTo>
                  <a:pt x="875" y="810"/>
                  <a:pt x="810" y="778"/>
                  <a:pt x="778" y="778"/>
                </a:cubicBezTo>
                <a:lnTo>
                  <a:pt x="519" y="778"/>
                </a:lnTo>
                <a:lnTo>
                  <a:pt x="422" y="745"/>
                </a:lnTo>
                <a:cubicBezTo>
                  <a:pt x="357" y="745"/>
                  <a:pt x="325" y="713"/>
                  <a:pt x="292" y="681"/>
                </a:cubicBezTo>
                <a:cubicBezTo>
                  <a:pt x="260" y="648"/>
                  <a:pt x="227" y="648"/>
                  <a:pt x="227" y="616"/>
                </a:cubicBezTo>
                <a:cubicBezTo>
                  <a:pt x="195" y="583"/>
                  <a:pt x="195" y="583"/>
                  <a:pt x="195" y="551"/>
                </a:cubicBezTo>
                <a:cubicBezTo>
                  <a:pt x="163" y="519"/>
                  <a:pt x="163" y="486"/>
                  <a:pt x="163" y="454"/>
                </a:cubicBezTo>
                <a:cubicBezTo>
                  <a:pt x="163" y="454"/>
                  <a:pt x="163" y="421"/>
                  <a:pt x="163" y="389"/>
                </a:cubicBezTo>
                <a:cubicBezTo>
                  <a:pt x="163" y="357"/>
                  <a:pt x="163" y="324"/>
                  <a:pt x="163" y="292"/>
                </a:cubicBezTo>
                <a:cubicBezTo>
                  <a:pt x="163" y="260"/>
                  <a:pt x="163" y="227"/>
                  <a:pt x="195" y="227"/>
                </a:cubicBezTo>
                <a:cubicBezTo>
                  <a:pt x="195" y="195"/>
                  <a:pt x="227" y="162"/>
                  <a:pt x="260" y="162"/>
                </a:cubicBezTo>
                <a:cubicBezTo>
                  <a:pt x="260" y="130"/>
                  <a:pt x="292" y="98"/>
                  <a:pt x="325" y="98"/>
                </a:cubicBezTo>
                <a:cubicBezTo>
                  <a:pt x="389" y="65"/>
                  <a:pt x="454" y="33"/>
                  <a:pt x="519" y="1"/>
                </a:cubicBezTo>
                <a:close/>
              </a:path>
            </a:pathLst>
          </a:custGeom>
          <a:solidFill>
            <a:srgbClr val="709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7"/>
          <p:cNvSpPr/>
          <p:nvPr/>
        </p:nvSpPr>
        <p:spPr>
          <a:xfrm>
            <a:off x="-968481" y="2747192"/>
            <a:ext cx="18915" cy="9467"/>
          </a:xfrm>
          <a:custGeom>
            <a:avLst/>
            <a:gdLst/>
            <a:ahLst/>
            <a:cxnLst/>
            <a:rect l="l" t="t" r="r" b="b"/>
            <a:pathLst>
              <a:path w="973" h="487" extrusionOk="0">
                <a:moveTo>
                  <a:pt x="1" y="1"/>
                </a:moveTo>
                <a:cubicBezTo>
                  <a:pt x="1" y="33"/>
                  <a:pt x="1" y="33"/>
                  <a:pt x="1" y="65"/>
                </a:cubicBezTo>
                <a:cubicBezTo>
                  <a:pt x="1" y="195"/>
                  <a:pt x="33" y="324"/>
                  <a:pt x="163" y="389"/>
                </a:cubicBezTo>
                <a:cubicBezTo>
                  <a:pt x="195" y="422"/>
                  <a:pt x="228" y="454"/>
                  <a:pt x="260" y="454"/>
                </a:cubicBezTo>
                <a:cubicBezTo>
                  <a:pt x="325" y="486"/>
                  <a:pt x="357" y="486"/>
                  <a:pt x="422" y="486"/>
                </a:cubicBezTo>
                <a:cubicBezTo>
                  <a:pt x="487" y="486"/>
                  <a:pt x="584" y="486"/>
                  <a:pt x="648" y="454"/>
                </a:cubicBezTo>
                <a:cubicBezTo>
                  <a:pt x="713" y="422"/>
                  <a:pt x="778" y="389"/>
                  <a:pt x="843" y="324"/>
                </a:cubicBezTo>
                <a:cubicBezTo>
                  <a:pt x="908" y="292"/>
                  <a:pt x="940" y="227"/>
                  <a:pt x="972" y="162"/>
                </a:cubicBezTo>
                <a:lnTo>
                  <a:pt x="972" y="162"/>
                </a:lnTo>
                <a:lnTo>
                  <a:pt x="908" y="195"/>
                </a:lnTo>
                <a:lnTo>
                  <a:pt x="778" y="195"/>
                </a:lnTo>
                <a:cubicBezTo>
                  <a:pt x="648" y="227"/>
                  <a:pt x="551" y="260"/>
                  <a:pt x="422" y="260"/>
                </a:cubicBezTo>
                <a:cubicBezTo>
                  <a:pt x="325" y="260"/>
                  <a:pt x="195" y="227"/>
                  <a:pt x="130" y="130"/>
                </a:cubicBezTo>
                <a:lnTo>
                  <a:pt x="33" y="65"/>
                </a:lnTo>
                <a:lnTo>
                  <a:pt x="1" y="1"/>
                </a:lnTo>
                <a:close/>
              </a:path>
            </a:pathLst>
          </a:custGeom>
          <a:solidFill>
            <a:srgbClr val="709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7"/>
          <p:cNvSpPr/>
          <p:nvPr/>
        </p:nvSpPr>
        <p:spPr>
          <a:xfrm>
            <a:off x="-960297" y="2672916"/>
            <a:ext cx="34020" cy="23931"/>
          </a:xfrm>
          <a:custGeom>
            <a:avLst/>
            <a:gdLst/>
            <a:ahLst/>
            <a:cxnLst/>
            <a:rect l="l" t="t" r="r" b="b"/>
            <a:pathLst>
              <a:path w="1750" h="1231" extrusionOk="0">
                <a:moveTo>
                  <a:pt x="130" y="0"/>
                </a:moveTo>
                <a:lnTo>
                  <a:pt x="66" y="130"/>
                </a:lnTo>
                <a:cubicBezTo>
                  <a:pt x="33" y="162"/>
                  <a:pt x="33" y="195"/>
                  <a:pt x="1" y="227"/>
                </a:cubicBezTo>
                <a:cubicBezTo>
                  <a:pt x="1" y="259"/>
                  <a:pt x="1" y="324"/>
                  <a:pt x="1" y="357"/>
                </a:cubicBezTo>
                <a:cubicBezTo>
                  <a:pt x="1" y="421"/>
                  <a:pt x="33" y="454"/>
                  <a:pt x="33" y="518"/>
                </a:cubicBezTo>
                <a:cubicBezTo>
                  <a:pt x="66" y="551"/>
                  <a:pt x="98" y="583"/>
                  <a:pt x="130" y="616"/>
                </a:cubicBezTo>
                <a:cubicBezTo>
                  <a:pt x="195" y="648"/>
                  <a:pt x="227" y="680"/>
                  <a:pt x="260" y="680"/>
                </a:cubicBezTo>
                <a:cubicBezTo>
                  <a:pt x="325" y="713"/>
                  <a:pt x="357" y="713"/>
                  <a:pt x="422" y="713"/>
                </a:cubicBezTo>
                <a:lnTo>
                  <a:pt x="454" y="713"/>
                </a:lnTo>
                <a:cubicBezTo>
                  <a:pt x="475" y="759"/>
                  <a:pt x="497" y="809"/>
                  <a:pt x="519" y="875"/>
                </a:cubicBezTo>
                <a:cubicBezTo>
                  <a:pt x="519" y="907"/>
                  <a:pt x="551" y="939"/>
                  <a:pt x="584" y="972"/>
                </a:cubicBezTo>
                <a:cubicBezTo>
                  <a:pt x="616" y="1004"/>
                  <a:pt x="681" y="1037"/>
                  <a:pt x="713" y="1069"/>
                </a:cubicBezTo>
                <a:lnTo>
                  <a:pt x="908" y="1069"/>
                </a:lnTo>
                <a:cubicBezTo>
                  <a:pt x="940" y="1037"/>
                  <a:pt x="972" y="1004"/>
                  <a:pt x="1005" y="972"/>
                </a:cubicBezTo>
                <a:cubicBezTo>
                  <a:pt x="1006" y="971"/>
                  <a:pt x="1006" y="971"/>
                  <a:pt x="1007" y="971"/>
                </a:cubicBezTo>
                <a:lnTo>
                  <a:pt x="1007" y="971"/>
                </a:lnTo>
                <a:cubicBezTo>
                  <a:pt x="1015" y="1015"/>
                  <a:pt x="1037" y="1042"/>
                  <a:pt x="1037" y="1069"/>
                </a:cubicBezTo>
                <a:cubicBezTo>
                  <a:pt x="1069" y="1101"/>
                  <a:pt x="1102" y="1134"/>
                  <a:pt x="1134" y="1166"/>
                </a:cubicBezTo>
                <a:lnTo>
                  <a:pt x="1167" y="1199"/>
                </a:lnTo>
                <a:lnTo>
                  <a:pt x="1264" y="1231"/>
                </a:lnTo>
                <a:lnTo>
                  <a:pt x="1393" y="1231"/>
                </a:lnTo>
                <a:cubicBezTo>
                  <a:pt x="1458" y="1231"/>
                  <a:pt x="1490" y="1199"/>
                  <a:pt x="1523" y="1166"/>
                </a:cubicBezTo>
                <a:cubicBezTo>
                  <a:pt x="1555" y="1134"/>
                  <a:pt x="1555" y="1101"/>
                  <a:pt x="1588" y="1069"/>
                </a:cubicBezTo>
                <a:cubicBezTo>
                  <a:pt x="1620" y="1004"/>
                  <a:pt x="1652" y="972"/>
                  <a:pt x="1685" y="907"/>
                </a:cubicBezTo>
                <a:cubicBezTo>
                  <a:pt x="1717" y="842"/>
                  <a:pt x="1717" y="745"/>
                  <a:pt x="1717" y="680"/>
                </a:cubicBezTo>
                <a:cubicBezTo>
                  <a:pt x="1749" y="616"/>
                  <a:pt x="1749" y="551"/>
                  <a:pt x="1717" y="486"/>
                </a:cubicBezTo>
                <a:cubicBezTo>
                  <a:pt x="1717" y="454"/>
                  <a:pt x="1717" y="421"/>
                  <a:pt x="1717" y="389"/>
                </a:cubicBezTo>
                <a:lnTo>
                  <a:pt x="1685" y="324"/>
                </a:lnTo>
                <a:cubicBezTo>
                  <a:pt x="1685" y="357"/>
                  <a:pt x="1685" y="421"/>
                  <a:pt x="1685" y="454"/>
                </a:cubicBezTo>
                <a:cubicBezTo>
                  <a:pt x="1652" y="518"/>
                  <a:pt x="1652" y="583"/>
                  <a:pt x="1620" y="648"/>
                </a:cubicBezTo>
                <a:cubicBezTo>
                  <a:pt x="1588" y="745"/>
                  <a:pt x="1523" y="842"/>
                  <a:pt x="1458" y="939"/>
                </a:cubicBezTo>
                <a:cubicBezTo>
                  <a:pt x="1426" y="939"/>
                  <a:pt x="1426" y="972"/>
                  <a:pt x="1393" y="972"/>
                </a:cubicBezTo>
                <a:cubicBezTo>
                  <a:pt x="1393" y="1004"/>
                  <a:pt x="1361" y="1004"/>
                  <a:pt x="1361" y="1004"/>
                </a:cubicBezTo>
                <a:lnTo>
                  <a:pt x="1296" y="1004"/>
                </a:lnTo>
                <a:cubicBezTo>
                  <a:pt x="1264" y="1004"/>
                  <a:pt x="1264" y="939"/>
                  <a:pt x="1264" y="939"/>
                </a:cubicBezTo>
                <a:cubicBezTo>
                  <a:pt x="1264" y="939"/>
                  <a:pt x="1264" y="907"/>
                  <a:pt x="1264" y="875"/>
                </a:cubicBezTo>
                <a:cubicBezTo>
                  <a:pt x="1231" y="842"/>
                  <a:pt x="1231" y="778"/>
                  <a:pt x="1231" y="713"/>
                </a:cubicBezTo>
                <a:cubicBezTo>
                  <a:pt x="1199" y="680"/>
                  <a:pt x="1199" y="648"/>
                  <a:pt x="1167" y="648"/>
                </a:cubicBezTo>
                <a:cubicBezTo>
                  <a:pt x="1140" y="635"/>
                  <a:pt x="1113" y="627"/>
                  <a:pt x="1088" y="627"/>
                </a:cubicBezTo>
                <a:cubicBezTo>
                  <a:pt x="1054" y="627"/>
                  <a:pt x="1024" y="642"/>
                  <a:pt x="1005" y="680"/>
                </a:cubicBezTo>
                <a:cubicBezTo>
                  <a:pt x="988" y="697"/>
                  <a:pt x="971" y="723"/>
                  <a:pt x="954" y="749"/>
                </a:cubicBezTo>
                <a:lnTo>
                  <a:pt x="954" y="749"/>
                </a:lnTo>
                <a:lnTo>
                  <a:pt x="940" y="745"/>
                </a:lnTo>
                <a:lnTo>
                  <a:pt x="940" y="745"/>
                </a:lnTo>
                <a:cubicBezTo>
                  <a:pt x="942" y="750"/>
                  <a:pt x="945" y="755"/>
                  <a:pt x="947" y="759"/>
                </a:cubicBezTo>
                <a:lnTo>
                  <a:pt x="947" y="759"/>
                </a:lnTo>
                <a:cubicBezTo>
                  <a:pt x="934" y="779"/>
                  <a:pt x="921" y="797"/>
                  <a:pt x="908" y="810"/>
                </a:cubicBezTo>
                <a:cubicBezTo>
                  <a:pt x="843" y="842"/>
                  <a:pt x="810" y="842"/>
                  <a:pt x="810" y="842"/>
                </a:cubicBezTo>
                <a:cubicBezTo>
                  <a:pt x="778" y="842"/>
                  <a:pt x="746" y="810"/>
                  <a:pt x="746" y="778"/>
                </a:cubicBezTo>
                <a:cubicBezTo>
                  <a:pt x="713" y="713"/>
                  <a:pt x="681" y="680"/>
                  <a:pt x="648" y="616"/>
                </a:cubicBezTo>
                <a:cubicBezTo>
                  <a:pt x="648" y="568"/>
                  <a:pt x="614" y="538"/>
                  <a:pt x="582" y="538"/>
                </a:cubicBezTo>
                <a:cubicBezTo>
                  <a:pt x="571" y="538"/>
                  <a:pt x="560" y="542"/>
                  <a:pt x="551" y="551"/>
                </a:cubicBezTo>
                <a:lnTo>
                  <a:pt x="357" y="551"/>
                </a:lnTo>
                <a:cubicBezTo>
                  <a:pt x="325" y="551"/>
                  <a:pt x="292" y="518"/>
                  <a:pt x="260" y="518"/>
                </a:cubicBezTo>
                <a:cubicBezTo>
                  <a:pt x="227" y="518"/>
                  <a:pt x="227" y="486"/>
                  <a:pt x="227" y="486"/>
                </a:cubicBezTo>
                <a:lnTo>
                  <a:pt x="195" y="454"/>
                </a:lnTo>
                <a:cubicBezTo>
                  <a:pt x="163" y="421"/>
                  <a:pt x="130" y="421"/>
                  <a:pt x="130" y="389"/>
                </a:cubicBezTo>
                <a:cubicBezTo>
                  <a:pt x="130" y="357"/>
                  <a:pt x="130" y="292"/>
                  <a:pt x="130" y="259"/>
                </a:cubicBezTo>
                <a:cubicBezTo>
                  <a:pt x="130" y="227"/>
                  <a:pt x="130" y="195"/>
                  <a:pt x="130" y="162"/>
                </a:cubicBezTo>
                <a:lnTo>
                  <a:pt x="130" y="0"/>
                </a:lnTo>
                <a:close/>
              </a:path>
            </a:pathLst>
          </a:custGeom>
          <a:solidFill>
            <a:srgbClr val="709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7"/>
          <p:cNvSpPr/>
          <p:nvPr/>
        </p:nvSpPr>
        <p:spPr>
          <a:xfrm>
            <a:off x="-935745" y="2951768"/>
            <a:ext cx="30249" cy="26477"/>
          </a:xfrm>
          <a:custGeom>
            <a:avLst/>
            <a:gdLst/>
            <a:ahLst/>
            <a:cxnLst/>
            <a:rect l="l" t="t" r="r" b="b"/>
            <a:pathLst>
              <a:path w="1556" h="1362" extrusionOk="0">
                <a:moveTo>
                  <a:pt x="1490" y="1"/>
                </a:moveTo>
                <a:cubicBezTo>
                  <a:pt x="1490" y="131"/>
                  <a:pt x="1490" y="260"/>
                  <a:pt x="1426" y="390"/>
                </a:cubicBezTo>
                <a:cubicBezTo>
                  <a:pt x="1426" y="454"/>
                  <a:pt x="1393" y="519"/>
                  <a:pt x="1361" y="551"/>
                </a:cubicBezTo>
                <a:cubicBezTo>
                  <a:pt x="1328" y="616"/>
                  <a:pt x="1296" y="649"/>
                  <a:pt x="1264" y="713"/>
                </a:cubicBezTo>
                <a:cubicBezTo>
                  <a:pt x="1231" y="713"/>
                  <a:pt x="1231" y="746"/>
                  <a:pt x="1199" y="746"/>
                </a:cubicBezTo>
                <a:cubicBezTo>
                  <a:pt x="1167" y="778"/>
                  <a:pt x="1167" y="778"/>
                  <a:pt x="1134" y="778"/>
                </a:cubicBezTo>
                <a:lnTo>
                  <a:pt x="972" y="778"/>
                </a:lnTo>
                <a:cubicBezTo>
                  <a:pt x="940" y="746"/>
                  <a:pt x="907" y="746"/>
                  <a:pt x="907" y="713"/>
                </a:cubicBezTo>
                <a:cubicBezTo>
                  <a:pt x="875" y="681"/>
                  <a:pt x="843" y="649"/>
                  <a:pt x="810" y="584"/>
                </a:cubicBezTo>
                <a:cubicBezTo>
                  <a:pt x="778" y="551"/>
                  <a:pt x="746" y="551"/>
                  <a:pt x="681" y="551"/>
                </a:cubicBezTo>
                <a:cubicBezTo>
                  <a:pt x="616" y="551"/>
                  <a:pt x="584" y="616"/>
                  <a:pt x="584" y="681"/>
                </a:cubicBezTo>
                <a:cubicBezTo>
                  <a:pt x="590" y="700"/>
                  <a:pt x="595" y="720"/>
                  <a:pt x="599" y="739"/>
                </a:cubicBezTo>
                <a:lnTo>
                  <a:pt x="599" y="739"/>
                </a:lnTo>
                <a:lnTo>
                  <a:pt x="584" y="746"/>
                </a:lnTo>
                <a:cubicBezTo>
                  <a:pt x="590" y="749"/>
                  <a:pt x="596" y="753"/>
                  <a:pt x="602" y="757"/>
                </a:cubicBezTo>
                <a:lnTo>
                  <a:pt x="602" y="757"/>
                </a:lnTo>
                <a:cubicBezTo>
                  <a:pt x="614" y="829"/>
                  <a:pt x="608" y="900"/>
                  <a:pt x="584" y="972"/>
                </a:cubicBezTo>
                <a:cubicBezTo>
                  <a:pt x="584" y="1037"/>
                  <a:pt x="584" y="1070"/>
                  <a:pt x="551" y="1102"/>
                </a:cubicBezTo>
                <a:cubicBezTo>
                  <a:pt x="519" y="1134"/>
                  <a:pt x="519" y="1167"/>
                  <a:pt x="486" y="1167"/>
                </a:cubicBezTo>
                <a:lnTo>
                  <a:pt x="292" y="1167"/>
                </a:lnTo>
                <a:cubicBezTo>
                  <a:pt x="260" y="1134"/>
                  <a:pt x="260" y="1134"/>
                  <a:pt x="227" y="1102"/>
                </a:cubicBezTo>
                <a:cubicBezTo>
                  <a:pt x="195" y="1102"/>
                  <a:pt x="195" y="1070"/>
                  <a:pt x="163" y="1070"/>
                </a:cubicBezTo>
                <a:cubicBezTo>
                  <a:pt x="163" y="1037"/>
                  <a:pt x="130" y="1037"/>
                  <a:pt x="98" y="1005"/>
                </a:cubicBezTo>
                <a:cubicBezTo>
                  <a:pt x="66" y="972"/>
                  <a:pt x="33" y="940"/>
                  <a:pt x="1" y="875"/>
                </a:cubicBezTo>
                <a:lnTo>
                  <a:pt x="1" y="875"/>
                </a:lnTo>
                <a:cubicBezTo>
                  <a:pt x="1" y="940"/>
                  <a:pt x="33" y="1005"/>
                  <a:pt x="66" y="1037"/>
                </a:cubicBezTo>
                <a:cubicBezTo>
                  <a:pt x="66" y="1070"/>
                  <a:pt x="98" y="1102"/>
                  <a:pt x="98" y="1134"/>
                </a:cubicBezTo>
                <a:cubicBezTo>
                  <a:pt x="130" y="1134"/>
                  <a:pt x="130" y="1167"/>
                  <a:pt x="163" y="1199"/>
                </a:cubicBezTo>
                <a:cubicBezTo>
                  <a:pt x="195" y="1232"/>
                  <a:pt x="260" y="1296"/>
                  <a:pt x="325" y="1329"/>
                </a:cubicBezTo>
                <a:cubicBezTo>
                  <a:pt x="357" y="1329"/>
                  <a:pt x="389" y="1329"/>
                  <a:pt x="422" y="1361"/>
                </a:cubicBezTo>
                <a:lnTo>
                  <a:pt x="519" y="1361"/>
                </a:lnTo>
                <a:cubicBezTo>
                  <a:pt x="616" y="1329"/>
                  <a:pt x="681" y="1296"/>
                  <a:pt x="713" y="1232"/>
                </a:cubicBezTo>
                <a:cubicBezTo>
                  <a:pt x="746" y="1167"/>
                  <a:pt x="778" y="1102"/>
                  <a:pt x="810" y="1037"/>
                </a:cubicBezTo>
                <a:cubicBezTo>
                  <a:pt x="817" y="1011"/>
                  <a:pt x="822" y="985"/>
                  <a:pt x="826" y="958"/>
                </a:cubicBezTo>
                <a:lnTo>
                  <a:pt x="826" y="958"/>
                </a:lnTo>
                <a:cubicBezTo>
                  <a:pt x="832" y="962"/>
                  <a:pt x="837" y="967"/>
                  <a:pt x="843" y="972"/>
                </a:cubicBezTo>
                <a:cubicBezTo>
                  <a:pt x="875" y="1005"/>
                  <a:pt x="907" y="1005"/>
                  <a:pt x="972" y="1005"/>
                </a:cubicBezTo>
                <a:cubicBezTo>
                  <a:pt x="991" y="1014"/>
                  <a:pt x="1013" y="1018"/>
                  <a:pt x="1037" y="1018"/>
                </a:cubicBezTo>
                <a:cubicBezTo>
                  <a:pt x="1094" y="1018"/>
                  <a:pt x="1163" y="995"/>
                  <a:pt x="1231" y="972"/>
                </a:cubicBezTo>
                <a:cubicBezTo>
                  <a:pt x="1264" y="940"/>
                  <a:pt x="1296" y="940"/>
                  <a:pt x="1328" y="908"/>
                </a:cubicBezTo>
                <a:cubicBezTo>
                  <a:pt x="1361" y="875"/>
                  <a:pt x="1361" y="843"/>
                  <a:pt x="1393" y="811"/>
                </a:cubicBezTo>
                <a:cubicBezTo>
                  <a:pt x="1490" y="681"/>
                  <a:pt x="1523" y="551"/>
                  <a:pt x="1555" y="422"/>
                </a:cubicBezTo>
                <a:cubicBezTo>
                  <a:pt x="1555" y="357"/>
                  <a:pt x="1555" y="260"/>
                  <a:pt x="1555" y="195"/>
                </a:cubicBezTo>
                <a:cubicBezTo>
                  <a:pt x="1555" y="131"/>
                  <a:pt x="1523" y="66"/>
                  <a:pt x="1490" y="1"/>
                </a:cubicBezTo>
                <a:close/>
              </a:path>
            </a:pathLst>
          </a:custGeom>
          <a:solidFill>
            <a:srgbClr val="709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7"/>
          <p:cNvSpPr/>
          <p:nvPr/>
        </p:nvSpPr>
        <p:spPr>
          <a:xfrm>
            <a:off x="-1740875" y="3323054"/>
            <a:ext cx="3026147" cy="1980480"/>
          </a:xfrm>
          <a:custGeom>
            <a:avLst/>
            <a:gdLst/>
            <a:ahLst/>
            <a:cxnLst/>
            <a:rect l="l" t="t" r="r" b="b"/>
            <a:pathLst>
              <a:path w="155666" h="80344" extrusionOk="0">
                <a:moveTo>
                  <a:pt x="155666" y="80343"/>
                </a:moveTo>
                <a:lnTo>
                  <a:pt x="155666" y="1"/>
                </a:lnTo>
                <a:lnTo>
                  <a:pt x="67131" y="1"/>
                </a:lnTo>
                <a:cubicBezTo>
                  <a:pt x="67131" y="1"/>
                  <a:pt x="1264" y="78497"/>
                  <a:pt x="1" y="801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7"/>
          <p:cNvSpPr/>
          <p:nvPr/>
        </p:nvSpPr>
        <p:spPr>
          <a:xfrm>
            <a:off x="148881" y="3744314"/>
            <a:ext cx="294011" cy="1559982"/>
          </a:xfrm>
          <a:custGeom>
            <a:avLst/>
            <a:gdLst/>
            <a:ahLst/>
            <a:cxnLst/>
            <a:rect l="l" t="t" r="r" b="b"/>
            <a:pathLst>
              <a:path w="15124" h="80246" extrusionOk="0">
                <a:moveTo>
                  <a:pt x="10687" y="0"/>
                </a:moveTo>
                <a:lnTo>
                  <a:pt x="1" y="80245"/>
                </a:lnTo>
                <a:lnTo>
                  <a:pt x="5344" y="80245"/>
                </a:lnTo>
                <a:lnTo>
                  <a:pt x="15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7"/>
          <p:cNvSpPr/>
          <p:nvPr/>
        </p:nvSpPr>
        <p:spPr>
          <a:xfrm>
            <a:off x="-128729" y="4612381"/>
            <a:ext cx="64871" cy="17632"/>
          </a:xfrm>
          <a:custGeom>
            <a:avLst/>
            <a:gdLst/>
            <a:ahLst/>
            <a:cxnLst/>
            <a:rect l="l" t="t" r="r" b="b"/>
            <a:pathLst>
              <a:path w="3337" h="907" extrusionOk="0">
                <a:moveTo>
                  <a:pt x="3336" y="454"/>
                </a:moveTo>
                <a:cubicBezTo>
                  <a:pt x="3336" y="713"/>
                  <a:pt x="2591" y="907"/>
                  <a:pt x="1685" y="907"/>
                </a:cubicBezTo>
                <a:cubicBezTo>
                  <a:pt x="745" y="907"/>
                  <a:pt x="1" y="713"/>
                  <a:pt x="1" y="454"/>
                </a:cubicBezTo>
                <a:cubicBezTo>
                  <a:pt x="1" y="194"/>
                  <a:pt x="745" y="0"/>
                  <a:pt x="1685" y="0"/>
                </a:cubicBezTo>
                <a:cubicBezTo>
                  <a:pt x="2591" y="0"/>
                  <a:pt x="3336" y="194"/>
                  <a:pt x="3336" y="45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7"/>
          <p:cNvSpPr/>
          <p:nvPr/>
        </p:nvSpPr>
        <p:spPr>
          <a:xfrm>
            <a:off x="-17926" y="4629992"/>
            <a:ext cx="37791" cy="18274"/>
          </a:xfrm>
          <a:custGeom>
            <a:avLst/>
            <a:gdLst/>
            <a:ahLst/>
            <a:cxnLst/>
            <a:rect l="l" t="t" r="r" b="b"/>
            <a:pathLst>
              <a:path w="1944" h="940" extrusionOk="0">
                <a:moveTo>
                  <a:pt x="1943" y="454"/>
                </a:moveTo>
                <a:cubicBezTo>
                  <a:pt x="1943" y="713"/>
                  <a:pt x="1522" y="940"/>
                  <a:pt x="972" y="940"/>
                </a:cubicBezTo>
                <a:cubicBezTo>
                  <a:pt x="453" y="940"/>
                  <a:pt x="0" y="713"/>
                  <a:pt x="0" y="454"/>
                </a:cubicBezTo>
                <a:cubicBezTo>
                  <a:pt x="0" y="228"/>
                  <a:pt x="453" y="1"/>
                  <a:pt x="972" y="1"/>
                </a:cubicBezTo>
                <a:cubicBezTo>
                  <a:pt x="1522" y="1"/>
                  <a:pt x="1943" y="228"/>
                  <a:pt x="1943" y="45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7"/>
          <p:cNvSpPr/>
          <p:nvPr/>
        </p:nvSpPr>
        <p:spPr>
          <a:xfrm>
            <a:off x="-969725" y="4539990"/>
            <a:ext cx="64230" cy="17632"/>
          </a:xfrm>
          <a:custGeom>
            <a:avLst/>
            <a:gdLst/>
            <a:ahLst/>
            <a:cxnLst/>
            <a:rect l="l" t="t" r="r" b="b"/>
            <a:pathLst>
              <a:path w="3304" h="907" extrusionOk="0">
                <a:moveTo>
                  <a:pt x="3303" y="454"/>
                </a:moveTo>
                <a:cubicBezTo>
                  <a:pt x="3303" y="713"/>
                  <a:pt x="2558" y="907"/>
                  <a:pt x="1652" y="907"/>
                </a:cubicBezTo>
                <a:cubicBezTo>
                  <a:pt x="745" y="907"/>
                  <a:pt x="0" y="713"/>
                  <a:pt x="0" y="454"/>
                </a:cubicBezTo>
                <a:cubicBezTo>
                  <a:pt x="0" y="194"/>
                  <a:pt x="745" y="0"/>
                  <a:pt x="1652" y="0"/>
                </a:cubicBezTo>
                <a:cubicBezTo>
                  <a:pt x="2558" y="0"/>
                  <a:pt x="3303" y="194"/>
                  <a:pt x="3303" y="45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7"/>
          <p:cNvSpPr/>
          <p:nvPr/>
        </p:nvSpPr>
        <p:spPr>
          <a:xfrm>
            <a:off x="-940780" y="4608590"/>
            <a:ext cx="78713" cy="20179"/>
          </a:xfrm>
          <a:custGeom>
            <a:avLst/>
            <a:gdLst/>
            <a:ahLst/>
            <a:cxnLst/>
            <a:rect l="l" t="t" r="r" b="b"/>
            <a:pathLst>
              <a:path w="4049" h="1038" extrusionOk="0">
                <a:moveTo>
                  <a:pt x="4049" y="519"/>
                </a:moveTo>
                <a:cubicBezTo>
                  <a:pt x="4049" y="810"/>
                  <a:pt x="3142" y="1037"/>
                  <a:pt x="2008" y="1037"/>
                </a:cubicBezTo>
                <a:cubicBezTo>
                  <a:pt x="907" y="1037"/>
                  <a:pt x="1" y="810"/>
                  <a:pt x="1" y="519"/>
                </a:cubicBezTo>
                <a:cubicBezTo>
                  <a:pt x="1" y="228"/>
                  <a:pt x="907" y="1"/>
                  <a:pt x="2008" y="1"/>
                </a:cubicBezTo>
                <a:cubicBezTo>
                  <a:pt x="3142" y="1"/>
                  <a:pt x="4049" y="228"/>
                  <a:pt x="4049" y="519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7"/>
          <p:cNvSpPr/>
          <p:nvPr/>
        </p:nvSpPr>
        <p:spPr>
          <a:xfrm>
            <a:off x="-932596" y="3110409"/>
            <a:ext cx="29607" cy="15766"/>
          </a:xfrm>
          <a:custGeom>
            <a:avLst/>
            <a:gdLst/>
            <a:ahLst/>
            <a:cxnLst/>
            <a:rect l="l" t="t" r="r" b="b"/>
            <a:pathLst>
              <a:path w="1523" h="811" extrusionOk="0">
                <a:moveTo>
                  <a:pt x="227" y="583"/>
                </a:moveTo>
                <a:cubicBezTo>
                  <a:pt x="422" y="810"/>
                  <a:pt x="1523" y="745"/>
                  <a:pt x="1458" y="357"/>
                </a:cubicBezTo>
                <a:cubicBezTo>
                  <a:pt x="1393" y="0"/>
                  <a:pt x="616" y="0"/>
                  <a:pt x="324" y="98"/>
                </a:cubicBezTo>
                <a:cubicBezTo>
                  <a:pt x="98" y="162"/>
                  <a:pt x="1" y="324"/>
                  <a:pt x="227" y="583"/>
                </a:cubicBezTo>
                <a:close/>
              </a:path>
            </a:pathLst>
          </a:custGeom>
          <a:solidFill>
            <a:srgbClr val="F0CA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7"/>
          <p:cNvSpPr/>
          <p:nvPr/>
        </p:nvSpPr>
        <p:spPr>
          <a:xfrm>
            <a:off x="-1274414" y="2383353"/>
            <a:ext cx="346265" cy="602465"/>
          </a:xfrm>
          <a:custGeom>
            <a:avLst/>
            <a:gdLst/>
            <a:ahLst/>
            <a:cxnLst/>
            <a:rect l="l" t="t" r="r" b="b"/>
            <a:pathLst>
              <a:path w="17812" h="30991" extrusionOk="0">
                <a:moveTo>
                  <a:pt x="7190" y="0"/>
                </a:moveTo>
                <a:lnTo>
                  <a:pt x="10590" y="0"/>
                </a:lnTo>
                <a:cubicBezTo>
                  <a:pt x="14605" y="0"/>
                  <a:pt x="17811" y="3206"/>
                  <a:pt x="17811" y="7222"/>
                </a:cubicBezTo>
                <a:lnTo>
                  <a:pt x="17811" y="23769"/>
                </a:lnTo>
                <a:cubicBezTo>
                  <a:pt x="17811" y="27785"/>
                  <a:pt x="14605" y="30991"/>
                  <a:pt x="10590" y="30991"/>
                </a:cubicBezTo>
                <a:lnTo>
                  <a:pt x="7190" y="30991"/>
                </a:lnTo>
                <a:cubicBezTo>
                  <a:pt x="3207" y="30991"/>
                  <a:pt x="1" y="27785"/>
                  <a:pt x="1" y="23769"/>
                </a:cubicBezTo>
                <a:lnTo>
                  <a:pt x="1" y="7222"/>
                </a:lnTo>
                <a:cubicBezTo>
                  <a:pt x="1" y="3206"/>
                  <a:pt x="3207" y="0"/>
                  <a:pt x="7190" y="0"/>
                </a:cubicBezTo>
                <a:close/>
              </a:path>
            </a:pathLst>
          </a:custGeom>
          <a:solidFill>
            <a:srgbClr val="F0B0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7"/>
          <p:cNvSpPr/>
          <p:nvPr/>
        </p:nvSpPr>
        <p:spPr>
          <a:xfrm>
            <a:off x="-1176829" y="2619400"/>
            <a:ext cx="376475" cy="47239"/>
          </a:xfrm>
          <a:custGeom>
            <a:avLst/>
            <a:gdLst/>
            <a:ahLst/>
            <a:cxnLst/>
            <a:rect l="l" t="t" r="r" b="b"/>
            <a:pathLst>
              <a:path w="19366" h="2430" extrusionOk="0">
                <a:moveTo>
                  <a:pt x="19365" y="1199"/>
                </a:moveTo>
                <a:cubicBezTo>
                  <a:pt x="19365" y="1879"/>
                  <a:pt x="18847" y="2430"/>
                  <a:pt x="18167" y="2430"/>
                </a:cubicBezTo>
                <a:lnTo>
                  <a:pt x="1231" y="2430"/>
                </a:lnTo>
                <a:cubicBezTo>
                  <a:pt x="551" y="2430"/>
                  <a:pt x="0" y="1879"/>
                  <a:pt x="0" y="1199"/>
                </a:cubicBezTo>
                <a:lnTo>
                  <a:pt x="0" y="1199"/>
                </a:lnTo>
                <a:cubicBezTo>
                  <a:pt x="0" y="551"/>
                  <a:pt x="551" y="1"/>
                  <a:pt x="1231" y="1"/>
                </a:cubicBezTo>
                <a:lnTo>
                  <a:pt x="18167" y="1"/>
                </a:lnTo>
                <a:cubicBezTo>
                  <a:pt x="18847" y="1"/>
                  <a:pt x="19365" y="551"/>
                  <a:pt x="19365" y="1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7"/>
          <p:cNvSpPr/>
          <p:nvPr/>
        </p:nvSpPr>
        <p:spPr>
          <a:xfrm>
            <a:off x="-1176829" y="2778042"/>
            <a:ext cx="376475" cy="47239"/>
          </a:xfrm>
          <a:custGeom>
            <a:avLst/>
            <a:gdLst/>
            <a:ahLst/>
            <a:cxnLst/>
            <a:rect l="l" t="t" r="r" b="b"/>
            <a:pathLst>
              <a:path w="19366" h="2430" extrusionOk="0">
                <a:moveTo>
                  <a:pt x="19365" y="1231"/>
                </a:moveTo>
                <a:cubicBezTo>
                  <a:pt x="19365" y="1911"/>
                  <a:pt x="18847" y="2429"/>
                  <a:pt x="18167" y="2429"/>
                </a:cubicBezTo>
                <a:lnTo>
                  <a:pt x="1231" y="2429"/>
                </a:lnTo>
                <a:cubicBezTo>
                  <a:pt x="551" y="2429"/>
                  <a:pt x="0" y="1911"/>
                  <a:pt x="0" y="1231"/>
                </a:cubicBezTo>
                <a:lnTo>
                  <a:pt x="0" y="1231"/>
                </a:lnTo>
                <a:cubicBezTo>
                  <a:pt x="0" y="551"/>
                  <a:pt x="551" y="0"/>
                  <a:pt x="1231" y="0"/>
                </a:cubicBezTo>
                <a:lnTo>
                  <a:pt x="18167" y="0"/>
                </a:lnTo>
                <a:cubicBezTo>
                  <a:pt x="18847" y="0"/>
                  <a:pt x="19365" y="551"/>
                  <a:pt x="19365" y="123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7"/>
          <p:cNvSpPr/>
          <p:nvPr/>
        </p:nvSpPr>
        <p:spPr>
          <a:xfrm>
            <a:off x="1238543" y="2619400"/>
            <a:ext cx="377097" cy="47239"/>
          </a:xfrm>
          <a:custGeom>
            <a:avLst/>
            <a:gdLst/>
            <a:ahLst/>
            <a:cxnLst/>
            <a:rect l="l" t="t" r="r" b="b"/>
            <a:pathLst>
              <a:path w="19398" h="2430" extrusionOk="0">
                <a:moveTo>
                  <a:pt x="0" y="1199"/>
                </a:moveTo>
                <a:cubicBezTo>
                  <a:pt x="0" y="1879"/>
                  <a:pt x="551" y="2430"/>
                  <a:pt x="1231" y="2430"/>
                </a:cubicBezTo>
                <a:lnTo>
                  <a:pt x="18167" y="2430"/>
                </a:lnTo>
                <a:cubicBezTo>
                  <a:pt x="18847" y="2430"/>
                  <a:pt x="19398" y="1879"/>
                  <a:pt x="19398" y="1199"/>
                </a:cubicBezTo>
                <a:lnTo>
                  <a:pt x="19398" y="1199"/>
                </a:lnTo>
                <a:cubicBezTo>
                  <a:pt x="19398" y="551"/>
                  <a:pt x="18847" y="1"/>
                  <a:pt x="18167" y="1"/>
                </a:cubicBezTo>
                <a:lnTo>
                  <a:pt x="1199" y="1"/>
                </a:lnTo>
                <a:cubicBezTo>
                  <a:pt x="551" y="1"/>
                  <a:pt x="0" y="551"/>
                  <a:pt x="0" y="1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/>
          <p:cNvSpPr/>
          <p:nvPr/>
        </p:nvSpPr>
        <p:spPr>
          <a:xfrm>
            <a:off x="1238543" y="2778042"/>
            <a:ext cx="377097" cy="47239"/>
          </a:xfrm>
          <a:custGeom>
            <a:avLst/>
            <a:gdLst/>
            <a:ahLst/>
            <a:cxnLst/>
            <a:rect l="l" t="t" r="r" b="b"/>
            <a:pathLst>
              <a:path w="19398" h="2430" extrusionOk="0">
                <a:moveTo>
                  <a:pt x="0" y="1231"/>
                </a:moveTo>
                <a:cubicBezTo>
                  <a:pt x="0" y="1911"/>
                  <a:pt x="551" y="2429"/>
                  <a:pt x="1231" y="2429"/>
                </a:cubicBezTo>
                <a:lnTo>
                  <a:pt x="18167" y="2429"/>
                </a:lnTo>
                <a:cubicBezTo>
                  <a:pt x="18847" y="2429"/>
                  <a:pt x="19398" y="1911"/>
                  <a:pt x="19398" y="1231"/>
                </a:cubicBezTo>
                <a:lnTo>
                  <a:pt x="19398" y="1231"/>
                </a:lnTo>
                <a:cubicBezTo>
                  <a:pt x="19398" y="551"/>
                  <a:pt x="18847" y="0"/>
                  <a:pt x="18167" y="0"/>
                </a:cubicBezTo>
                <a:lnTo>
                  <a:pt x="1199" y="0"/>
                </a:lnTo>
                <a:cubicBezTo>
                  <a:pt x="551" y="0"/>
                  <a:pt x="0" y="551"/>
                  <a:pt x="0" y="123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7"/>
          <p:cNvSpPr/>
          <p:nvPr/>
        </p:nvSpPr>
        <p:spPr>
          <a:xfrm>
            <a:off x="-912457" y="2009425"/>
            <a:ext cx="2263788" cy="1190447"/>
          </a:xfrm>
          <a:custGeom>
            <a:avLst/>
            <a:gdLst/>
            <a:ahLst/>
            <a:cxnLst/>
            <a:rect l="l" t="t" r="r" b="b"/>
            <a:pathLst>
              <a:path w="116450" h="61237" extrusionOk="0">
                <a:moveTo>
                  <a:pt x="114928" y="19690"/>
                </a:moveTo>
                <a:cubicBezTo>
                  <a:pt x="114345" y="14379"/>
                  <a:pt x="113471" y="9100"/>
                  <a:pt x="112305" y="3887"/>
                </a:cubicBezTo>
                <a:cubicBezTo>
                  <a:pt x="112143" y="3142"/>
                  <a:pt x="111172" y="33"/>
                  <a:pt x="110589" y="1"/>
                </a:cubicBezTo>
                <a:lnTo>
                  <a:pt x="5830" y="1"/>
                </a:lnTo>
                <a:cubicBezTo>
                  <a:pt x="5247" y="1"/>
                  <a:pt x="4308" y="3142"/>
                  <a:pt x="4114" y="3887"/>
                </a:cubicBezTo>
                <a:cubicBezTo>
                  <a:pt x="2948" y="9100"/>
                  <a:pt x="2106" y="14379"/>
                  <a:pt x="1523" y="19690"/>
                </a:cubicBezTo>
                <a:cubicBezTo>
                  <a:pt x="422" y="30829"/>
                  <a:pt x="1" y="42066"/>
                  <a:pt x="940" y="53271"/>
                </a:cubicBezTo>
                <a:cubicBezTo>
                  <a:pt x="1134" y="55926"/>
                  <a:pt x="1491" y="58614"/>
                  <a:pt x="2073" y="61237"/>
                </a:cubicBezTo>
                <a:cubicBezTo>
                  <a:pt x="23640" y="58743"/>
                  <a:pt x="92810" y="58743"/>
                  <a:pt x="114377" y="61237"/>
                </a:cubicBezTo>
                <a:cubicBezTo>
                  <a:pt x="114928" y="58614"/>
                  <a:pt x="115317" y="55926"/>
                  <a:pt x="115511" y="53271"/>
                </a:cubicBezTo>
                <a:cubicBezTo>
                  <a:pt x="116450" y="42066"/>
                  <a:pt x="115997" y="30829"/>
                  <a:pt x="114928" y="19690"/>
                </a:cubicBezTo>
                <a:close/>
              </a:path>
            </a:pathLst>
          </a:custGeom>
          <a:solidFill>
            <a:srgbClr val="F0B0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7"/>
          <p:cNvSpPr/>
          <p:nvPr/>
        </p:nvSpPr>
        <p:spPr>
          <a:xfrm>
            <a:off x="-833126" y="2120227"/>
            <a:ext cx="1018578" cy="876316"/>
          </a:xfrm>
          <a:custGeom>
            <a:avLst/>
            <a:gdLst/>
            <a:ahLst/>
            <a:cxnLst/>
            <a:rect l="l" t="t" r="r" b="b"/>
            <a:pathLst>
              <a:path w="52396" h="45078" extrusionOk="0">
                <a:moveTo>
                  <a:pt x="39766" y="32"/>
                </a:moveTo>
                <a:cubicBezTo>
                  <a:pt x="30473" y="32"/>
                  <a:pt x="19559" y="227"/>
                  <a:pt x="10104" y="551"/>
                </a:cubicBezTo>
                <a:cubicBezTo>
                  <a:pt x="7934" y="680"/>
                  <a:pt x="5667" y="1004"/>
                  <a:pt x="3465" y="972"/>
                </a:cubicBezTo>
                <a:cubicBezTo>
                  <a:pt x="2688" y="4890"/>
                  <a:pt x="1846" y="10201"/>
                  <a:pt x="1457" y="13990"/>
                </a:cubicBezTo>
                <a:cubicBezTo>
                  <a:pt x="454" y="24320"/>
                  <a:pt x="0" y="34715"/>
                  <a:pt x="713" y="45077"/>
                </a:cubicBezTo>
                <a:cubicBezTo>
                  <a:pt x="13666" y="44915"/>
                  <a:pt x="26651" y="43005"/>
                  <a:pt x="39443" y="42875"/>
                </a:cubicBezTo>
                <a:cubicBezTo>
                  <a:pt x="43782" y="42810"/>
                  <a:pt x="48089" y="42810"/>
                  <a:pt x="52396" y="42843"/>
                </a:cubicBezTo>
                <a:cubicBezTo>
                  <a:pt x="51910" y="27461"/>
                  <a:pt x="52201" y="14767"/>
                  <a:pt x="51942" y="0"/>
                </a:cubicBezTo>
                <a:cubicBezTo>
                  <a:pt x="48251" y="32"/>
                  <a:pt x="44268" y="32"/>
                  <a:pt x="39766" y="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7"/>
          <p:cNvSpPr/>
          <p:nvPr/>
        </p:nvSpPr>
        <p:spPr>
          <a:xfrm>
            <a:off x="254008" y="2119585"/>
            <a:ext cx="1017334" cy="866246"/>
          </a:xfrm>
          <a:custGeom>
            <a:avLst/>
            <a:gdLst/>
            <a:ahLst/>
            <a:cxnLst/>
            <a:rect l="l" t="t" r="r" b="b"/>
            <a:pathLst>
              <a:path w="52332" h="44560" extrusionOk="0">
                <a:moveTo>
                  <a:pt x="50874" y="14023"/>
                </a:moveTo>
                <a:cubicBezTo>
                  <a:pt x="50518" y="10299"/>
                  <a:pt x="49708" y="5117"/>
                  <a:pt x="48899" y="1167"/>
                </a:cubicBezTo>
                <a:cubicBezTo>
                  <a:pt x="25518" y="98"/>
                  <a:pt x="14961" y="1"/>
                  <a:pt x="1" y="33"/>
                </a:cubicBezTo>
                <a:cubicBezTo>
                  <a:pt x="227" y="14832"/>
                  <a:pt x="1" y="27494"/>
                  <a:pt x="454" y="42908"/>
                </a:cubicBezTo>
                <a:cubicBezTo>
                  <a:pt x="17584" y="43070"/>
                  <a:pt x="34618" y="43750"/>
                  <a:pt x="51684" y="44560"/>
                </a:cubicBezTo>
                <a:cubicBezTo>
                  <a:pt x="52331" y="34391"/>
                  <a:pt x="51878" y="24158"/>
                  <a:pt x="50874" y="14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7"/>
          <p:cNvSpPr/>
          <p:nvPr/>
        </p:nvSpPr>
        <p:spPr>
          <a:xfrm>
            <a:off x="-804181" y="2966250"/>
            <a:ext cx="19" cy="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A9E3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"/>
          <p:cNvSpPr/>
          <p:nvPr/>
        </p:nvSpPr>
        <p:spPr>
          <a:xfrm>
            <a:off x="175319" y="2120227"/>
            <a:ext cx="86897" cy="832868"/>
          </a:xfrm>
          <a:custGeom>
            <a:avLst/>
            <a:gdLst/>
            <a:ahLst/>
            <a:cxnLst/>
            <a:rect l="l" t="t" r="r" b="b"/>
            <a:pathLst>
              <a:path w="4470" h="42843" extrusionOk="0">
                <a:moveTo>
                  <a:pt x="1" y="32"/>
                </a:moveTo>
                <a:cubicBezTo>
                  <a:pt x="260" y="14799"/>
                  <a:pt x="1" y="27461"/>
                  <a:pt x="486" y="42843"/>
                </a:cubicBezTo>
                <a:lnTo>
                  <a:pt x="4469" y="42843"/>
                </a:lnTo>
                <a:cubicBezTo>
                  <a:pt x="3984" y="27428"/>
                  <a:pt x="4243" y="14767"/>
                  <a:pt x="3984" y="0"/>
                </a:cubicBezTo>
                <a:close/>
              </a:path>
            </a:pathLst>
          </a:custGeom>
          <a:solidFill>
            <a:srgbClr val="E2B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7"/>
          <p:cNvSpPr/>
          <p:nvPr/>
        </p:nvSpPr>
        <p:spPr>
          <a:xfrm>
            <a:off x="-610295" y="1653128"/>
            <a:ext cx="1658815" cy="422431"/>
          </a:xfrm>
          <a:custGeom>
            <a:avLst/>
            <a:gdLst/>
            <a:ahLst/>
            <a:cxnLst/>
            <a:rect l="l" t="t" r="r" b="b"/>
            <a:pathLst>
              <a:path w="85330" h="21730" extrusionOk="0">
                <a:moveTo>
                  <a:pt x="84747" y="616"/>
                </a:moveTo>
                <a:cubicBezTo>
                  <a:pt x="74773" y="325"/>
                  <a:pt x="59262" y="1"/>
                  <a:pt x="41839" y="1"/>
                </a:cubicBezTo>
                <a:cubicBezTo>
                  <a:pt x="25033" y="1"/>
                  <a:pt x="10234" y="325"/>
                  <a:pt x="584" y="584"/>
                </a:cubicBezTo>
                <a:cubicBezTo>
                  <a:pt x="1" y="7546"/>
                  <a:pt x="130" y="14930"/>
                  <a:pt x="1426" y="21730"/>
                </a:cubicBezTo>
                <a:lnTo>
                  <a:pt x="83905" y="21730"/>
                </a:lnTo>
                <a:cubicBezTo>
                  <a:pt x="85200" y="14930"/>
                  <a:pt x="85330" y="7546"/>
                  <a:pt x="84747" y="6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7"/>
          <p:cNvSpPr/>
          <p:nvPr/>
        </p:nvSpPr>
        <p:spPr>
          <a:xfrm>
            <a:off x="-628548" y="1664461"/>
            <a:ext cx="45976" cy="411098"/>
          </a:xfrm>
          <a:custGeom>
            <a:avLst/>
            <a:gdLst/>
            <a:ahLst/>
            <a:cxnLst/>
            <a:rect l="l" t="t" r="r" b="b"/>
            <a:pathLst>
              <a:path w="2365" h="21147" extrusionOk="0">
                <a:moveTo>
                  <a:pt x="1523" y="1"/>
                </a:moveTo>
                <a:lnTo>
                  <a:pt x="551" y="33"/>
                </a:lnTo>
                <a:cubicBezTo>
                  <a:pt x="1" y="6996"/>
                  <a:pt x="130" y="14379"/>
                  <a:pt x="1425" y="21147"/>
                </a:cubicBezTo>
                <a:lnTo>
                  <a:pt x="2365" y="21147"/>
                </a:lnTo>
                <a:cubicBezTo>
                  <a:pt x="1069" y="14347"/>
                  <a:pt x="940" y="6963"/>
                  <a:pt x="1523" y="1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7"/>
          <p:cNvSpPr/>
          <p:nvPr/>
        </p:nvSpPr>
        <p:spPr>
          <a:xfrm>
            <a:off x="-1041494" y="1665102"/>
            <a:ext cx="440685" cy="410456"/>
          </a:xfrm>
          <a:custGeom>
            <a:avLst/>
            <a:gdLst/>
            <a:ahLst/>
            <a:cxnLst/>
            <a:rect l="l" t="t" r="r" b="b"/>
            <a:pathLst>
              <a:path w="22669" h="21114" extrusionOk="0">
                <a:moveTo>
                  <a:pt x="21794" y="0"/>
                </a:moveTo>
                <a:cubicBezTo>
                  <a:pt x="15058" y="195"/>
                  <a:pt x="11075" y="356"/>
                  <a:pt x="11075" y="356"/>
                </a:cubicBezTo>
                <a:cubicBezTo>
                  <a:pt x="2818" y="356"/>
                  <a:pt x="0" y="11464"/>
                  <a:pt x="4016" y="17390"/>
                </a:cubicBezTo>
                <a:cubicBezTo>
                  <a:pt x="5635" y="19689"/>
                  <a:pt x="8258" y="21082"/>
                  <a:pt x="11075" y="21114"/>
                </a:cubicBezTo>
                <a:lnTo>
                  <a:pt x="22668" y="21114"/>
                </a:lnTo>
                <a:cubicBezTo>
                  <a:pt x="21373" y="14346"/>
                  <a:pt x="21244" y="6963"/>
                  <a:pt x="21794" y="0"/>
                </a:cubicBezTo>
                <a:close/>
              </a:path>
            </a:pathLst>
          </a:custGeom>
          <a:solidFill>
            <a:srgbClr val="F0B0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7"/>
          <p:cNvSpPr/>
          <p:nvPr/>
        </p:nvSpPr>
        <p:spPr>
          <a:xfrm>
            <a:off x="1020727" y="1665102"/>
            <a:ext cx="46617" cy="410456"/>
          </a:xfrm>
          <a:custGeom>
            <a:avLst/>
            <a:gdLst/>
            <a:ahLst/>
            <a:cxnLst/>
            <a:rect l="l" t="t" r="r" b="b"/>
            <a:pathLst>
              <a:path w="2398" h="21114" extrusionOk="0">
                <a:moveTo>
                  <a:pt x="1814" y="33"/>
                </a:moveTo>
                <a:lnTo>
                  <a:pt x="843" y="0"/>
                </a:lnTo>
                <a:cubicBezTo>
                  <a:pt x="1426" y="6930"/>
                  <a:pt x="1296" y="14314"/>
                  <a:pt x="1" y="21114"/>
                </a:cubicBezTo>
                <a:lnTo>
                  <a:pt x="972" y="21114"/>
                </a:lnTo>
                <a:cubicBezTo>
                  <a:pt x="2268" y="14346"/>
                  <a:pt x="2397" y="6963"/>
                  <a:pt x="1814" y="33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7"/>
          <p:cNvSpPr/>
          <p:nvPr/>
        </p:nvSpPr>
        <p:spPr>
          <a:xfrm>
            <a:off x="1039622" y="1665724"/>
            <a:ext cx="420546" cy="409834"/>
          </a:xfrm>
          <a:custGeom>
            <a:avLst/>
            <a:gdLst/>
            <a:ahLst/>
            <a:cxnLst/>
            <a:rect l="l" t="t" r="r" b="b"/>
            <a:pathLst>
              <a:path w="21633" h="21082" extrusionOk="0">
                <a:moveTo>
                  <a:pt x="11594" y="324"/>
                </a:moveTo>
                <a:cubicBezTo>
                  <a:pt x="11561" y="324"/>
                  <a:pt x="7578" y="163"/>
                  <a:pt x="842" y="1"/>
                </a:cubicBezTo>
                <a:cubicBezTo>
                  <a:pt x="1425" y="6931"/>
                  <a:pt x="1296" y="14314"/>
                  <a:pt x="0" y="21082"/>
                </a:cubicBezTo>
                <a:lnTo>
                  <a:pt x="11594" y="21082"/>
                </a:lnTo>
                <a:cubicBezTo>
                  <a:pt x="16095" y="21082"/>
                  <a:pt x="18977" y="17844"/>
                  <a:pt x="20013" y="13958"/>
                </a:cubicBezTo>
                <a:cubicBezTo>
                  <a:pt x="21632" y="7837"/>
                  <a:pt x="18523" y="584"/>
                  <a:pt x="11594" y="324"/>
                </a:cubicBezTo>
                <a:close/>
              </a:path>
            </a:pathLst>
          </a:custGeom>
          <a:solidFill>
            <a:srgbClr val="F0B0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7"/>
          <p:cNvSpPr/>
          <p:nvPr/>
        </p:nvSpPr>
        <p:spPr>
          <a:xfrm>
            <a:off x="-935745" y="1760159"/>
            <a:ext cx="285826" cy="209019"/>
          </a:xfrm>
          <a:custGeom>
            <a:avLst/>
            <a:gdLst/>
            <a:ahLst/>
            <a:cxnLst/>
            <a:rect l="l" t="t" r="r" b="b"/>
            <a:pathLst>
              <a:path w="14703" h="10752" extrusionOk="0">
                <a:moveTo>
                  <a:pt x="14703" y="5376"/>
                </a:moveTo>
                <a:cubicBezTo>
                  <a:pt x="14703" y="8322"/>
                  <a:pt x="12662" y="10751"/>
                  <a:pt x="10201" y="10751"/>
                </a:cubicBezTo>
                <a:lnTo>
                  <a:pt x="4470" y="10751"/>
                </a:lnTo>
                <a:cubicBezTo>
                  <a:pt x="2008" y="10751"/>
                  <a:pt x="1" y="8322"/>
                  <a:pt x="1" y="5376"/>
                </a:cubicBezTo>
                <a:lnTo>
                  <a:pt x="1" y="5376"/>
                </a:lnTo>
                <a:cubicBezTo>
                  <a:pt x="1" y="2396"/>
                  <a:pt x="2008" y="0"/>
                  <a:pt x="4470" y="0"/>
                </a:cubicBezTo>
                <a:lnTo>
                  <a:pt x="10201" y="0"/>
                </a:lnTo>
                <a:cubicBezTo>
                  <a:pt x="12695" y="0"/>
                  <a:pt x="14703" y="2396"/>
                  <a:pt x="14703" y="5376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7"/>
          <p:cNvSpPr/>
          <p:nvPr/>
        </p:nvSpPr>
        <p:spPr>
          <a:xfrm>
            <a:off x="1088084" y="1760159"/>
            <a:ext cx="285826" cy="209019"/>
          </a:xfrm>
          <a:custGeom>
            <a:avLst/>
            <a:gdLst/>
            <a:ahLst/>
            <a:cxnLst/>
            <a:rect l="l" t="t" r="r" b="b"/>
            <a:pathLst>
              <a:path w="14703" h="10752" extrusionOk="0">
                <a:moveTo>
                  <a:pt x="1" y="5376"/>
                </a:moveTo>
                <a:cubicBezTo>
                  <a:pt x="1" y="8322"/>
                  <a:pt x="2041" y="10751"/>
                  <a:pt x="4502" y="10751"/>
                </a:cubicBezTo>
                <a:lnTo>
                  <a:pt x="10234" y="10751"/>
                </a:lnTo>
                <a:cubicBezTo>
                  <a:pt x="12727" y="10751"/>
                  <a:pt x="14703" y="8322"/>
                  <a:pt x="14703" y="5376"/>
                </a:cubicBezTo>
                <a:lnTo>
                  <a:pt x="14703" y="5376"/>
                </a:lnTo>
                <a:cubicBezTo>
                  <a:pt x="14703" y="2396"/>
                  <a:pt x="12695" y="0"/>
                  <a:pt x="10234" y="0"/>
                </a:cubicBezTo>
                <a:lnTo>
                  <a:pt x="4502" y="0"/>
                </a:lnTo>
                <a:cubicBezTo>
                  <a:pt x="2041" y="0"/>
                  <a:pt x="1" y="2396"/>
                  <a:pt x="1" y="5376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-908666" y="1803585"/>
            <a:ext cx="121519" cy="121519"/>
          </a:xfrm>
          <a:custGeom>
            <a:avLst/>
            <a:gdLst/>
            <a:ahLst/>
            <a:cxnLst/>
            <a:rect l="l" t="t" r="r" b="b"/>
            <a:pathLst>
              <a:path w="6251" h="6251" extrusionOk="0">
                <a:moveTo>
                  <a:pt x="6250" y="3142"/>
                </a:moveTo>
                <a:cubicBezTo>
                  <a:pt x="6250" y="4858"/>
                  <a:pt x="4858" y="6250"/>
                  <a:pt x="3141" y="6250"/>
                </a:cubicBezTo>
                <a:cubicBezTo>
                  <a:pt x="1425" y="6250"/>
                  <a:pt x="0" y="4858"/>
                  <a:pt x="0" y="3142"/>
                </a:cubicBezTo>
                <a:cubicBezTo>
                  <a:pt x="0" y="1393"/>
                  <a:pt x="1425" y="0"/>
                  <a:pt x="3141" y="0"/>
                </a:cubicBezTo>
                <a:cubicBezTo>
                  <a:pt x="4858" y="0"/>
                  <a:pt x="6250" y="1393"/>
                  <a:pt x="6250" y="31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-761998" y="1822461"/>
            <a:ext cx="84370" cy="84389"/>
          </a:xfrm>
          <a:custGeom>
            <a:avLst/>
            <a:gdLst/>
            <a:ahLst/>
            <a:cxnLst/>
            <a:rect l="l" t="t" r="r" b="b"/>
            <a:pathLst>
              <a:path w="4340" h="4341" extrusionOk="0">
                <a:moveTo>
                  <a:pt x="4340" y="2171"/>
                </a:moveTo>
                <a:cubicBezTo>
                  <a:pt x="4340" y="3369"/>
                  <a:pt x="3368" y="4340"/>
                  <a:pt x="2170" y="4340"/>
                </a:cubicBezTo>
                <a:cubicBezTo>
                  <a:pt x="972" y="4340"/>
                  <a:pt x="0" y="3369"/>
                  <a:pt x="0" y="2171"/>
                </a:cubicBezTo>
                <a:cubicBezTo>
                  <a:pt x="0" y="972"/>
                  <a:pt x="972" y="1"/>
                  <a:pt x="2170" y="1"/>
                </a:cubicBezTo>
                <a:cubicBezTo>
                  <a:pt x="3368" y="1"/>
                  <a:pt x="4340" y="972"/>
                  <a:pt x="4340" y="21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7"/>
          <p:cNvSpPr/>
          <p:nvPr/>
        </p:nvSpPr>
        <p:spPr>
          <a:xfrm>
            <a:off x="1225324" y="1803585"/>
            <a:ext cx="121519" cy="121519"/>
          </a:xfrm>
          <a:custGeom>
            <a:avLst/>
            <a:gdLst/>
            <a:ahLst/>
            <a:cxnLst/>
            <a:rect l="l" t="t" r="r" b="b"/>
            <a:pathLst>
              <a:path w="6251" h="6251" extrusionOk="0">
                <a:moveTo>
                  <a:pt x="6250" y="3142"/>
                </a:moveTo>
                <a:cubicBezTo>
                  <a:pt x="6250" y="4858"/>
                  <a:pt x="4858" y="6250"/>
                  <a:pt x="3109" y="6250"/>
                </a:cubicBezTo>
                <a:cubicBezTo>
                  <a:pt x="1393" y="6250"/>
                  <a:pt x="0" y="4858"/>
                  <a:pt x="0" y="3142"/>
                </a:cubicBezTo>
                <a:cubicBezTo>
                  <a:pt x="0" y="1393"/>
                  <a:pt x="1393" y="0"/>
                  <a:pt x="3109" y="0"/>
                </a:cubicBezTo>
                <a:cubicBezTo>
                  <a:pt x="4858" y="0"/>
                  <a:pt x="6250" y="1393"/>
                  <a:pt x="6250" y="31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7"/>
          <p:cNvSpPr/>
          <p:nvPr/>
        </p:nvSpPr>
        <p:spPr>
          <a:xfrm>
            <a:off x="1116426" y="1822461"/>
            <a:ext cx="83748" cy="84389"/>
          </a:xfrm>
          <a:custGeom>
            <a:avLst/>
            <a:gdLst/>
            <a:ahLst/>
            <a:cxnLst/>
            <a:rect l="l" t="t" r="r" b="b"/>
            <a:pathLst>
              <a:path w="4308" h="4341" extrusionOk="0">
                <a:moveTo>
                  <a:pt x="4307" y="2171"/>
                </a:moveTo>
                <a:cubicBezTo>
                  <a:pt x="4307" y="3369"/>
                  <a:pt x="3336" y="4340"/>
                  <a:pt x="2170" y="4340"/>
                </a:cubicBezTo>
                <a:cubicBezTo>
                  <a:pt x="972" y="4340"/>
                  <a:pt x="0" y="3369"/>
                  <a:pt x="0" y="2171"/>
                </a:cubicBezTo>
                <a:cubicBezTo>
                  <a:pt x="0" y="972"/>
                  <a:pt x="972" y="1"/>
                  <a:pt x="2170" y="1"/>
                </a:cubicBezTo>
                <a:cubicBezTo>
                  <a:pt x="3336" y="1"/>
                  <a:pt x="4307" y="972"/>
                  <a:pt x="4307" y="21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7"/>
          <p:cNvSpPr/>
          <p:nvPr/>
        </p:nvSpPr>
        <p:spPr>
          <a:xfrm>
            <a:off x="-537904" y="1760159"/>
            <a:ext cx="1514668" cy="209019"/>
          </a:xfrm>
          <a:custGeom>
            <a:avLst/>
            <a:gdLst/>
            <a:ahLst/>
            <a:cxnLst/>
            <a:rect l="l" t="t" r="r" b="b"/>
            <a:pathLst>
              <a:path w="77915" h="10752" extrusionOk="0">
                <a:moveTo>
                  <a:pt x="77914" y="5376"/>
                </a:moveTo>
                <a:cubicBezTo>
                  <a:pt x="77914" y="8322"/>
                  <a:pt x="75485" y="10751"/>
                  <a:pt x="72539" y="10751"/>
                </a:cubicBezTo>
                <a:lnTo>
                  <a:pt x="5376" y="10751"/>
                </a:lnTo>
                <a:cubicBezTo>
                  <a:pt x="2397" y="10751"/>
                  <a:pt x="1" y="8322"/>
                  <a:pt x="1" y="5376"/>
                </a:cubicBezTo>
                <a:lnTo>
                  <a:pt x="1" y="5376"/>
                </a:lnTo>
                <a:cubicBezTo>
                  <a:pt x="1" y="2396"/>
                  <a:pt x="2397" y="0"/>
                  <a:pt x="5376" y="0"/>
                </a:cubicBezTo>
                <a:lnTo>
                  <a:pt x="72539" y="0"/>
                </a:lnTo>
                <a:cubicBezTo>
                  <a:pt x="75485" y="0"/>
                  <a:pt x="77914" y="2396"/>
                  <a:pt x="77914" y="5376"/>
                </a:cubicBezTo>
                <a:close/>
              </a:path>
            </a:pathLst>
          </a:custGeom>
          <a:solidFill>
            <a:srgbClr val="A8A8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7"/>
          <p:cNvSpPr/>
          <p:nvPr/>
        </p:nvSpPr>
        <p:spPr>
          <a:xfrm>
            <a:off x="-548595" y="1750711"/>
            <a:ext cx="1536052" cy="227895"/>
          </a:xfrm>
          <a:custGeom>
            <a:avLst/>
            <a:gdLst/>
            <a:ahLst/>
            <a:cxnLst/>
            <a:rect l="l" t="t" r="r" b="b"/>
            <a:pathLst>
              <a:path w="79015" h="11723" extrusionOk="0">
                <a:moveTo>
                  <a:pt x="73089" y="11626"/>
                </a:moveTo>
                <a:lnTo>
                  <a:pt x="5926" y="11626"/>
                </a:lnTo>
                <a:cubicBezTo>
                  <a:pt x="2656" y="11723"/>
                  <a:pt x="0" y="9100"/>
                  <a:pt x="0" y="5862"/>
                </a:cubicBezTo>
                <a:cubicBezTo>
                  <a:pt x="0" y="2591"/>
                  <a:pt x="2656" y="0"/>
                  <a:pt x="5926" y="65"/>
                </a:cubicBezTo>
                <a:lnTo>
                  <a:pt x="73089" y="65"/>
                </a:lnTo>
                <a:cubicBezTo>
                  <a:pt x="76327" y="0"/>
                  <a:pt x="79015" y="2591"/>
                  <a:pt x="79015" y="5862"/>
                </a:cubicBezTo>
                <a:cubicBezTo>
                  <a:pt x="79015" y="9100"/>
                  <a:pt x="76327" y="11723"/>
                  <a:pt x="73089" y="11626"/>
                </a:cubicBezTo>
                <a:close/>
                <a:moveTo>
                  <a:pt x="5926" y="875"/>
                </a:moveTo>
                <a:cubicBezTo>
                  <a:pt x="3109" y="810"/>
                  <a:pt x="810" y="3044"/>
                  <a:pt x="810" y="5862"/>
                </a:cubicBezTo>
                <a:cubicBezTo>
                  <a:pt x="810" y="8647"/>
                  <a:pt x="3109" y="10913"/>
                  <a:pt x="5926" y="10816"/>
                </a:cubicBezTo>
                <a:lnTo>
                  <a:pt x="73089" y="10816"/>
                </a:lnTo>
                <a:cubicBezTo>
                  <a:pt x="75873" y="10913"/>
                  <a:pt x="78205" y="8647"/>
                  <a:pt x="78205" y="5862"/>
                </a:cubicBezTo>
                <a:cubicBezTo>
                  <a:pt x="78205" y="3044"/>
                  <a:pt x="75873" y="810"/>
                  <a:pt x="73089" y="875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7"/>
          <p:cNvSpPr/>
          <p:nvPr/>
        </p:nvSpPr>
        <p:spPr>
          <a:xfrm>
            <a:off x="-537904" y="2001241"/>
            <a:ext cx="1514668" cy="29607"/>
          </a:xfrm>
          <a:custGeom>
            <a:avLst/>
            <a:gdLst/>
            <a:ahLst/>
            <a:cxnLst/>
            <a:rect l="l" t="t" r="r" b="b"/>
            <a:pathLst>
              <a:path w="77915" h="1523" extrusionOk="0">
                <a:moveTo>
                  <a:pt x="77914" y="746"/>
                </a:moveTo>
                <a:cubicBezTo>
                  <a:pt x="77914" y="1199"/>
                  <a:pt x="77558" y="1523"/>
                  <a:pt x="77137" y="1523"/>
                </a:cubicBezTo>
                <a:lnTo>
                  <a:pt x="778" y="1523"/>
                </a:lnTo>
                <a:cubicBezTo>
                  <a:pt x="325" y="1523"/>
                  <a:pt x="1" y="1199"/>
                  <a:pt x="1" y="746"/>
                </a:cubicBezTo>
                <a:lnTo>
                  <a:pt x="1" y="746"/>
                </a:lnTo>
                <a:cubicBezTo>
                  <a:pt x="1" y="325"/>
                  <a:pt x="325" y="1"/>
                  <a:pt x="778" y="1"/>
                </a:cubicBezTo>
                <a:lnTo>
                  <a:pt x="77137" y="1"/>
                </a:lnTo>
                <a:cubicBezTo>
                  <a:pt x="77558" y="1"/>
                  <a:pt x="77914" y="325"/>
                  <a:pt x="77914" y="746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7"/>
          <p:cNvSpPr/>
          <p:nvPr/>
        </p:nvSpPr>
        <p:spPr>
          <a:xfrm>
            <a:off x="-347693" y="1795402"/>
            <a:ext cx="81862" cy="139774"/>
          </a:xfrm>
          <a:custGeom>
            <a:avLst/>
            <a:gdLst/>
            <a:ahLst/>
            <a:cxnLst/>
            <a:rect l="l" t="t" r="r" b="b"/>
            <a:pathLst>
              <a:path w="4211" h="7190" extrusionOk="0">
                <a:moveTo>
                  <a:pt x="227" y="5991"/>
                </a:moveTo>
                <a:cubicBezTo>
                  <a:pt x="713" y="6283"/>
                  <a:pt x="1296" y="6445"/>
                  <a:pt x="1847" y="6445"/>
                </a:cubicBezTo>
                <a:cubicBezTo>
                  <a:pt x="2786" y="6445"/>
                  <a:pt x="3304" y="5959"/>
                  <a:pt x="3304" y="5279"/>
                </a:cubicBezTo>
                <a:cubicBezTo>
                  <a:pt x="3304" y="4567"/>
                  <a:pt x="2948" y="4243"/>
                  <a:pt x="2008" y="3886"/>
                </a:cubicBezTo>
                <a:cubicBezTo>
                  <a:pt x="875" y="3465"/>
                  <a:pt x="163" y="2915"/>
                  <a:pt x="163" y="1911"/>
                </a:cubicBezTo>
                <a:cubicBezTo>
                  <a:pt x="163" y="842"/>
                  <a:pt x="1069" y="33"/>
                  <a:pt x="2429" y="33"/>
                </a:cubicBezTo>
                <a:cubicBezTo>
                  <a:pt x="2948" y="1"/>
                  <a:pt x="3466" y="130"/>
                  <a:pt x="3951" y="389"/>
                </a:cubicBezTo>
                <a:lnTo>
                  <a:pt x="3692" y="1102"/>
                </a:lnTo>
                <a:cubicBezTo>
                  <a:pt x="3304" y="875"/>
                  <a:pt x="2818" y="778"/>
                  <a:pt x="2365" y="778"/>
                </a:cubicBezTo>
                <a:cubicBezTo>
                  <a:pt x="1426" y="778"/>
                  <a:pt x="1069" y="1328"/>
                  <a:pt x="1069" y="1814"/>
                </a:cubicBezTo>
                <a:cubicBezTo>
                  <a:pt x="1069" y="2462"/>
                  <a:pt x="1458" y="2785"/>
                  <a:pt x="2429" y="3142"/>
                </a:cubicBezTo>
                <a:cubicBezTo>
                  <a:pt x="3595" y="3595"/>
                  <a:pt x="4211" y="4178"/>
                  <a:pt x="4211" y="5182"/>
                </a:cubicBezTo>
                <a:cubicBezTo>
                  <a:pt x="4211" y="6186"/>
                  <a:pt x="3401" y="7190"/>
                  <a:pt x="1782" y="7190"/>
                </a:cubicBezTo>
                <a:cubicBezTo>
                  <a:pt x="1167" y="7190"/>
                  <a:pt x="551" y="7028"/>
                  <a:pt x="1" y="67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7"/>
          <p:cNvSpPr/>
          <p:nvPr/>
        </p:nvSpPr>
        <p:spPr>
          <a:xfrm>
            <a:off x="-245074" y="1795402"/>
            <a:ext cx="103246" cy="140396"/>
          </a:xfrm>
          <a:custGeom>
            <a:avLst/>
            <a:gdLst/>
            <a:ahLst/>
            <a:cxnLst/>
            <a:rect l="l" t="t" r="r" b="b"/>
            <a:pathLst>
              <a:path w="5311" h="7222" extrusionOk="0">
                <a:moveTo>
                  <a:pt x="5279" y="6866"/>
                </a:moveTo>
                <a:cubicBezTo>
                  <a:pt x="4696" y="7092"/>
                  <a:pt x="4080" y="7222"/>
                  <a:pt x="3433" y="7190"/>
                </a:cubicBezTo>
                <a:cubicBezTo>
                  <a:pt x="1490" y="7190"/>
                  <a:pt x="0" y="5959"/>
                  <a:pt x="0" y="3692"/>
                </a:cubicBezTo>
                <a:cubicBezTo>
                  <a:pt x="0" y="1523"/>
                  <a:pt x="1490" y="33"/>
                  <a:pt x="3659" y="33"/>
                </a:cubicBezTo>
                <a:cubicBezTo>
                  <a:pt x="4210" y="1"/>
                  <a:pt x="4760" y="130"/>
                  <a:pt x="5311" y="357"/>
                </a:cubicBezTo>
                <a:lnTo>
                  <a:pt x="5084" y="1069"/>
                </a:lnTo>
                <a:cubicBezTo>
                  <a:pt x="4631" y="875"/>
                  <a:pt x="4178" y="778"/>
                  <a:pt x="3692" y="778"/>
                </a:cubicBezTo>
                <a:cubicBezTo>
                  <a:pt x="2073" y="778"/>
                  <a:pt x="972" y="1814"/>
                  <a:pt x="972" y="3660"/>
                </a:cubicBezTo>
                <a:cubicBezTo>
                  <a:pt x="972" y="5344"/>
                  <a:pt x="1943" y="6445"/>
                  <a:pt x="3627" y="6445"/>
                </a:cubicBezTo>
                <a:cubicBezTo>
                  <a:pt x="4145" y="6445"/>
                  <a:pt x="4631" y="6348"/>
                  <a:pt x="5117" y="61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7"/>
          <p:cNvSpPr/>
          <p:nvPr/>
        </p:nvSpPr>
        <p:spPr>
          <a:xfrm>
            <a:off x="-116037" y="1798551"/>
            <a:ext cx="100738" cy="134739"/>
          </a:xfrm>
          <a:custGeom>
            <a:avLst/>
            <a:gdLst/>
            <a:ahLst/>
            <a:cxnLst/>
            <a:rect l="l" t="t" r="r" b="b"/>
            <a:pathLst>
              <a:path w="5182" h="6931" extrusionOk="0">
                <a:moveTo>
                  <a:pt x="907" y="0"/>
                </a:moveTo>
                <a:lnTo>
                  <a:pt x="907" y="2883"/>
                </a:lnTo>
                <a:lnTo>
                  <a:pt x="4275" y="2883"/>
                </a:lnTo>
                <a:lnTo>
                  <a:pt x="4275" y="0"/>
                </a:lnTo>
                <a:lnTo>
                  <a:pt x="5182" y="0"/>
                </a:lnTo>
                <a:lnTo>
                  <a:pt x="5182" y="6930"/>
                </a:lnTo>
                <a:lnTo>
                  <a:pt x="4275" y="6930"/>
                </a:lnTo>
                <a:lnTo>
                  <a:pt x="4275" y="3692"/>
                </a:lnTo>
                <a:lnTo>
                  <a:pt x="907" y="3692"/>
                </a:lnTo>
                <a:lnTo>
                  <a:pt x="907" y="6930"/>
                </a:lnTo>
                <a:lnTo>
                  <a:pt x="1" y="693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7"/>
          <p:cNvSpPr/>
          <p:nvPr/>
        </p:nvSpPr>
        <p:spPr>
          <a:xfrm>
            <a:off x="11756" y="1796024"/>
            <a:ext cx="123405" cy="139152"/>
          </a:xfrm>
          <a:custGeom>
            <a:avLst/>
            <a:gdLst/>
            <a:ahLst/>
            <a:cxnLst/>
            <a:rect l="l" t="t" r="r" b="b"/>
            <a:pathLst>
              <a:path w="6348" h="7158" extrusionOk="0">
                <a:moveTo>
                  <a:pt x="6347" y="3531"/>
                </a:moveTo>
                <a:cubicBezTo>
                  <a:pt x="6347" y="5895"/>
                  <a:pt x="4890" y="7158"/>
                  <a:pt x="3109" y="7158"/>
                </a:cubicBezTo>
                <a:cubicBezTo>
                  <a:pt x="1263" y="7158"/>
                  <a:pt x="0" y="5733"/>
                  <a:pt x="0" y="3628"/>
                </a:cubicBezTo>
                <a:cubicBezTo>
                  <a:pt x="0" y="1426"/>
                  <a:pt x="1360" y="1"/>
                  <a:pt x="3239" y="1"/>
                </a:cubicBezTo>
                <a:cubicBezTo>
                  <a:pt x="5085" y="1"/>
                  <a:pt x="6347" y="1458"/>
                  <a:pt x="6347" y="3531"/>
                </a:cubicBezTo>
                <a:close/>
                <a:moveTo>
                  <a:pt x="972" y="3628"/>
                </a:moveTo>
                <a:cubicBezTo>
                  <a:pt x="972" y="5117"/>
                  <a:pt x="1781" y="6445"/>
                  <a:pt x="3174" y="6445"/>
                </a:cubicBezTo>
                <a:cubicBezTo>
                  <a:pt x="4566" y="6445"/>
                  <a:pt x="5408" y="5150"/>
                  <a:pt x="5408" y="3563"/>
                </a:cubicBezTo>
                <a:cubicBezTo>
                  <a:pt x="5408" y="2171"/>
                  <a:pt x="4664" y="713"/>
                  <a:pt x="3174" y="713"/>
                </a:cubicBezTo>
                <a:cubicBezTo>
                  <a:pt x="1684" y="713"/>
                  <a:pt x="972" y="2106"/>
                  <a:pt x="972" y="36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7"/>
          <p:cNvSpPr/>
          <p:nvPr/>
        </p:nvSpPr>
        <p:spPr>
          <a:xfrm>
            <a:off x="154653" y="1796024"/>
            <a:ext cx="123405" cy="139152"/>
          </a:xfrm>
          <a:custGeom>
            <a:avLst/>
            <a:gdLst/>
            <a:ahLst/>
            <a:cxnLst/>
            <a:rect l="l" t="t" r="r" b="b"/>
            <a:pathLst>
              <a:path w="6348" h="7158" extrusionOk="0">
                <a:moveTo>
                  <a:pt x="6347" y="3531"/>
                </a:moveTo>
                <a:cubicBezTo>
                  <a:pt x="6347" y="5895"/>
                  <a:pt x="4890" y="7158"/>
                  <a:pt x="3109" y="7158"/>
                </a:cubicBezTo>
                <a:cubicBezTo>
                  <a:pt x="1263" y="7158"/>
                  <a:pt x="0" y="5733"/>
                  <a:pt x="0" y="3628"/>
                </a:cubicBezTo>
                <a:cubicBezTo>
                  <a:pt x="0" y="1426"/>
                  <a:pt x="1360" y="1"/>
                  <a:pt x="3239" y="1"/>
                </a:cubicBezTo>
                <a:cubicBezTo>
                  <a:pt x="5084" y="1"/>
                  <a:pt x="6347" y="1458"/>
                  <a:pt x="6347" y="3531"/>
                </a:cubicBezTo>
                <a:close/>
                <a:moveTo>
                  <a:pt x="972" y="3628"/>
                </a:moveTo>
                <a:cubicBezTo>
                  <a:pt x="972" y="5117"/>
                  <a:pt x="1781" y="6445"/>
                  <a:pt x="3174" y="6445"/>
                </a:cubicBezTo>
                <a:cubicBezTo>
                  <a:pt x="4566" y="6445"/>
                  <a:pt x="5408" y="5150"/>
                  <a:pt x="5408" y="3563"/>
                </a:cubicBezTo>
                <a:cubicBezTo>
                  <a:pt x="5408" y="2171"/>
                  <a:pt x="4696" y="713"/>
                  <a:pt x="3174" y="713"/>
                </a:cubicBezTo>
                <a:cubicBezTo>
                  <a:pt x="1684" y="713"/>
                  <a:pt x="972" y="2106"/>
                  <a:pt x="972" y="36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7"/>
          <p:cNvSpPr/>
          <p:nvPr/>
        </p:nvSpPr>
        <p:spPr>
          <a:xfrm>
            <a:off x="305734" y="1798551"/>
            <a:ext cx="74922" cy="134739"/>
          </a:xfrm>
          <a:custGeom>
            <a:avLst/>
            <a:gdLst/>
            <a:ahLst/>
            <a:cxnLst/>
            <a:rect l="l" t="t" r="r" b="b"/>
            <a:pathLst>
              <a:path w="3854" h="6931" extrusionOk="0">
                <a:moveTo>
                  <a:pt x="0" y="0"/>
                </a:moveTo>
                <a:lnTo>
                  <a:pt x="907" y="0"/>
                </a:lnTo>
                <a:lnTo>
                  <a:pt x="907" y="6186"/>
                </a:lnTo>
                <a:lnTo>
                  <a:pt x="3854" y="6186"/>
                </a:lnTo>
                <a:lnTo>
                  <a:pt x="3854" y="6930"/>
                </a:lnTo>
                <a:lnTo>
                  <a:pt x="0" y="6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7"/>
          <p:cNvSpPr/>
          <p:nvPr/>
        </p:nvSpPr>
        <p:spPr>
          <a:xfrm>
            <a:off x="452402" y="1797287"/>
            <a:ext cx="85011" cy="137266"/>
          </a:xfrm>
          <a:custGeom>
            <a:avLst/>
            <a:gdLst/>
            <a:ahLst/>
            <a:cxnLst/>
            <a:rect l="l" t="t" r="r" b="b"/>
            <a:pathLst>
              <a:path w="4373" h="7061" extrusionOk="0">
                <a:moveTo>
                  <a:pt x="0" y="130"/>
                </a:moveTo>
                <a:cubicBezTo>
                  <a:pt x="551" y="33"/>
                  <a:pt x="1101" y="1"/>
                  <a:pt x="1620" y="1"/>
                </a:cubicBezTo>
                <a:cubicBezTo>
                  <a:pt x="2526" y="1"/>
                  <a:pt x="3109" y="163"/>
                  <a:pt x="3530" y="519"/>
                </a:cubicBezTo>
                <a:cubicBezTo>
                  <a:pt x="3919" y="778"/>
                  <a:pt x="4145" y="1231"/>
                  <a:pt x="4113" y="1717"/>
                </a:cubicBezTo>
                <a:cubicBezTo>
                  <a:pt x="4081" y="2429"/>
                  <a:pt x="3627" y="3045"/>
                  <a:pt x="2947" y="3239"/>
                </a:cubicBezTo>
                <a:lnTo>
                  <a:pt x="2947" y="3271"/>
                </a:lnTo>
                <a:cubicBezTo>
                  <a:pt x="3757" y="3433"/>
                  <a:pt x="4372" y="4146"/>
                  <a:pt x="4372" y="5020"/>
                </a:cubicBezTo>
                <a:cubicBezTo>
                  <a:pt x="4372" y="5538"/>
                  <a:pt x="4178" y="6024"/>
                  <a:pt x="3789" y="6412"/>
                </a:cubicBezTo>
                <a:cubicBezTo>
                  <a:pt x="3304" y="6833"/>
                  <a:pt x="2526" y="7060"/>
                  <a:pt x="1393" y="7060"/>
                </a:cubicBezTo>
                <a:cubicBezTo>
                  <a:pt x="940" y="7060"/>
                  <a:pt x="454" y="7028"/>
                  <a:pt x="0" y="6963"/>
                </a:cubicBezTo>
                <a:close/>
                <a:moveTo>
                  <a:pt x="907" y="2980"/>
                </a:moveTo>
                <a:lnTo>
                  <a:pt x="1717" y="2980"/>
                </a:lnTo>
                <a:cubicBezTo>
                  <a:pt x="2656" y="2980"/>
                  <a:pt x="3239" y="2494"/>
                  <a:pt x="3239" y="1814"/>
                </a:cubicBezTo>
                <a:cubicBezTo>
                  <a:pt x="3239" y="1005"/>
                  <a:pt x="2591" y="681"/>
                  <a:pt x="1684" y="681"/>
                </a:cubicBezTo>
                <a:cubicBezTo>
                  <a:pt x="1425" y="681"/>
                  <a:pt x="1166" y="681"/>
                  <a:pt x="875" y="745"/>
                </a:cubicBezTo>
                <a:close/>
                <a:moveTo>
                  <a:pt x="907" y="6315"/>
                </a:moveTo>
                <a:cubicBezTo>
                  <a:pt x="1166" y="6348"/>
                  <a:pt x="1425" y="6348"/>
                  <a:pt x="1684" y="6348"/>
                </a:cubicBezTo>
                <a:cubicBezTo>
                  <a:pt x="2623" y="6348"/>
                  <a:pt x="3465" y="5992"/>
                  <a:pt x="3465" y="4988"/>
                </a:cubicBezTo>
                <a:cubicBezTo>
                  <a:pt x="3465" y="4049"/>
                  <a:pt x="2656" y="3660"/>
                  <a:pt x="1684" y="3660"/>
                </a:cubicBezTo>
                <a:lnTo>
                  <a:pt x="907" y="36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7"/>
          <p:cNvSpPr/>
          <p:nvPr/>
        </p:nvSpPr>
        <p:spPr>
          <a:xfrm>
            <a:off x="566335" y="1798551"/>
            <a:ext cx="99494" cy="137246"/>
          </a:xfrm>
          <a:custGeom>
            <a:avLst/>
            <a:gdLst/>
            <a:ahLst/>
            <a:cxnLst/>
            <a:rect l="l" t="t" r="r" b="b"/>
            <a:pathLst>
              <a:path w="5118" h="7060" extrusionOk="0">
                <a:moveTo>
                  <a:pt x="908" y="0"/>
                </a:moveTo>
                <a:lnTo>
                  <a:pt x="908" y="4081"/>
                </a:lnTo>
                <a:cubicBezTo>
                  <a:pt x="908" y="5667"/>
                  <a:pt x="1588" y="6315"/>
                  <a:pt x="2527" y="6315"/>
                </a:cubicBezTo>
                <a:cubicBezTo>
                  <a:pt x="3531" y="6315"/>
                  <a:pt x="4211" y="5635"/>
                  <a:pt x="4211" y="4081"/>
                </a:cubicBezTo>
                <a:lnTo>
                  <a:pt x="4211" y="0"/>
                </a:lnTo>
                <a:lnTo>
                  <a:pt x="5117" y="0"/>
                </a:lnTo>
                <a:lnTo>
                  <a:pt x="5117" y="4048"/>
                </a:lnTo>
                <a:cubicBezTo>
                  <a:pt x="5117" y="6186"/>
                  <a:pt x="3984" y="7060"/>
                  <a:pt x="2494" y="7060"/>
                </a:cubicBezTo>
                <a:cubicBezTo>
                  <a:pt x="1069" y="7060"/>
                  <a:pt x="1" y="6250"/>
                  <a:pt x="1" y="4081"/>
                </a:cubicBez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7"/>
          <p:cNvSpPr/>
          <p:nvPr/>
        </p:nvSpPr>
        <p:spPr>
          <a:xfrm>
            <a:off x="694128" y="1795402"/>
            <a:ext cx="81862" cy="139774"/>
          </a:xfrm>
          <a:custGeom>
            <a:avLst/>
            <a:gdLst/>
            <a:ahLst/>
            <a:cxnLst/>
            <a:rect l="l" t="t" r="r" b="b"/>
            <a:pathLst>
              <a:path w="4211" h="7190" extrusionOk="0">
                <a:moveTo>
                  <a:pt x="227" y="5991"/>
                </a:moveTo>
                <a:cubicBezTo>
                  <a:pt x="713" y="6283"/>
                  <a:pt x="1263" y="6445"/>
                  <a:pt x="1846" y="6445"/>
                </a:cubicBezTo>
                <a:cubicBezTo>
                  <a:pt x="2753" y="6445"/>
                  <a:pt x="3304" y="5959"/>
                  <a:pt x="3304" y="5279"/>
                </a:cubicBezTo>
                <a:cubicBezTo>
                  <a:pt x="3304" y="4567"/>
                  <a:pt x="2915" y="4243"/>
                  <a:pt x="1976" y="3886"/>
                </a:cubicBezTo>
                <a:cubicBezTo>
                  <a:pt x="842" y="3465"/>
                  <a:pt x="162" y="2915"/>
                  <a:pt x="162" y="1911"/>
                </a:cubicBezTo>
                <a:cubicBezTo>
                  <a:pt x="162" y="842"/>
                  <a:pt x="1037" y="33"/>
                  <a:pt x="2397" y="33"/>
                </a:cubicBezTo>
                <a:cubicBezTo>
                  <a:pt x="2915" y="1"/>
                  <a:pt x="3465" y="130"/>
                  <a:pt x="3919" y="389"/>
                </a:cubicBezTo>
                <a:lnTo>
                  <a:pt x="3692" y="1102"/>
                </a:lnTo>
                <a:cubicBezTo>
                  <a:pt x="3271" y="875"/>
                  <a:pt x="2818" y="778"/>
                  <a:pt x="2364" y="778"/>
                </a:cubicBezTo>
                <a:cubicBezTo>
                  <a:pt x="1425" y="778"/>
                  <a:pt x="1069" y="1361"/>
                  <a:pt x="1069" y="1814"/>
                </a:cubicBezTo>
                <a:cubicBezTo>
                  <a:pt x="1069" y="2462"/>
                  <a:pt x="1458" y="2785"/>
                  <a:pt x="2429" y="3174"/>
                </a:cubicBezTo>
                <a:cubicBezTo>
                  <a:pt x="3627" y="3627"/>
                  <a:pt x="4210" y="4178"/>
                  <a:pt x="4210" y="5182"/>
                </a:cubicBezTo>
                <a:cubicBezTo>
                  <a:pt x="4210" y="6186"/>
                  <a:pt x="3401" y="7190"/>
                  <a:pt x="1782" y="7190"/>
                </a:cubicBezTo>
                <a:cubicBezTo>
                  <a:pt x="1166" y="7190"/>
                  <a:pt x="551" y="7028"/>
                  <a:pt x="1" y="67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7"/>
          <p:cNvSpPr/>
          <p:nvPr/>
        </p:nvSpPr>
        <p:spPr>
          <a:xfrm>
            <a:off x="-856414" y="3886568"/>
            <a:ext cx="587982" cy="867510"/>
          </a:xfrm>
          <a:custGeom>
            <a:avLst/>
            <a:gdLst/>
            <a:ahLst/>
            <a:cxnLst/>
            <a:rect l="l" t="t" r="r" b="b"/>
            <a:pathLst>
              <a:path w="30246" h="44625" extrusionOk="0">
                <a:moveTo>
                  <a:pt x="28691" y="35525"/>
                </a:moveTo>
                <a:cubicBezTo>
                  <a:pt x="28367" y="36626"/>
                  <a:pt x="27979" y="37662"/>
                  <a:pt x="27428" y="38666"/>
                </a:cubicBezTo>
                <a:cubicBezTo>
                  <a:pt x="26554" y="40285"/>
                  <a:pt x="24967" y="42001"/>
                  <a:pt x="23348" y="42811"/>
                </a:cubicBezTo>
                <a:cubicBezTo>
                  <a:pt x="20110" y="44430"/>
                  <a:pt x="15350" y="44624"/>
                  <a:pt x="11885" y="44106"/>
                </a:cubicBezTo>
                <a:cubicBezTo>
                  <a:pt x="7869" y="43459"/>
                  <a:pt x="4404" y="40965"/>
                  <a:pt x="2493" y="37403"/>
                </a:cubicBezTo>
                <a:cubicBezTo>
                  <a:pt x="874" y="34294"/>
                  <a:pt x="518" y="30700"/>
                  <a:pt x="291" y="27202"/>
                </a:cubicBezTo>
                <a:cubicBezTo>
                  <a:pt x="32" y="23608"/>
                  <a:pt x="0" y="20046"/>
                  <a:pt x="130" y="16451"/>
                </a:cubicBezTo>
                <a:cubicBezTo>
                  <a:pt x="356" y="12824"/>
                  <a:pt x="777" y="8841"/>
                  <a:pt x="2591" y="5700"/>
                </a:cubicBezTo>
                <a:cubicBezTo>
                  <a:pt x="4793" y="1879"/>
                  <a:pt x="9197" y="195"/>
                  <a:pt x="13245" y="98"/>
                </a:cubicBezTo>
                <a:cubicBezTo>
                  <a:pt x="16515" y="1"/>
                  <a:pt x="20822" y="195"/>
                  <a:pt x="23737" y="1944"/>
                </a:cubicBezTo>
                <a:cubicBezTo>
                  <a:pt x="27105" y="3984"/>
                  <a:pt x="28691" y="7967"/>
                  <a:pt x="29242" y="11756"/>
                </a:cubicBezTo>
                <a:cubicBezTo>
                  <a:pt x="29987" y="16419"/>
                  <a:pt x="30246" y="21147"/>
                  <a:pt x="29987" y="25842"/>
                </a:cubicBezTo>
                <a:cubicBezTo>
                  <a:pt x="29760" y="28886"/>
                  <a:pt x="29566" y="32416"/>
                  <a:pt x="28691" y="35525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7"/>
          <p:cNvSpPr/>
          <p:nvPr/>
        </p:nvSpPr>
        <p:spPr>
          <a:xfrm>
            <a:off x="-800390" y="4206359"/>
            <a:ext cx="110186" cy="491035"/>
          </a:xfrm>
          <a:custGeom>
            <a:avLst/>
            <a:gdLst/>
            <a:ahLst/>
            <a:cxnLst/>
            <a:rect l="l" t="t" r="r" b="b"/>
            <a:pathLst>
              <a:path w="5668" h="25259" extrusionOk="0">
                <a:moveTo>
                  <a:pt x="0" y="0"/>
                </a:moveTo>
                <a:lnTo>
                  <a:pt x="162" y="1101"/>
                </a:lnTo>
                <a:lnTo>
                  <a:pt x="292" y="2397"/>
                </a:lnTo>
                <a:lnTo>
                  <a:pt x="356" y="3174"/>
                </a:lnTo>
                <a:lnTo>
                  <a:pt x="486" y="4048"/>
                </a:lnTo>
                <a:lnTo>
                  <a:pt x="745" y="5991"/>
                </a:lnTo>
                <a:cubicBezTo>
                  <a:pt x="842" y="6671"/>
                  <a:pt x="1004" y="7383"/>
                  <a:pt x="1101" y="8128"/>
                </a:cubicBezTo>
                <a:cubicBezTo>
                  <a:pt x="1231" y="8873"/>
                  <a:pt x="1360" y="9650"/>
                  <a:pt x="1522" y="10427"/>
                </a:cubicBezTo>
                <a:lnTo>
                  <a:pt x="2008" y="12824"/>
                </a:lnTo>
                <a:lnTo>
                  <a:pt x="2558" y="15155"/>
                </a:lnTo>
                <a:cubicBezTo>
                  <a:pt x="2720" y="15933"/>
                  <a:pt x="2979" y="16710"/>
                  <a:pt x="3141" y="17422"/>
                </a:cubicBezTo>
                <a:cubicBezTo>
                  <a:pt x="3336" y="18135"/>
                  <a:pt x="3530" y="18879"/>
                  <a:pt x="3757" y="19527"/>
                </a:cubicBezTo>
                <a:lnTo>
                  <a:pt x="4339" y="21405"/>
                </a:lnTo>
                <a:lnTo>
                  <a:pt x="4598" y="22247"/>
                </a:lnTo>
                <a:lnTo>
                  <a:pt x="4858" y="22960"/>
                </a:lnTo>
                <a:lnTo>
                  <a:pt x="5279" y="24190"/>
                </a:lnTo>
                <a:lnTo>
                  <a:pt x="5667" y="25259"/>
                </a:lnTo>
                <a:lnTo>
                  <a:pt x="5181" y="24223"/>
                </a:lnTo>
                <a:lnTo>
                  <a:pt x="4663" y="23057"/>
                </a:lnTo>
                <a:lnTo>
                  <a:pt x="4339" y="22344"/>
                </a:lnTo>
                <a:lnTo>
                  <a:pt x="4016" y="21535"/>
                </a:lnTo>
                <a:lnTo>
                  <a:pt x="3303" y="19689"/>
                </a:lnTo>
                <a:cubicBezTo>
                  <a:pt x="3076" y="19041"/>
                  <a:pt x="2882" y="18329"/>
                  <a:pt x="2655" y="17584"/>
                </a:cubicBezTo>
                <a:cubicBezTo>
                  <a:pt x="2396" y="16872"/>
                  <a:pt x="2170" y="16095"/>
                  <a:pt x="2008" y="15317"/>
                </a:cubicBezTo>
                <a:lnTo>
                  <a:pt x="1393" y="12953"/>
                </a:lnTo>
                <a:lnTo>
                  <a:pt x="939" y="10557"/>
                </a:lnTo>
                <a:cubicBezTo>
                  <a:pt x="777" y="9780"/>
                  <a:pt x="680" y="9003"/>
                  <a:pt x="583" y="8225"/>
                </a:cubicBezTo>
                <a:cubicBezTo>
                  <a:pt x="453" y="7481"/>
                  <a:pt x="356" y="6768"/>
                  <a:pt x="292" y="6056"/>
                </a:cubicBezTo>
                <a:lnTo>
                  <a:pt x="130" y="4080"/>
                </a:lnTo>
                <a:lnTo>
                  <a:pt x="65" y="3206"/>
                </a:lnTo>
                <a:lnTo>
                  <a:pt x="65" y="2397"/>
                </a:lnTo>
                <a:lnTo>
                  <a:pt x="32" y="1101"/>
                </a:ln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7"/>
          <p:cNvSpPr/>
          <p:nvPr/>
        </p:nvSpPr>
        <p:spPr>
          <a:xfrm>
            <a:off x="-719815" y="4150336"/>
            <a:ext cx="64852" cy="458298"/>
          </a:xfrm>
          <a:custGeom>
            <a:avLst/>
            <a:gdLst/>
            <a:ahLst/>
            <a:cxnLst/>
            <a:rect l="l" t="t" r="r" b="b"/>
            <a:pathLst>
              <a:path w="3336" h="23575" extrusionOk="0">
                <a:moveTo>
                  <a:pt x="97" y="0"/>
                </a:moveTo>
                <a:cubicBezTo>
                  <a:pt x="97" y="0"/>
                  <a:pt x="130" y="356"/>
                  <a:pt x="162" y="1036"/>
                </a:cubicBezTo>
                <a:lnTo>
                  <a:pt x="227" y="2202"/>
                </a:lnTo>
                <a:lnTo>
                  <a:pt x="259" y="2915"/>
                </a:lnTo>
                <a:lnTo>
                  <a:pt x="356" y="3724"/>
                </a:lnTo>
                <a:lnTo>
                  <a:pt x="518" y="5505"/>
                </a:lnTo>
                <a:cubicBezTo>
                  <a:pt x="551" y="6153"/>
                  <a:pt x="680" y="6833"/>
                  <a:pt x="745" y="7513"/>
                </a:cubicBezTo>
                <a:cubicBezTo>
                  <a:pt x="810" y="8193"/>
                  <a:pt x="907" y="8905"/>
                  <a:pt x="1036" y="9650"/>
                </a:cubicBezTo>
                <a:lnTo>
                  <a:pt x="1328" y="11820"/>
                </a:lnTo>
                <a:cubicBezTo>
                  <a:pt x="1587" y="13309"/>
                  <a:pt x="1814" y="14767"/>
                  <a:pt x="2040" y="16127"/>
                </a:cubicBezTo>
                <a:lnTo>
                  <a:pt x="2396" y="18135"/>
                </a:lnTo>
                <a:lnTo>
                  <a:pt x="2720" y="19916"/>
                </a:lnTo>
                <a:lnTo>
                  <a:pt x="3174" y="22571"/>
                </a:lnTo>
                <a:cubicBezTo>
                  <a:pt x="3271" y="23219"/>
                  <a:pt x="3336" y="23575"/>
                  <a:pt x="3336" y="23575"/>
                </a:cubicBezTo>
                <a:cubicBezTo>
                  <a:pt x="3336" y="23575"/>
                  <a:pt x="3238" y="23219"/>
                  <a:pt x="3044" y="22571"/>
                </a:cubicBezTo>
                <a:cubicBezTo>
                  <a:pt x="2882" y="21956"/>
                  <a:pt x="2623" y="21049"/>
                  <a:pt x="2364" y="19980"/>
                </a:cubicBezTo>
                <a:cubicBezTo>
                  <a:pt x="2105" y="18879"/>
                  <a:pt x="1814" y="17616"/>
                  <a:pt x="1522" y="16256"/>
                </a:cubicBezTo>
                <a:cubicBezTo>
                  <a:pt x="1393" y="15576"/>
                  <a:pt x="1231" y="14864"/>
                  <a:pt x="1134" y="14119"/>
                </a:cubicBezTo>
                <a:lnTo>
                  <a:pt x="745" y="11917"/>
                </a:lnTo>
                <a:lnTo>
                  <a:pt x="453" y="9715"/>
                </a:lnTo>
                <a:cubicBezTo>
                  <a:pt x="356" y="9003"/>
                  <a:pt x="292" y="8258"/>
                  <a:pt x="227" y="7578"/>
                </a:cubicBezTo>
                <a:cubicBezTo>
                  <a:pt x="162" y="6865"/>
                  <a:pt x="97" y="6185"/>
                  <a:pt x="65" y="5538"/>
                </a:cubicBezTo>
                <a:lnTo>
                  <a:pt x="0" y="3724"/>
                </a:lnTo>
                <a:lnTo>
                  <a:pt x="0" y="2915"/>
                </a:lnTo>
                <a:lnTo>
                  <a:pt x="32" y="2202"/>
                </a:lnTo>
                <a:lnTo>
                  <a:pt x="65" y="1004"/>
                </a:lnTo>
                <a:cubicBezTo>
                  <a:pt x="65" y="356"/>
                  <a:pt x="97" y="0"/>
                  <a:pt x="97" y="0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7"/>
          <p:cNvSpPr/>
          <p:nvPr/>
        </p:nvSpPr>
        <p:spPr>
          <a:xfrm>
            <a:off x="-648065" y="4192499"/>
            <a:ext cx="51652" cy="480984"/>
          </a:xfrm>
          <a:custGeom>
            <a:avLst/>
            <a:gdLst/>
            <a:ahLst/>
            <a:cxnLst/>
            <a:rect l="l" t="t" r="r" b="b"/>
            <a:pathLst>
              <a:path w="2657" h="24742" extrusionOk="0">
                <a:moveTo>
                  <a:pt x="1" y="1"/>
                </a:moveTo>
                <a:lnTo>
                  <a:pt x="130" y="1069"/>
                </a:lnTo>
                <a:cubicBezTo>
                  <a:pt x="195" y="1749"/>
                  <a:pt x="325" y="2689"/>
                  <a:pt x="422" y="3854"/>
                </a:cubicBezTo>
                <a:lnTo>
                  <a:pt x="584" y="5733"/>
                </a:lnTo>
                <a:cubicBezTo>
                  <a:pt x="648" y="6413"/>
                  <a:pt x="746" y="7093"/>
                  <a:pt x="810" y="7837"/>
                </a:cubicBezTo>
                <a:cubicBezTo>
                  <a:pt x="972" y="9295"/>
                  <a:pt x="1134" y="10817"/>
                  <a:pt x="1264" y="12371"/>
                </a:cubicBezTo>
                <a:cubicBezTo>
                  <a:pt x="1426" y="13925"/>
                  <a:pt x="1652" y="15480"/>
                  <a:pt x="1814" y="16905"/>
                </a:cubicBezTo>
                <a:cubicBezTo>
                  <a:pt x="1879" y="17649"/>
                  <a:pt x="1944" y="18330"/>
                  <a:pt x="2041" y="19010"/>
                </a:cubicBezTo>
                <a:lnTo>
                  <a:pt x="2268" y="20888"/>
                </a:lnTo>
                <a:cubicBezTo>
                  <a:pt x="2397" y="22021"/>
                  <a:pt x="2494" y="22993"/>
                  <a:pt x="2559" y="23673"/>
                </a:cubicBezTo>
                <a:lnTo>
                  <a:pt x="2656" y="24741"/>
                </a:lnTo>
                <a:lnTo>
                  <a:pt x="2429" y="23705"/>
                </a:lnTo>
                <a:cubicBezTo>
                  <a:pt x="2332" y="23025"/>
                  <a:pt x="2106" y="22086"/>
                  <a:pt x="1911" y="20920"/>
                </a:cubicBezTo>
                <a:lnTo>
                  <a:pt x="1588" y="19074"/>
                </a:lnTo>
                <a:cubicBezTo>
                  <a:pt x="1458" y="18427"/>
                  <a:pt x="1361" y="17714"/>
                  <a:pt x="1264" y="17002"/>
                </a:cubicBezTo>
                <a:cubicBezTo>
                  <a:pt x="1069" y="15545"/>
                  <a:pt x="875" y="13990"/>
                  <a:pt x="681" y="12436"/>
                </a:cubicBezTo>
                <a:cubicBezTo>
                  <a:pt x="487" y="10914"/>
                  <a:pt x="389" y="9327"/>
                  <a:pt x="260" y="7870"/>
                </a:cubicBezTo>
                <a:cubicBezTo>
                  <a:pt x="227" y="7157"/>
                  <a:pt x="163" y="6445"/>
                  <a:pt x="130" y="5765"/>
                </a:cubicBezTo>
                <a:lnTo>
                  <a:pt x="66" y="3887"/>
                </a:lnTo>
                <a:cubicBezTo>
                  <a:pt x="33" y="2721"/>
                  <a:pt x="33" y="1749"/>
                  <a:pt x="1" y="1037"/>
                </a:cubicBezTo>
                <a:cubicBezTo>
                  <a:pt x="1" y="357"/>
                  <a:pt x="1" y="1"/>
                  <a:pt x="1" y="1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7"/>
          <p:cNvSpPr/>
          <p:nvPr/>
        </p:nvSpPr>
        <p:spPr>
          <a:xfrm>
            <a:off x="-557421" y="4152843"/>
            <a:ext cx="22064" cy="527563"/>
          </a:xfrm>
          <a:custGeom>
            <a:avLst/>
            <a:gdLst/>
            <a:ahLst/>
            <a:cxnLst/>
            <a:rect l="l" t="t" r="r" b="b"/>
            <a:pathLst>
              <a:path w="1135" h="27138" extrusionOk="0">
                <a:moveTo>
                  <a:pt x="33" y="1"/>
                </a:moveTo>
                <a:lnTo>
                  <a:pt x="130" y="1166"/>
                </a:lnTo>
                <a:cubicBezTo>
                  <a:pt x="195" y="1879"/>
                  <a:pt x="292" y="2947"/>
                  <a:pt x="389" y="4210"/>
                </a:cubicBezTo>
                <a:cubicBezTo>
                  <a:pt x="454" y="5506"/>
                  <a:pt x="551" y="6963"/>
                  <a:pt x="649" y="8582"/>
                </a:cubicBezTo>
                <a:cubicBezTo>
                  <a:pt x="746" y="10169"/>
                  <a:pt x="810" y="11853"/>
                  <a:pt x="875" y="13569"/>
                </a:cubicBezTo>
                <a:cubicBezTo>
                  <a:pt x="940" y="15253"/>
                  <a:pt x="1005" y="16937"/>
                  <a:pt x="1037" y="18556"/>
                </a:cubicBezTo>
                <a:cubicBezTo>
                  <a:pt x="1070" y="20143"/>
                  <a:pt x="1102" y="21632"/>
                  <a:pt x="1102" y="22895"/>
                </a:cubicBezTo>
                <a:cubicBezTo>
                  <a:pt x="1134" y="24191"/>
                  <a:pt x="1102" y="25227"/>
                  <a:pt x="1102" y="25972"/>
                </a:cubicBezTo>
                <a:lnTo>
                  <a:pt x="1102" y="27138"/>
                </a:lnTo>
                <a:lnTo>
                  <a:pt x="1005" y="25972"/>
                </a:lnTo>
                <a:cubicBezTo>
                  <a:pt x="972" y="25259"/>
                  <a:pt x="843" y="24191"/>
                  <a:pt x="778" y="22895"/>
                </a:cubicBezTo>
                <a:cubicBezTo>
                  <a:pt x="713" y="21632"/>
                  <a:pt x="584" y="20143"/>
                  <a:pt x="519" y="18556"/>
                </a:cubicBezTo>
                <a:cubicBezTo>
                  <a:pt x="422" y="16969"/>
                  <a:pt x="357" y="15285"/>
                  <a:pt x="260" y="13569"/>
                </a:cubicBezTo>
                <a:cubicBezTo>
                  <a:pt x="195" y="11885"/>
                  <a:pt x="163" y="10169"/>
                  <a:pt x="98" y="8582"/>
                </a:cubicBezTo>
                <a:cubicBezTo>
                  <a:pt x="66" y="6995"/>
                  <a:pt x="66" y="5506"/>
                  <a:pt x="33" y="4243"/>
                </a:cubicBezTo>
                <a:cubicBezTo>
                  <a:pt x="1" y="2947"/>
                  <a:pt x="33" y="1879"/>
                  <a:pt x="33" y="1134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7"/>
          <p:cNvSpPr/>
          <p:nvPr/>
        </p:nvSpPr>
        <p:spPr>
          <a:xfrm>
            <a:off x="-468020" y="4145301"/>
            <a:ext cx="23931" cy="521264"/>
          </a:xfrm>
          <a:custGeom>
            <a:avLst/>
            <a:gdLst/>
            <a:ahLst/>
            <a:cxnLst/>
            <a:rect l="l" t="t" r="r" b="b"/>
            <a:pathLst>
              <a:path w="1231" h="26814" extrusionOk="0">
                <a:moveTo>
                  <a:pt x="0" y="0"/>
                </a:moveTo>
                <a:lnTo>
                  <a:pt x="162" y="1166"/>
                </a:lnTo>
                <a:cubicBezTo>
                  <a:pt x="227" y="1878"/>
                  <a:pt x="389" y="2915"/>
                  <a:pt x="518" y="4177"/>
                </a:cubicBezTo>
                <a:lnTo>
                  <a:pt x="745" y="6185"/>
                </a:lnTo>
                <a:cubicBezTo>
                  <a:pt x="842" y="6930"/>
                  <a:pt x="875" y="7675"/>
                  <a:pt x="939" y="8452"/>
                </a:cubicBezTo>
                <a:cubicBezTo>
                  <a:pt x="1037" y="10039"/>
                  <a:pt x="1101" y="11690"/>
                  <a:pt x="1198" y="13407"/>
                </a:cubicBezTo>
                <a:cubicBezTo>
                  <a:pt x="1198" y="15090"/>
                  <a:pt x="1231" y="16742"/>
                  <a:pt x="1231" y="18329"/>
                </a:cubicBezTo>
                <a:lnTo>
                  <a:pt x="1231" y="20596"/>
                </a:lnTo>
                <a:lnTo>
                  <a:pt x="1166" y="22636"/>
                </a:lnTo>
                <a:cubicBezTo>
                  <a:pt x="1134" y="23899"/>
                  <a:pt x="1069" y="24935"/>
                  <a:pt x="1037" y="25680"/>
                </a:cubicBezTo>
                <a:lnTo>
                  <a:pt x="972" y="26813"/>
                </a:lnTo>
                <a:lnTo>
                  <a:pt x="939" y="25680"/>
                </a:lnTo>
                <a:cubicBezTo>
                  <a:pt x="907" y="24935"/>
                  <a:pt x="842" y="23899"/>
                  <a:pt x="842" y="22636"/>
                </a:cubicBezTo>
                <a:cubicBezTo>
                  <a:pt x="842" y="21988"/>
                  <a:pt x="810" y="21308"/>
                  <a:pt x="777" y="20596"/>
                </a:cubicBezTo>
                <a:cubicBezTo>
                  <a:pt x="777" y="19883"/>
                  <a:pt x="745" y="19106"/>
                  <a:pt x="713" y="18329"/>
                </a:cubicBezTo>
                <a:cubicBezTo>
                  <a:pt x="680" y="16774"/>
                  <a:pt x="648" y="15090"/>
                  <a:pt x="616" y="13407"/>
                </a:cubicBezTo>
                <a:cubicBezTo>
                  <a:pt x="551" y="11723"/>
                  <a:pt x="454" y="10071"/>
                  <a:pt x="421" y="8484"/>
                </a:cubicBezTo>
                <a:cubicBezTo>
                  <a:pt x="356" y="7707"/>
                  <a:pt x="389" y="6962"/>
                  <a:pt x="324" y="6250"/>
                </a:cubicBezTo>
                <a:lnTo>
                  <a:pt x="195" y="4210"/>
                </a:lnTo>
                <a:cubicBezTo>
                  <a:pt x="130" y="2947"/>
                  <a:pt x="97" y="1911"/>
                  <a:pt x="65" y="1166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7"/>
          <p:cNvSpPr/>
          <p:nvPr/>
        </p:nvSpPr>
        <p:spPr>
          <a:xfrm>
            <a:off x="-379261" y="4203832"/>
            <a:ext cx="27721" cy="418018"/>
          </a:xfrm>
          <a:custGeom>
            <a:avLst/>
            <a:gdLst/>
            <a:ahLst/>
            <a:cxnLst/>
            <a:rect l="l" t="t" r="r" b="b"/>
            <a:pathLst>
              <a:path w="1426" h="21503" extrusionOk="0">
                <a:moveTo>
                  <a:pt x="486" y="1"/>
                </a:moveTo>
                <a:cubicBezTo>
                  <a:pt x="486" y="1"/>
                  <a:pt x="551" y="357"/>
                  <a:pt x="648" y="940"/>
                </a:cubicBezTo>
                <a:lnTo>
                  <a:pt x="777" y="1976"/>
                </a:lnTo>
                <a:cubicBezTo>
                  <a:pt x="842" y="2397"/>
                  <a:pt x="907" y="2850"/>
                  <a:pt x="972" y="3368"/>
                </a:cubicBezTo>
                <a:lnTo>
                  <a:pt x="1134" y="4988"/>
                </a:lnTo>
                <a:cubicBezTo>
                  <a:pt x="1198" y="5571"/>
                  <a:pt x="1231" y="6186"/>
                  <a:pt x="1263" y="6801"/>
                </a:cubicBezTo>
                <a:cubicBezTo>
                  <a:pt x="1328" y="7449"/>
                  <a:pt x="1360" y="8096"/>
                  <a:pt x="1360" y="8744"/>
                </a:cubicBezTo>
                <a:cubicBezTo>
                  <a:pt x="1360" y="9424"/>
                  <a:pt x="1393" y="10104"/>
                  <a:pt x="1425" y="10784"/>
                </a:cubicBezTo>
                <a:cubicBezTo>
                  <a:pt x="1425" y="11464"/>
                  <a:pt x="1360" y="12144"/>
                  <a:pt x="1360" y="12792"/>
                </a:cubicBezTo>
                <a:cubicBezTo>
                  <a:pt x="1328" y="13472"/>
                  <a:pt x="1263" y="14120"/>
                  <a:pt x="1231" y="14767"/>
                </a:cubicBezTo>
                <a:cubicBezTo>
                  <a:pt x="1166" y="15383"/>
                  <a:pt x="1134" y="15998"/>
                  <a:pt x="1037" y="16581"/>
                </a:cubicBezTo>
                <a:lnTo>
                  <a:pt x="777" y="18200"/>
                </a:lnTo>
                <a:lnTo>
                  <a:pt x="648" y="18912"/>
                </a:lnTo>
                <a:lnTo>
                  <a:pt x="486" y="19560"/>
                </a:lnTo>
                <a:lnTo>
                  <a:pt x="227" y="20596"/>
                </a:lnTo>
                <a:cubicBezTo>
                  <a:pt x="97" y="21179"/>
                  <a:pt x="0" y="21503"/>
                  <a:pt x="0" y="21503"/>
                </a:cubicBezTo>
                <a:cubicBezTo>
                  <a:pt x="0" y="21503"/>
                  <a:pt x="33" y="21179"/>
                  <a:pt x="130" y="20596"/>
                </a:cubicBezTo>
                <a:lnTo>
                  <a:pt x="259" y="19528"/>
                </a:lnTo>
                <a:lnTo>
                  <a:pt x="356" y="18880"/>
                </a:lnTo>
                <a:lnTo>
                  <a:pt x="421" y="18167"/>
                </a:lnTo>
                <a:lnTo>
                  <a:pt x="583" y="16548"/>
                </a:lnTo>
                <a:cubicBezTo>
                  <a:pt x="648" y="15965"/>
                  <a:pt x="648" y="15350"/>
                  <a:pt x="680" y="14735"/>
                </a:cubicBezTo>
                <a:cubicBezTo>
                  <a:pt x="713" y="14087"/>
                  <a:pt x="745" y="13440"/>
                  <a:pt x="745" y="12792"/>
                </a:cubicBezTo>
                <a:cubicBezTo>
                  <a:pt x="745" y="12112"/>
                  <a:pt x="777" y="11432"/>
                  <a:pt x="810" y="10752"/>
                </a:cubicBezTo>
                <a:cubicBezTo>
                  <a:pt x="810" y="10072"/>
                  <a:pt x="810" y="9392"/>
                  <a:pt x="810" y="8744"/>
                </a:cubicBezTo>
                <a:cubicBezTo>
                  <a:pt x="810" y="8064"/>
                  <a:pt x="777" y="7416"/>
                  <a:pt x="745" y="6769"/>
                </a:cubicBezTo>
                <a:cubicBezTo>
                  <a:pt x="745" y="6153"/>
                  <a:pt x="745" y="5538"/>
                  <a:pt x="713" y="4955"/>
                </a:cubicBezTo>
                <a:lnTo>
                  <a:pt x="648" y="3336"/>
                </a:lnTo>
                <a:cubicBezTo>
                  <a:pt x="616" y="2332"/>
                  <a:pt x="551" y="1490"/>
                  <a:pt x="551" y="907"/>
                </a:cubicBezTo>
                <a:cubicBezTo>
                  <a:pt x="518" y="357"/>
                  <a:pt x="486" y="1"/>
                  <a:pt x="486" y="1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7"/>
          <p:cNvSpPr/>
          <p:nvPr/>
        </p:nvSpPr>
        <p:spPr>
          <a:xfrm>
            <a:off x="707251" y="3887210"/>
            <a:ext cx="587982" cy="866868"/>
          </a:xfrm>
          <a:custGeom>
            <a:avLst/>
            <a:gdLst/>
            <a:ahLst/>
            <a:cxnLst/>
            <a:rect l="l" t="t" r="r" b="b"/>
            <a:pathLst>
              <a:path w="30246" h="44592" extrusionOk="0">
                <a:moveTo>
                  <a:pt x="1555" y="35492"/>
                </a:moveTo>
                <a:cubicBezTo>
                  <a:pt x="1846" y="36593"/>
                  <a:pt x="2267" y="37629"/>
                  <a:pt x="2785" y="38633"/>
                </a:cubicBezTo>
                <a:cubicBezTo>
                  <a:pt x="3659" y="40252"/>
                  <a:pt x="5279" y="41968"/>
                  <a:pt x="6898" y="42778"/>
                </a:cubicBezTo>
                <a:cubicBezTo>
                  <a:pt x="10136" y="44397"/>
                  <a:pt x="14864" y="44591"/>
                  <a:pt x="18361" y="44073"/>
                </a:cubicBezTo>
                <a:cubicBezTo>
                  <a:pt x="22344" y="43426"/>
                  <a:pt x="25809" y="40932"/>
                  <a:pt x="27752" y="37370"/>
                </a:cubicBezTo>
                <a:cubicBezTo>
                  <a:pt x="29372" y="34261"/>
                  <a:pt x="29728" y="30667"/>
                  <a:pt x="29922" y="27169"/>
                </a:cubicBezTo>
                <a:cubicBezTo>
                  <a:pt x="30181" y="23607"/>
                  <a:pt x="30246" y="20013"/>
                  <a:pt x="30084" y="16418"/>
                </a:cubicBezTo>
                <a:cubicBezTo>
                  <a:pt x="29890" y="12824"/>
                  <a:pt x="29469" y="8808"/>
                  <a:pt x="27623" y="5667"/>
                </a:cubicBezTo>
                <a:cubicBezTo>
                  <a:pt x="25421" y="1846"/>
                  <a:pt x="21017" y="162"/>
                  <a:pt x="17001" y="65"/>
                </a:cubicBezTo>
                <a:cubicBezTo>
                  <a:pt x="13731" y="0"/>
                  <a:pt x="9424" y="162"/>
                  <a:pt x="6509" y="1943"/>
                </a:cubicBezTo>
                <a:cubicBezTo>
                  <a:pt x="3141" y="3951"/>
                  <a:pt x="1555" y="7934"/>
                  <a:pt x="1004" y="11723"/>
                </a:cubicBezTo>
                <a:cubicBezTo>
                  <a:pt x="259" y="16386"/>
                  <a:pt x="0" y="21114"/>
                  <a:pt x="259" y="25809"/>
                </a:cubicBezTo>
                <a:cubicBezTo>
                  <a:pt x="486" y="28853"/>
                  <a:pt x="680" y="32383"/>
                  <a:pt x="1555" y="35492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1129003" y="4206359"/>
            <a:ext cx="109564" cy="491035"/>
          </a:xfrm>
          <a:custGeom>
            <a:avLst/>
            <a:gdLst/>
            <a:ahLst/>
            <a:cxnLst/>
            <a:rect l="l" t="t" r="r" b="b"/>
            <a:pathLst>
              <a:path w="5636" h="25259" extrusionOk="0">
                <a:moveTo>
                  <a:pt x="5635" y="0"/>
                </a:moveTo>
                <a:lnTo>
                  <a:pt x="5635" y="1101"/>
                </a:lnTo>
                <a:cubicBezTo>
                  <a:pt x="5635" y="1457"/>
                  <a:pt x="5635" y="1911"/>
                  <a:pt x="5603" y="2397"/>
                </a:cubicBezTo>
                <a:lnTo>
                  <a:pt x="5603" y="3206"/>
                </a:lnTo>
                <a:lnTo>
                  <a:pt x="5538" y="4080"/>
                </a:lnTo>
                <a:lnTo>
                  <a:pt x="5376" y="6056"/>
                </a:lnTo>
                <a:cubicBezTo>
                  <a:pt x="5312" y="6768"/>
                  <a:pt x="5182" y="7481"/>
                  <a:pt x="5085" y="8225"/>
                </a:cubicBezTo>
                <a:cubicBezTo>
                  <a:pt x="4988" y="9003"/>
                  <a:pt x="4891" y="9780"/>
                  <a:pt x="4729" y="10557"/>
                </a:cubicBezTo>
                <a:lnTo>
                  <a:pt x="4243" y="12953"/>
                </a:lnTo>
                <a:lnTo>
                  <a:pt x="3660" y="15317"/>
                </a:lnTo>
                <a:cubicBezTo>
                  <a:pt x="3498" y="16095"/>
                  <a:pt x="3239" y="16872"/>
                  <a:pt x="3012" y="17584"/>
                </a:cubicBezTo>
                <a:cubicBezTo>
                  <a:pt x="2786" y="18329"/>
                  <a:pt x="2591" y="19041"/>
                  <a:pt x="2332" y="19689"/>
                </a:cubicBezTo>
                <a:lnTo>
                  <a:pt x="1652" y="21535"/>
                </a:lnTo>
                <a:lnTo>
                  <a:pt x="1328" y="22344"/>
                </a:lnTo>
                <a:lnTo>
                  <a:pt x="1005" y="23057"/>
                </a:lnTo>
                <a:lnTo>
                  <a:pt x="487" y="24223"/>
                </a:lnTo>
                <a:lnTo>
                  <a:pt x="1" y="25259"/>
                </a:lnTo>
                <a:lnTo>
                  <a:pt x="357" y="24190"/>
                </a:lnTo>
                <a:lnTo>
                  <a:pt x="810" y="22960"/>
                </a:lnTo>
                <a:lnTo>
                  <a:pt x="1069" y="22247"/>
                </a:lnTo>
                <a:lnTo>
                  <a:pt x="1328" y="21405"/>
                </a:lnTo>
                <a:lnTo>
                  <a:pt x="1911" y="19527"/>
                </a:lnTo>
                <a:cubicBezTo>
                  <a:pt x="2138" y="18879"/>
                  <a:pt x="2300" y="18135"/>
                  <a:pt x="2494" y="17422"/>
                </a:cubicBezTo>
                <a:cubicBezTo>
                  <a:pt x="2721" y="16677"/>
                  <a:pt x="2915" y="15933"/>
                  <a:pt x="3110" y="15155"/>
                </a:cubicBezTo>
                <a:lnTo>
                  <a:pt x="3660" y="12824"/>
                </a:lnTo>
                <a:lnTo>
                  <a:pt x="4146" y="10427"/>
                </a:lnTo>
                <a:cubicBezTo>
                  <a:pt x="4308" y="9650"/>
                  <a:pt x="4437" y="8873"/>
                  <a:pt x="4534" y="8128"/>
                </a:cubicBezTo>
                <a:cubicBezTo>
                  <a:pt x="4664" y="7383"/>
                  <a:pt x="4826" y="6671"/>
                  <a:pt x="4891" y="5991"/>
                </a:cubicBezTo>
                <a:lnTo>
                  <a:pt x="5182" y="4048"/>
                </a:lnTo>
                <a:lnTo>
                  <a:pt x="5279" y="3174"/>
                </a:lnTo>
                <a:lnTo>
                  <a:pt x="5376" y="2397"/>
                </a:lnTo>
                <a:lnTo>
                  <a:pt x="5506" y="1101"/>
                </a:ln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1093760" y="4150336"/>
            <a:ext cx="65493" cy="458298"/>
          </a:xfrm>
          <a:custGeom>
            <a:avLst/>
            <a:gdLst/>
            <a:ahLst/>
            <a:cxnLst/>
            <a:rect l="l" t="t" r="r" b="b"/>
            <a:pathLst>
              <a:path w="3369" h="23575" extrusionOk="0">
                <a:moveTo>
                  <a:pt x="3239" y="0"/>
                </a:moveTo>
                <a:cubicBezTo>
                  <a:pt x="3239" y="0"/>
                  <a:pt x="3239" y="356"/>
                  <a:pt x="3271" y="1036"/>
                </a:cubicBezTo>
                <a:cubicBezTo>
                  <a:pt x="3271" y="1360"/>
                  <a:pt x="3303" y="1749"/>
                  <a:pt x="3303" y="2202"/>
                </a:cubicBezTo>
                <a:cubicBezTo>
                  <a:pt x="3303" y="2429"/>
                  <a:pt x="3336" y="2656"/>
                  <a:pt x="3336" y="2915"/>
                </a:cubicBezTo>
                <a:cubicBezTo>
                  <a:pt x="3368" y="3174"/>
                  <a:pt x="3336" y="3465"/>
                  <a:pt x="3303" y="3724"/>
                </a:cubicBezTo>
                <a:lnTo>
                  <a:pt x="3271" y="5538"/>
                </a:lnTo>
                <a:cubicBezTo>
                  <a:pt x="3239" y="6185"/>
                  <a:pt x="3174" y="6865"/>
                  <a:pt x="3109" y="7578"/>
                </a:cubicBezTo>
                <a:cubicBezTo>
                  <a:pt x="3044" y="8290"/>
                  <a:pt x="2980" y="9003"/>
                  <a:pt x="2882" y="9715"/>
                </a:cubicBezTo>
                <a:lnTo>
                  <a:pt x="2591" y="11917"/>
                </a:lnTo>
                <a:lnTo>
                  <a:pt x="2202" y="14119"/>
                </a:lnTo>
                <a:cubicBezTo>
                  <a:pt x="2105" y="14864"/>
                  <a:pt x="1943" y="15576"/>
                  <a:pt x="1814" y="16256"/>
                </a:cubicBezTo>
                <a:cubicBezTo>
                  <a:pt x="1522" y="17616"/>
                  <a:pt x="1231" y="18879"/>
                  <a:pt x="972" y="19980"/>
                </a:cubicBezTo>
                <a:cubicBezTo>
                  <a:pt x="680" y="21049"/>
                  <a:pt x="421" y="21956"/>
                  <a:pt x="259" y="22603"/>
                </a:cubicBezTo>
                <a:cubicBezTo>
                  <a:pt x="97" y="23219"/>
                  <a:pt x="0" y="23575"/>
                  <a:pt x="0" y="23575"/>
                </a:cubicBezTo>
                <a:cubicBezTo>
                  <a:pt x="0" y="23575"/>
                  <a:pt x="33" y="23219"/>
                  <a:pt x="162" y="22571"/>
                </a:cubicBezTo>
                <a:lnTo>
                  <a:pt x="616" y="19916"/>
                </a:lnTo>
                <a:lnTo>
                  <a:pt x="939" y="18135"/>
                </a:lnTo>
                <a:lnTo>
                  <a:pt x="1263" y="16127"/>
                </a:lnTo>
                <a:cubicBezTo>
                  <a:pt x="1522" y="14767"/>
                  <a:pt x="1749" y="13309"/>
                  <a:pt x="1976" y="11820"/>
                </a:cubicBezTo>
                <a:lnTo>
                  <a:pt x="2300" y="9650"/>
                </a:lnTo>
                <a:cubicBezTo>
                  <a:pt x="2429" y="8905"/>
                  <a:pt x="2494" y="8193"/>
                  <a:pt x="2591" y="7513"/>
                </a:cubicBezTo>
                <a:cubicBezTo>
                  <a:pt x="2656" y="6833"/>
                  <a:pt x="2753" y="6153"/>
                  <a:pt x="2818" y="5505"/>
                </a:cubicBezTo>
                <a:lnTo>
                  <a:pt x="2980" y="3724"/>
                </a:lnTo>
                <a:lnTo>
                  <a:pt x="3044" y="2915"/>
                </a:lnTo>
                <a:cubicBezTo>
                  <a:pt x="3044" y="2656"/>
                  <a:pt x="3077" y="2429"/>
                  <a:pt x="3077" y="2202"/>
                </a:cubicBezTo>
                <a:cubicBezTo>
                  <a:pt x="3109" y="1749"/>
                  <a:pt x="3141" y="1360"/>
                  <a:pt x="3174" y="1036"/>
                </a:cubicBezTo>
                <a:cubicBezTo>
                  <a:pt x="3206" y="356"/>
                  <a:pt x="3239" y="0"/>
                  <a:pt x="3239" y="0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1035209" y="4192499"/>
            <a:ext cx="51011" cy="481607"/>
          </a:xfrm>
          <a:custGeom>
            <a:avLst/>
            <a:gdLst/>
            <a:ahLst/>
            <a:cxnLst/>
            <a:rect l="l" t="t" r="r" b="b"/>
            <a:pathLst>
              <a:path w="2624" h="24774" extrusionOk="0">
                <a:moveTo>
                  <a:pt x="2624" y="1"/>
                </a:moveTo>
                <a:lnTo>
                  <a:pt x="2624" y="1069"/>
                </a:lnTo>
                <a:cubicBezTo>
                  <a:pt x="2624" y="1717"/>
                  <a:pt x="2624" y="2721"/>
                  <a:pt x="2591" y="3887"/>
                </a:cubicBezTo>
                <a:lnTo>
                  <a:pt x="2527" y="5797"/>
                </a:lnTo>
                <a:cubicBezTo>
                  <a:pt x="2494" y="6445"/>
                  <a:pt x="2429" y="7157"/>
                  <a:pt x="2365" y="7902"/>
                </a:cubicBezTo>
                <a:cubicBezTo>
                  <a:pt x="2268" y="9359"/>
                  <a:pt x="2106" y="10914"/>
                  <a:pt x="1976" y="12468"/>
                </a:cubicBezTo>
                <a:cubicBezTo>
                  <a:pt x="1814" y="14023"/>
                  <a:pt x="1555" y="15545"/>
                  <a:pt x="1361" y="17002"/>
                </a:cubicBezTo>
                <a:cubicBezTo>
                  <a:pt x="1264" y="17714"/>
                  <a:pt x="1167" y="18427"/>
                  <a:pt x="1069" y="19074"/>
                </a:cubicBezTo>
                <a:lnTo>
                  <a:pt x="746" y="20953"/>
                </a:lnTo>
                <a:cubicBezTo>
                  <a:pt x="519" y="22086"/>
                  <a:pt x="325" y="23057"/>
                  <a:pt x="195" y="23705"/>
                </a:cubicBezTo>
                <a:lnTo>
                  <a:pt x="1" y="24774"/>
                </a:lnTo>
                <a:lnTo>
                  <a:pt x="98" y="23705"/>
                </a:lnTo>
                <a:cubicBezTo>
                  <a:pt x="163" y="23025"/>
                  <a:pt x="260" y="22054"/>
                  <a:pt x="389" y="20888"/>
                </a:cubicBezTo>
                <a:lnTo>
                  <a:pt x="616" y="19010"/>
                </a:lnTo>
                <a:cubicBezTo>
                  <a:pt x="713" y="18362"/>
                  <a:pt x="746" y="17649"/>
                  <a:pt x="843" y="16937"/>
                </a:cubicBezTo>
                <a:cubicBezTo>
                  <a:pt x="1005" y="15480"/>
                  <a:pt x="1167" y="13925"/>
                  <a:pt x="1361" y="12403"/>
                </a:cubicBezTo>
                <a:cubicBezTo>
                  <a:pt x="1555" y="10849"/>
                  <a:pt x="1685" y="9295"/>
                  <a:pt x="1847" y="7837"/>
                </a:cubicBezTo>
                <a:cubicBezTo>
                  <a:pt x="1911" y="7125"/>
                  <a:pt x="2008" y="6413"/>
                  <a:pt x="2041" y="5765"/>
                </a:cubicBezTo>
                <a:lnTo>
                  <a:pt x="2235" y="3887"/>
                </a:lnTo>
                <a:cubicBezTo>
                  <a:pt x="2332" y="2721"/>
                  <a:pt x="2429" y="1749"/>
                  <a:pt x="2527" y="1069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974151" y="4152843"/>
            <a:ext cx="21423" cy="528185"/>
          </a:xfrm>
          <a:custGeom>
            <a:avLst/>
            <a:gdLst/>
            <a:ahLst/>
            <a:cxnLst/>
            <a:rect l="l" t="t" r="r" b="b"/>
            <a:pathLst>
              <a:path w="1102" h="27170" extrusionOk="0">
                <a:moveTo>
                  <a:pt x="1102" y="1"/>
                </a:moveTo>
                <a:lnTo>
                  <a:pt x="1102" y="1166"/>
                </a:lnTo>
                <a:lnTo>
                  <a:pt x="1102" y="4243"/>
                </a:lnTo>
                <a:cubicBezTo>
                  <a:pt x="1102" y="5506"/>
                  <a:pt x="1069" y="6995"/>
                  <a:pt x="1004" y="8582"/>
                </a:cubicBezTo>
                <a:cubicBezTo>
                  <a:pt x="972" y="10169"/>
                  <a:pt x="907" y="11885"/>
                  <a:pt x="843" y="13569"/>
                </a:cubicBezTo>
                <a:cubicBezTo>
                  <a:pt x="778" y="15285"/>
                  <a:pt x="713" y="16969"/>
                  <a:pt x="616" y="18556"/>
                </a:cubicBezTo>
                <a:cubicBezTo>
                  <a:pt x="519" y="20143"/>
                  <a:pt x="422" y="21632"/>
                  <a:pt x="357" y="22928"/>
                </a:cubicBezTo>
                <a:cubicBezTo>
                  <a:pt x="260" y="24191"/>
                  <a:pt x="163" y="25259"/>
                  <a:pt x="98" y="26004"/>
                </a:cubicBezTo>
                <a:lnTo>
                  <a:pt x="1" y="27170"/>
                </a:lnTo>
                <a:lnTo>
                  <a:pt x="1" y="26004"/>
                </a:lnTo>
                <a:lnTo>
                  <a:pt x="1" y="22895"/>
                </a:lnTo>
                <a:cubicBezTo>
                  <a:pt x="1" y="21632"/>
                  <a:pt x="33" y="20143"/>
                  <a:pt x="65" y="18556"/>
                </a:cubicBezTo>
                <a:cubicBezTo>
                  <a:pt x="130" y="16969"/>
                  <a:pt x="195" y="15253"/>
                  <a:pt x="227" y="13569"/>
                </a:cubicBezTo>
                <a:cubicBezTo>
                  <a:pt x="292" y="11853"/>
                  <a:pt x="389" y="10169"/>
                  <a:pt x="486" y="8582"/>
                </a:cubicBezTo>
                <a:cubicBezTo>
                  <a:pt x="551" y="6995"/>
                  <a:pt x="681" y="5506"/>
                  <a:pt x="745" y="4243"/>
                </a:cubicBezTo>
                <a:cubicBezTo>
                  <a:pt x="810" y="2947"/>
                  <a:pt x="907" y="1911"/>
                  <a:pt x="972" y="1166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882243" y="4145301"/>
            <a:ext cx="23950" cy="521264"/>
          </a:xfrm>
          <a:custGeom>
            <a:avLst/>
            <a:gdLst/>
            <a:ahLst/>
            <a:cxnLst/>
            <a:rect l="l" t="t" r="r" b="b"/>
            <a:pathLst>
              <a:path w="1232" h="26814" extrusionOk="0">
                <a:moveTo>
                  <a:pt x="1231" y="0"/>
                </a:moveTo>
                <a:lnTo>
                  <a:pt x="1199" y="1166"/>
                </a:lnTo>
                <a:cubicBezTo>
                  <a:pt x="1166" y="1911"/>
                  <a:pt x="1134" y="2947"/>
                  <a:pt x="1069" y="4210"/>
                </a:cubicBezTo>
                <a:lnTo>
                  <a:pt x="940" y="6218"/>
                </a:lnTo>
                <a:cubicBezTo>
                  <a:pt x="875" y="6962"/>
                  <a:pt x="875" y="7707"/>
                  <a:pt x="843" y="8484"/>
                </a:cubicBezTo>
                <a:cubicBezTo>
                  <a:pt x="810" y="10071"/>
                  <a:pt x="745" y="11723"/>
                  <a:pt x="648" y="13407"/>
                </a:cubicBezTo>
                <a:cubicBezTo>
                  <a:pt x="584" y="15090"/>
                  <a:pt x="584" y="16742"/>
                  <a:pt x="551" y="18329"/>
                </a:cubicBezTo>
                <a:cubicBezTo>
                  <a:pt x="551" y="19106"/>
                  <a:pt x="486" y="19883"/>
                  <a:pt x="454" y="20596"/>
                </a:cubicBezTo>
                <a:cubicBezTo>
                  <a:pt x="454" y="21308"/>
                  <a:pt x="454" y="21988"/>
                  <a:pt x="422" y="22636"/>
                </a:cubicBezTo>
                <a:cubicBezTo>
                  <a:pt x="422" y="23866"/>
                  <a:pt x="357" y="24935"/>
                  <a:pt x="325" y="25647"/>
                </a:cubicBezTo>
                <a:lnTo>
                  <a:pt x="292" y="26813"/>
                </a:lnTo>
                <a:lnTo>
                  <a:pt x="227" y="25647"/>
                </a:lnTo>
                <a:cubicBezTo>
                  <a:pt x="195" y="24935"/>
                  <a:pt x="130" y="23866"/>
                  <a:pt x="98" y="22636"/>
                </a:cubicBezTo>
                <a:lnTo>
                  <a:pt x="33" y="20596"/>
                </a:lnTo>
                <a:cubicBezTo>
                  <a:pt x="1" y="19883"/>
                  <a:pt x="1" y="19106"/>
                  <a:pt x="33" y="18329"/>
                </a:cubicBezTo>
                <a:cubicBezTo>
                  <a:pt x="33" y="16742"/>
                  <a:pt x="33" y="15090"/>
                  <a:pt x="65" y="13407"/>
                </a:cubicBezTo>
                <a:cubicBezTo>
                  <a:pt x="163" y="11723"/>
                  <a:pt x="227" y="10039"/>
                  <a:pt x="325" y="8452"/>
                </a:cubicBezTo>
                <a:cubicBezTo>
                  <a:pt x="389" y="7675"/>
                  <a:pt x="422" y="6898"/>
                  <a:pt x="519" y="6185"/>
                </a:cubicBezTo>
                <a:lnTo>
                  <a:pt x="745" y="4177"/>
                </a:lnTo>
                <a:cubicBezTo>
                  <a:pt x="875" y="2915"/>
                  <a:pt x="1005" y="1878"/>
                  <a:pt x="1102" y="1166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789712" y="4203832"/>
            <a:ext cx="28344" cy="418660"/>
          </a:xfrm>
          <a:custGeom>
            <a:avLst/>
            <a:gdLst/>
            <a:ahLst/>
            <a:cxnLst/>
            <a:rect l="l" t="t" r="r" b="b"/>
            <a:pathLst>
              <a:path w="1458" h="21536" extrusionOk="0">
                <a:moveTo>
                  <a:pt x="972" y="1"/>
                </a:moveTo>
                <a:cubicBezTo>
                  <a:pt x="972" y="1"/>
                  <a:pt x="972" y="357"/>
                  <a:pt x="939" y="940"/>
                </a:cubicBezTo>
                <a:cubicBezTo>
                  <a:pt x="907" y="1523"/>
                  <a:pt x="875" y="2365"/>
                  <a:pt x="842" y="3368"/>
                </a:cubicBezTo>
                <a:lnTo>
                  <a:pt x="745" y="4988"/>
                </a:lnTo>
                <a:cubicBezTo>
                  <a:pt x="713" y="5571"/>
                  <a:pt x="745" y="6186"/>
                  <a:pt x="713" y="6801"/>
                </a:cubicBezTo>
                <a:cubicBezTo>
                  <a:pt x="680" y="7449"/>
                  <a:pt x="648" y="8096"/>
                  <a:pt x="680" y="8744"/>
                </a:cubicBezTo>
                <a:cubicBezTo>
                  <a:pt x="680" y="9424"/>
                  <a:pt x="680" y="10104"/>
                  <a:pt x="680" y="10784"/>
                </a:cubicBezTo>
                <a:cubicBezTo>
                  <a:pt x="680" y="11464"/>
                  <a:pt x="680" y="12112"/>
                  <a:pt x="713" y="12792"/>
                </a:cubicBezTo>
                <a:cubicBezTo>
                  <a:pt x="713" y="13472"/>
                  <a:pt x="745" y="14120"/>
                  <a:pt x="778" y="14735"/>
                </a:cubicBezTo>
                <a:cubicBezTo>
                  <a:pt x="810" y="15383"/>
                  <a:pt x="842" y="15998"/>
                  <a:pt x="875" y="16548"/>
                </a:cubicBezTo>
                <a:lnTo>
                  <a:pt x="1037" y="18167"/>
                </a:lnTo>
                <a:lnTo>
                  <a:pt x="1101" y="18912"/>
                </a:lnTo>
                <a:lnTo>
                  <a:pt x="1199" y="19560"/>
                </a:lnTo>
                <a:lnTo>
                  <a:pt x="1328" y="20596"/>
                </a:lnTo>
                <a:cubicBezTo>
                  <a:pt x="1425" y="21211"/>
                  <a:pt x="1458" y="21535"/>
                  <a:pt x="1458" y="21535"/>
                </a:cubicBezTo>
                <a:cubicBezTo>
                  <a:pt x="1458" y="21535"/>
                  <a:pt x="1360" y="21211"/>
                  <a:pt x="1231" y="20629"/>
                </a:cubicBezTo>
                <a:lnTo>
                  <a:pt x="972" y="19592"/>
                </a:lnTo>
                <a:lnTo>
                  <a:pt x="778" y="18945"/>
                </a:lnTo>
                <a:lnTo>
                  <a:pt x="680" y="18232"/>
                </a:lnTo>
                <a:lnTo>
                  <a:pt x="421" y="16613"/>
                </a:lnTo>
                <a:cubicBezTo>
                  <a:pt x="324" y="16030"/>
                  <a:pt x="292" y="15415"/>
                  <a:pt x="227" y="14800"/>
                </a:cubicBezTo>
                <a:cubicBezTo>
                  <a:pt x="162" y="14152"/>
                  <a:pt x="98" y="13504"/>
                  <a:pt x="98" y="12824"/>
                </a:cubicBezTo>
                <a:cubicBezTo>
                  <a:pt x="98" y="12177"/>
                  <a:pt x="65" y="11497"/>
                  <a:pt x="33" y="10817"/>
                </a:cubicBezTo>
                <a:cubicBezTo>
                  <a:pt x="0" y="10137"/>
                  <a:pt x="65" y="9456"/>
                  <a:pt x="65" y="8776"/>
                </a:cubicBezTo>
                <a:cubicBezTo>
                  <a:pt x="98" y="8129"/>
                  <a:pt x="130" y="7449"/>
                  <a:pt x="162" y="6833"/>
                </a:cubicBezTo>
                <a:cubicBezTo>
                  <a:pt x="195" y="6186"/>
                  <a:pt x="259" y="5571"/>
                  <a:pt x="292" y="5020"/>
                </a:cubicBezTo>
                <a:lnTo>
                  <a:pt x="486" y="3401"/>
                </a:lnTo>
                <a:cubicBezTo>
                  <a:pt x="519" y="2883"/>
                  <a:pt x="583" y="2429"/>
                  <a:pt x="648" y="2008"/>
                </a:cubicBezTo>
                <a:lnTo>
                  <a:pt x="810" y="972"/>
                </a:lnTo>
                <a:cubicBezTo>
                  <a:pt x="907" y="324"/>
                  <a:pt x="972" y="1"/>
                  <a:pt x="972" y="1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-1089975" y="3865166"/>
            <a:ext cx="2618840" cy="635221"/>
          </a:xfrm>
          <a:custGeom>
            <a:avLst/>
            <a:gdLst/>
            <a:ahLst/>
            <a:cxnLst/>
            <a:rect l="l" t="t" r="r" b="b"/>
            <a:pathLst>
              <a:path w="134714" h="32676" extrusionOk="0">
                <a:moveTo>
                  <a:pt x="134293" y="5506"/>
                </a:moveTo>
                <a:cubicBezTo>
                  <a:pt x="133678" y="1"/>
                  <a:pt x="128464" y="1911"/>
                  <a:pt x="128464" y="1911"/>
                </a:cubicBezTo>
                <a:lnTo>
                  <a:pt x="6218" y="1911"/>
                </a:lnTo>
                <a:cubicBezTo>
                  <a:pt x="6218" y="1911"/>
                  <a:pt x="1037" y="1"/>
                  <a:pt x="422" y="5506"/>
                </a:cubicBezTo>
                <a:cubicBezTo>
                  <a:pt x="1" y="9295"/>
                  <a:pt x="681" y="13310"/>
                  <a:pt x="1296" y="17034"/>
                </a:cubicBezTo>
                <a:cubicBezTo>
                  <a:pt x="1847" y="20661"/>
                  <a:pt x="2171" y="23770"/>
                  <a:pt x="5668" y="25680"/>
                </a:cubicBezTo>
                <a:cubicBezTo>
                  <a:pt x="8161" y="26976"/>
                  <a:pt x="10882" y="27818"/>
                  <a:pt x="13569" y="28562"/>
                </a:cubicBezTo>
                <a:cubicBezTo>
                  <a:pt x="25972" y="31865"/>
                  <a:pt x="39152" y="32448"/>
                  <a:pt x="51911" y="32675"/>
                </a:cubicBezTo>
                <a:cubicBezTo>
                  <a:pt x="51587" y="30894"/>
                  <a:pt x="51360" y="28724"/>
                  <a:pt x="51749" y="27818"/>
                </a:cubicBezTo>
                <a:lnTo>
                  <a:pt x="86366" y="27818"/>
                </a:lnTo>
                <a:cubicBezTo>
                  <a:pt x="86755" y="28692"/>
                  <a:pt x="86496" y="30829"/>
                  <a:pt x="86204" y="32610"/>
                </a:cubicBezTo>
                <a:lnTo>
                  <a:pt x="88536" y="32545"/>
                </a:lnTo>
                <a:cubicBezTo>
                  <a:pt x="99481" y="32222"/>
                  <a:pt x="110621" y="31380"/>
                  <a:pt x="121146" y="28562"/>
                </a:cubicBezTo>
                <a:cubicBezTo>
                  <a:pt x="123833" y="27818"/>
                  <a:pt x="126586" y="26976"/>
                  <a:pt x="129047" y="25648"/>
                </a:cubicBezTo>
                <a:cubicBezTo>
                  <a:pt x="132577" y="23770"/>
                  <a:pt x="132868" y="20661"/>
                  <a:pt x="133451" y="17034"/>
                </a:cubicBezTo>
                <a:cubicBezTo>
                  <a:pt x="134034" y="13310"/>
                  <a:pt x="134714" y="9295"/>
                  <a:pt x="134293" y="55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7"/>
          <p:cNvSpPr/>
          <p:nvPr/>
        </p:nvSpPr>
        <p:spPr>
          <a:xfrm>
            <a:off x="-92222" y="4405900"/>
            <a:ext cx="688098" cy="99494"/>
          </a:xfrm>
          <a:custGeom>
            <a:avLst/>
            <a:gdLst/>
            <a:ahLst/>
            <a:cxnLst/>
            <a:rect l="l" t="t" r="r" b="b"/>
            <a:pathLst>
              <a:path w="35396" h="5118" extrusionOk="0">
                <a:moveTo>
                  <a:pt x="35007" y="1"/>
                </a:moveTo>
                <a:lnTo>
                  <a:pt x="389" y="1"/>
                </a:lnTo>
                <a:cubicBezTo>
                  <a:pt x="1" y="907"/>
                  <a:pt x="260" y="3077"/>
                  <a:pt x="584" y="4858"/>
                </a:cubicBezTo>
                <a:lnTo>
                  <a:pt x="1588" y="4858"/>
                </a:lnTo>
                <a:cubicBezTo>
                  <a:pt x="8777" y="4988"/>
                  <a:pt x="14962" y="5052"/>
                  <a:pt x="20370" y="5117"/>
                </a:cubicBezTo>
                <a:lnTo>
                  <a:pt x="34845" y="4793"/>
                </a:lnTo>
                <a:cubicBezTo>
                  <a:pt x="35169" y="3012"/>
                  <a:pt x="35395" y="875"/>
                  <a:pt x="3500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7"/>
          <p:cNvSpPr/>
          <p:nvPr/>
        </p:nvSpPr>
        <p:spPr>
          <a:xfrm>
            <a:off x="-1112000" y="3043053"/>
            <a:ext cx="2662269" cy="1144491"/>
          </a:xfrm>
          <a:custGeom>
            <a:avLst/>
            <a:gdLst/>
            <a:ahLst/>
            <a:cxnLst/>
            <a:rect l="l" t="t" r="r" b="b"/>
            <a:pathLst>
              <a:path w="136948" h="58873" extrusionOk="0">
                <a:moveTo>
                  <a:pt x="131896" y="17746"/>
                </a:moveTo>
                <a:cubicBezTo>
                  <a:pt x="130730" y="8744"/>
                  <a:pt x="127557" y="2591"/>
                  <a:pt x="117907" y="1425"/>
                </a:cubicBezTo>
                <a:cubicBezTo>
                  <a:pt x="110944" y="583"/>
                  <a:pt x="95433" y="227"/>
                  <a:pt x="81573" y="98"/>
                </a:cubicBezTo>
                <a:lnTo>
                  <a:pt x="81573" y="33"/>
                </a:lnTo>
                <a:cubicBezTo>
                  <a:pt x="81573" y="33"/>
                  <a:pt x="76198" y="1"/>
                  <a:pt x="68490" y="33"/>
                </a:cubicBezTo>
                <a:cubicBezTo>
                  <a:pt x="60783" y="33"/>
                  <a:pt x="55375" y="33"/>
                  <a:pt x="55375" y="33"/>
                </a:cubicBezTo>
                <a:lnTo>
                  <a:pt x="55375" y="98"/>
                </a:lnTo>
                <a:cubicBezTo>
                  <a:pt x="41515" y="227"/>
                  <a:pt x="26004" y="583"/>
                  <a:pt x="19042" y="1425"/>
                </a:cubicBezTo>
                <a:cubicBezTo>
                  <a:pt x="9392" y="2591"/>
                  <a:pt x="6218" y="8744"/>
                  <a:pt x="5052" y="17746"/>
                </a:cubicBezTo>
                <a:cubicBezTo>
                  <a:pt x="3595" y="28854"/>
                  <a:pt x="1" y="43458"/>
                  <a:pt x="9910" y="51910"/>
                </a:cubicBezTo>
                <a:cubicBezTo>
                  <a:pt x="18038" y="58873"/>
                  <a:pt x="31315" y="56703"/>
                  <a:pt x="41386" y="56703"/>
                </a:cubicBezTo>
                <a:lnTo>
                  <a:pt x="95563" y="56703"/>
                </a:lnTo>
                <a:cubicBezTo>
                  <a:pt x="105634" y="56703"/>
                  <a:pt x="118911" y="58873"/>
                  <a:pt x="127071" y="51910"/>
                </a:cubicBezTo>
                <a:cubicBezTo>
                  <a:pt x="136948" y="43458"/>
                  <a:pt x="133353" y="28854"/>
                  <a:pt x="131896" y="17746"/>
                </a:cubicBezTo>
                <a:close/>
              </a:path>
            </a:pathLst>
          </a:custGeom>
          <a:solidFill>
            <a:srgbClr val="F0B0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7"/>
          <p:cNvSpPr/>
          <p:nvPr/>
        </p:nvSpPr>
        <p:spPr>
          <a:xfrm>
            <a:off x="-496343" y="2835328"/>
            <a:ext cx="1451060" cy="550852"/>
          </a:xfrm>
          <a:custGeom>
            <a:avLst/>
            <a:gdLst/>
            <a:ahLst/>
            <a:cxnLst/>
            <a:rect l="l" t="t" r="r" b="b"/>
            <a:pathLst>
              <a:path w="74643" h="28336" extrusionOk="0">
                <a:moveTo>
                  <a:pt x="12467" y="26878"/>
                </a:moveTo>
                <a:cubicBezTo>
                  <a:pt x="5149" y="25486"/>
                  <a:pt x="0" y="22636"/>
                  <a:pt x="3562" y="16904"/>
                </a:cubicBezTo>
                <a:cubicBezTo>
                  <a:pt x="7999" y="9780"/>
                  <a:pt x="18782" y="4372"/>
                  <a:pt x="26781" y="2623"/>
                </a:cubicBezTo>
                <a:cubicBezTo>
                  <a:pt x="38827" y="0"/>
                  <a:pt x="53043" y="907"/>
                  <a:pt x="63114" y="8711"/>
                </a:cubicBezTo>
                <a:cubicBezTo>
                  <a:pt x="66612" y="11399"/>
                  <a:pt x="74643" y="19818"/>
                  <a:pt x="69591" y="23834"/>
                </a:cubicBezTo>
                <a:cubicBezTo>
                  <a:pt x="65284" y="27267"/>
                  <a:pt x="59585" y="27720"/>
                  <a:pt x="54306" y="27882"/>
                </a:cubicBezTo>
                <a:cubicBezTo>
                  <a:pt x="48283" y="28011"/>
                  <a:pt x="42227" y="28076"/>
                  <a:pt x="36204" y="28173"/>
                </a:cubicBezTo>
                <a:cubicBezTo>
                  <a:pt x="28335" y="28238"/>
                  <a:pt x="20239" y="28335"/>
                  <a:pt x="12467" y="26878"/>
                </a:cubicBezTo>
                <a:close/>
              </a:path>
            </a:pathLst>
          </a:custGeom>
          <a:solidFill>
            <a:srgbClr val="F0B0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7"/>
          <p:cNvSpPr/>
          <p:nvPr/>
        </p:nvSpPr>
        <p:spPr>
          <a:xfrm>
            <a:off x="211825" y="2865536"/>
            <a:ext cx="15144" cy="481607"/>
          </a:xfrm>
          <a:custGeom>
            <a:avLst/>
            <a:gdLst/>
            <a:ahLst/>
            <a:cxnLst/>
            <a:rect l="l" t="t" r="r" b="b"/>
            <a:pathLst>
              <a:path w="779" h="24774" extrusionOk="0">
                <a:moveTo>
                  <a:pt x="389" y="1"/>
                </a:moveTo>
                <a:cubicBezTo>
                  <a:pt x="389" y="1"/>
                  <a:pt x="519" y="1555"/>
                  <a:pt x="616" y="3854"/>
                </a:cubicBezTo>
                <a:cubicBezTo>
                  <a:pt x="681" y="5020"/>
                  <a:pt x="713" y="6380"/>
                  <a:pt x="746" y="7837"/>
                </a:cubicBezTo>
                <a:cubicBezTo>
                  <a:pt x="746" y="8550"/>
                  <a:pt x="778" y="9327"/>
                  <a:pt x="778" y="10072"/>
                </a:cubicBezTo>
                <a:cubicBezTo>
                  <a:pt x="778" y="10849"/>
                  <a:pt x="778" y="11626"/>
                  <a:pt x="778" y="12371"/>
                </a:cubicBezTo>
                <a:lnTo>
                  <a:pt x="778" y="14702"/>
                </a:lnTo>
                <a:cubicBezTo>
                  <a:pt x="778" y="15447"/>
                  <a:pt x="746" y="16224"/>
                  <a:pt x="746" y="16937"/>
                </a:cubicBezTo>
                <a:cubicBezTo>
                  <a:pt x="713" y="18394"/>
                  <a:pt x="681" y="19754"/>
                  <a:pt x="616" y="20920"/>
                </a:cubicBezTo>
                <a:cubicBezTo>
                  <a:pt x="519" y="23219"/>
                  <a:pt x="389" y="24773"/>
                  <a:pt x="389" y="24773"/>
                </a:cubicBezTo>
                <a:cubicBezTo>
                  <a:pt x="389" y="24773"/>
                  <a:pt x="260" y="23219"/>
                  <a:pt x="163" y="20920"/>
                </a:cubicBezTo>
                <a:cubicBezTo>
                  <a:pt x="98" y="19754"/>
                  <a:pt x="66" y="18394"/>
                  <a:pt x="33" y="16937"/>
                </a:cubicBezTo>
                <a:cubicBezTo>
                  <a:pt x="33" y="16224"/>
                  <a:pt x="1" y="15447"/>
                  <a:pt x="1" y="14702"/>
                </a:cubicBezTo>
                <a:lnTo>
                  <a:pt x="1" y="12371"/>
                </a:lnTo>
                <a:lnTo>
                  <a:pt x="1" y="10072"/>
                </a:lnTo>
                <a:cubicBezTo>
                  <a:pt x="1" y="9327"/>
                  <a:pt x="33" y="8550"/>
                  <a:pt x="33" y="7837"/>
                </a:cubicBezTo>
                <a:cubicBezTo>
                  <a:pt x="66" y="6380"/>
                  <a:pt x="98" y="5020"/>
                  <a:pt x="163" y="3854"/>
                </a:cubicBezTo>
                <a:cubicBezTo>
                  <a:pt x="260" y="1555"/>
                  <a:pt x="389" y="1"/>
                  <a:pt x="3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7"/>
          <p:cNvSpPr/>
          <p:nvPr/>
        </p:nvSpPr>
        <p:spPr>
          <a:xfrm>
            <a:off x="-425215" y="3331994"/>
            <a:ext cx="1289280" cy="841694"/>
          </a:xfrm>
          <a:custGeom>
            <a:avLst/>
            <a:gdLst/>
            <a:ahLst/>
            <a:cxnLst/>
            <a:rect l="l" t="t" r="r" b="b"/>
            <a:pathLst>
              <a:path w="66321" h="43297" extrusionOk="0">
                <a:moveTo>
                  <a:pt x="66321" y="36334"/>
                </a:moveTo>
                <a:cubicBezTo>
                  <a:pt x="66321" y="40188"/>
                  <a:pt x="63082" y="43296"/>
                  <a:pt x="59099" y="43296"/>
                </a:cubicBezTo>
                <a:lnTo>
                  <a:pt x="7222" y="43296"/>
                </a:lnTo>
                <a:cubicBezTo>
                  <a:pt x="3239" y="43296"/>
                  <a:pt x="0" y="40188"/>
                  <a:pt x="0" y="36334"/>
                </a:cubicBezTo>
                <a:lnTo>
                  <a:pt x="0" y="6963"/>
                </a:lnTo>
                <a:cubicBezTo>
                  <a:pt x="0" y="3141"/>
                  <a:pt x="3239" y="0"/>
                  <a:pt x="7222" y="0"/>
                </a:cubicBezTo>
                <a:lnTo>
                  <a:pt x="59099" y="0"/>
                </a:lnTo>
                <a:cubicBezTo>
                  <a:pt x="63082" y="0"/>
                  <a:pt x="66321" y="3141"/>
                  <a:pt x="66321" y="69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-282318" y="3430200"/>
            <a:ext cx="1002851" cy="74922"/>
          </a:xfrm>
          <a:custGeom>
            <a:avLst/>
            <a:gdLst/>
            <a:ahLst/>
            <a:cxnLst/>
            <a:rect l="l" t="t" r="r" b="b"/>
            <a:pathLst>
              <a:path w="51587" h="3854" extrusionOk="0">
                <a:moveTo>
                  <a:pt x="51586" y="1943"/>
                </a:moveTo>
                <a:cubicBezTo>
                  <a:pt x="51586" y="3012"/>
                  <a:pt x="50712" y="3854"/>
                  <a:pt x="49676" y="3854"/>
                </a:cubicBezTo>
                <a:lnTo>
                  <a:pt x="1943" y="3854"/>
                </a:lnTo>
                <a:cubicBezTo>
                  <a:pt x="875" y="3854"/>
                  <a:pt x="0" y="3012"/>
                  <a:pt x="0" y="1943"/>
                </a:cubicBezTo>
                <a:lnTo>
                  <a:pt x="0" y="1943"/>
                </a:lnTo>
                <a:cubicBezTo>
                  <a:pt x="0" y="874"/>
                  <a:pt x="875" y="0"/>
                  <a:pt x="1943" y="0"/>
                </a:cubicBezTo>
                <a:lnTo>
                  <a:pt x="49676" y="0"/>
                </a:lnTo>
                <a:cubicBezTo>
                  <a:pt x="50712" y="0"/>
                  <a:pt x="51586" y="874"/>
                  <a:pt x="51586" y="1943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-282318" y="3551674"/>
            <a:ext cx="1002851" cy="74941"/>
          </a:xfrm>
          <a:custGeom>
            <a:avLst/>
            <a:gdLst/>
            <a:ahLst/>
            <a:cxnLst/>
            <a:rect l="l" t="t" r="r" b="b"/>
            <a:pathLst>
              <a:path w="51587" h="3855" extrusionOk="0">
                <a:moveTo>
                  <a:pt x="51586" y="1944"/>
                </a:moveTo>
                <a:cubicBezTo>
                  <a:pt x="51586" y="3013"/>
                  <a:pt x="50712" y="3854"/>
                  <a:pt x="49676" y="3854"/>
                </a:cubicBezTo>
                <a:lnTo>
                  <a:pt x="1943" y="3854"/>
                </a:lnTo>
                <a:cubicBezTo>
                  <a:pt x="875" y="3854"/>
                  <a:pt x="0" y="3013"/>
                  <a:pt x="0" y="1944"/>
                </a:cubicBezTo>
                <a:lnTo>
                  <a:pt x="0" y="1944"/>
                </a:lnTo>
                <a:cubicBezTo>
                  <a:pt x="0" y="875"/>
                  <a:pt x="875" y="1"/>
                  <a:pt x="1943" y="1"/>
                </a:cubicBezTo>
                <a:lnTo>
                  <a:pt x="49676" y="1"/>
                </a:lnTo>
                <a:cubicBezTo>
                  <a:pt x="50712" y="1"/>
                  <a:pt x="51586" y="875"/>
                  <a:pt x="51586" y="1944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-282318" y="3664361"/>
            <a:ext cx="1002851" cy="74300"/>
          </a:xfrm>
          <a:custGeom>
            <a:avLst/>
            <a:gdLst/>
            <a:ahLst/>
            <a:cxnLst/>
            <a:rect l="l" t="t" r="r" b="b"/>
            <a:pathLst>
              <a:path w="51587" h="3822" extrusionOk="0">
                <a:moveTo>
                  <a:pt x="51586" y="1911"/>
                </a:moveTo>
                <a:cubicBezTo>
                  <a:pt x="51586" y="2980"/>
                  <a:pt x="50712" y="3822"/>
                  <a:pt x="49676" y="3822"/>
                </a:cubicBezTo>
                <a:lnTo>
                  <a:pt x="1943" y="3822"/>
                </a:lnTo>
                <a:cubicBezTo>
                  <a:pt x="875" y="3822"/>
                  <a:pt x="0" y="2980"/>
                  <a:pt x="0" y="1911"/>
                </a:cubicBezTo>
                <a:lnTo>
                  <a:pt x="0" y="1911"/>
                </a:lnTo>
                <a:cubicBezTo>
                  <a:pt x="0" y="842"/>
                  <a:pt x="875" y="0"/>
                  <a:pt x="1943" y="0"/>
                </a:cubicBezTo>
                <a:lnTo>
                  <a:pt x="49676" y="0"/>
                </a:lnTo>
                <a:cubicBezTo>
                  <a:pt x="50712" y="0"/>
                  <a:pt x="51586" y="842"/>
                  <a:pt x="51586" y="1911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-282318" y="3776408"/>
            <a:ext cx="1002851" cy="74941"/>
          </a:xfrm>
          <a:custGeom>
            <a:avLst/>
            <a:gdLst/>
            <a:ahLst/>
            <a:cxnLst/>
            <a:rect l="l" t="t" r="r" b="b"/>
            <a:pathLst>
              <a:path w="51587" h="3855" extrusionOk="0">
                <a:moveTo>
                  <a:pt x="51586" y="1911"/>
                </a:moveTo>
                <a:cubicBezTo>
                  <a:pt x="51586" y="2980"/>
                  <a:pt x="50712" y="3854"/>
                  <a:pt x="49676" y="3854"/>
                </a:cubicBezTo>
                <a:lnTo>
                  <a:pt x="1943" y="3854"/>
                </a:lnTo>
                <a:cubicBezTo>
                  <a:pt x="875" y="3854"/>
                  <a:pt x="0" y="2980"/>
                  <a:pt x="0" y="1911"/>
                </a:cubicBezTo>
                <a:lnTo>
                  <a:pt x="0" y="1911"/>
                </a:lnTo>
                <a:cubicBezTo>
                  <a:pt x="0" y="843"/>
                  <a:pt x="875" y="1"/>
                  <a:pt x="1943" y="1"/>
                </a:cubicBezTo>
                <a:lnTo>
                  <a:pt x="49676" y="1"/>
                </a:lnTo>
                <a:cubicBezTo>
                  <a:pt x="50712" y="1"/>
                  <a:pt x="51586" y="843"/>
                  <a:pt x="51586" y="1911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-282318" y="3893489"/>
            <a:ext cx="1002851" cy="74319"/>
          </a:xfrm>
          <a:custGeom>
            <a:avLst/>
            <a:gdLst/>
            <a:ahLst/>
            <a:cxnLst/>
            <a:rect l="l" t="t" r="r" b="b"/>
            <a:pathLst>
              <a:path w="51587" h="3823" extrusionOk="0">
                <a:moveTo>
                  <a:pt x="51586" y="1911"/>
                </a:moveTo>
                <a:cubicBezTo>
                  <a:pt x="51586" y="2980"/>
                  <a:pt x="50712" y="3822"/>
                  <a:pt x="49676" y="3822"/>
                </a:cubicBezTo>
                <a:lnTo>
                  <a:pt x="1943" y="3822"/>
                </a:lnTo>
                <a:cubicBezTo>
                  <a:pt x="875" y="3822"/>
                  <a:pt x="0" y="2980"/>
                  <a:pt x="0" y="1911"/>
                </a:cubicBezTo>
                <a:lnTo>
                  <a:pt x="0" y="1911"/>
                </a:lnTo>
                <a:cubicBezTo>
                  <a:pt x="0" y="843"/>
                  <a:pt x="875" y="1"/>
                  <a:pt x="1943" y="1"/>
                </a:cubicBezTo>
                <a:lnTo>
                  <a:pt x="49676" y="1"/>
                </a:lnTo>
                <a:cubicBezTo>
                  <a:pt x="50712" y="1"/>
                  <a:pt x="51586" y="843"/>
                  <a:pt x="51586" y="1911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-282318" y="4005554"/>
            <a:ext cx="1002851" cy="74300"/>
          </a:xfrm>
          <a:custGeom>
            <a:avLst/>
            <a:gdLst/>
            <a:ahLst/>
            <a:cxnLst/>
            <a:rect l="l" t="t" r="r" b="b"/>
            <a:pathLst>
              <a:path w="51587" h="3822" extrusionOk="0">
                <a:moveTo>
                  <a:pt x="51586" y="1911"/>
                </a:moveTo>
                <a:cubicBezTo>
                  <a:pt x="51586" y="2979"/>
                  <a:pt x="50712" y="3821"/>
                  <a:pt x="49676" y="3821"/>
                </a:cubicBezTo>
                <a:lnTo>
                  <a:pt x="1943" y="3821"/>
                </a:lnTo>
                <a:cubicBezTo>
                  <a:pt x="875" y="3821"/>
                  <a:pt x="0" y="2979"/>
                  <a:pt x="0" y="1911"/>
                </a:cubicBezTo>
                <a:lnTo>
                  <a:pt x="0" y="1911"/>
                </a:lnTo>
                <a:cubicBezTo>
                  <a:pt x="0" y="842"/>
                  <a:pt x="875" y="0"/>
                  <a:pt x="1943" y="0"/>
                </a:cubicBezTo>
                <a:lnTo>
                  <a:pt x="49676" y="0"/>
                </a:lnTo>
                <a:cubicBezTo>
                  <a:pt x="50712" y="0"/>
                  <a:pt x="51586" y="842"/>
                  <a:pt x="51586" y="1911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1249876" y="3515809"/>
            <a:ext cx="84992" cy="551474"/>
          </a:xfrm>
          <a:custGeom>
            <a:avLst/>
            <a:gdLst/>
            <a:ahLst/>
            <a:cxnLst/>
            <a:rect l="l" t="t" r="r" b="b"/>
            <a:pathLst>
              <a:path w="4372" h="28368" extrusionOk="0">
                <a:moveTo>
                  <a:pt x="4113" y="0"/>
                </a:moveTo>
                <a:cubicBezTo>
                  <a:pt x="4113" y="0"/>
                  <a:pt x="4145" y="453"/>
                  <a:pt x="4210" y="1231"/>
                </a:cubicBezTo>
                <a:cubicBezTo>
                  <a:pt x="4242" y="2040"/>
                  <a:pt x="4307" y="3174"/>
                  <a:pt x="4340" y="4534"/>
                </a:cubicBezTo>
                <a:cubicBezTo>
                  <a:pt x="4372" y="5894"/>
                  <a:pt x="4372" y="7481"/>
                  <a:pt x="4340" y="9164"/>
                </a:cubicBezTo>
                <a:cubicBezTo>
                  <a:pt x="4307" y="10006"/>
                  <a:pt x="4275" y="10881"/>
                  <a:pt x="4210" y="11787"/>
                </a:cubicBezTo>
                <a:cubicBezTo>
                  <a:pt x="4145" y="12662"/>
                  <a:pt x="4081" y="13569"/>
                  <a:pt x="4016" y="14475"/>
                </a:cubicBezTo>
                <a:cubicBezTo>
                  <a:pt x="3919" y="15382"/>
                  <a:pt x="3789" y="16289"/>
                  <a:pt x="3627" y="17163"/>
                </a:cubicBezTo>
                <a:cubicBezTo>
                  <a:pt x="3465" y="18070"/>
                  <a:pt x="3303" y="18912"/>
                  <a:pt x="3141" y="19754"/>
                </a:cubicBezTo>
                <a:cubicBezTo>
                  <a:pt x="2980" y="20596"/>
                  <a:pt x="2753" y="21373"/>
                  <a:pt x="2526" y="22150"/>
                </a:cubicBezTo>
                <a:lnTo>
                  <a:pt x="2202" y="23219"/>
                </a:lnTo>
                <a:cubicBezTo>
                  <a:pt x="2073" y="23575"/>
                  <a:pt x="1943" y="23899"/>
                  <a:pt x="1846" y="24223"/>
                </a:cubicBezTo>
                <a:cubicBezTo>
                  <a:pt x="1717" y="24546"/>
                  <a:pt x="1619" y="24870"/>
                  <a:pt x="1490" y="25162"/>
                </a:cubicBezTo>
                <a:lnTo>
                  <a:pt x="1134" y="25971"/>
                </a:lnTo>
                <a:lnTo>
                  <a:pt x="842" y="26684"/>
                </a:lnTo>
                <a:lnTo>
                  <a:pt x="551" y="27267"/>
                </a:lnTo>
                <a:cubicBezTo>
                  <a:pt x="195" y="27979"/>
                  <a:pt x="0" y="28368"/>
                  <a:pt x="0" y="28368"/>
                </a:cubicBezTo>
                <a:cubicBezTo>
                  <a:pt x="0" y="28368"/>
                  <a:pt x="130" y="27947"/>
                  <a:pt x="389" y="27202"/>
                </a:cubicBezTo>
                <a:lnTo>
                  <a:pt x="616" y="26586"/>
                </a:lnTo>
                <a:lnTo>
                  <a:pt x="842" y="25842"/>
                </a:lnTo>
                <a:cubicBezTo>
                  <a:pt x="1037" y="25324"/>
                  <a:pt x="1198" y="24741"/>
                  <a:pt x="1393" y="24093"/>
                </a:cubicBezTo>
                <a:cubicBezTo>
                  <a:pt x="1458" y="23769"/>
                  <a:pt x="1587" y="23413"/>
                  <a:pt x="1652" y="23057"/>
                </a:cubicBezTo>
                <a:lnTo>
                  <a:pt x="1911" y="21988"/>
                </a:lnTo>
                <a:cubicBezTo>
                  <a:pt x="2008" y="21600"/>
                  <a:pt x="2105" y="21211"/>
                  <a:pt x="2170" y="20822"/>
                </a:cubicBezTo>
                <a:lnTo>
                  <a:pt x="2429" y="19592"/>
                </a:lnTo>
                <a:cubicBezTo>
                  <a:pt x="2591" y="18782"/>
                  <a:pt x="2720" y="17908"/>
                  <a:pt x="2850" y="17034"/>
                </a:cubicBezTo>
                <a:cubicBezTo>
                  <a:pt x="2947" y="16159"/>
                  <a:pt x="3077" y="15285"/>
                  <a:pt x="3174" y="14378"/>
                </a:cubicBezTo>
                <a:cubicBezTo>
                  <a:pt x="3271" y="13504"/>
                  <a:pt x="3368" y="12597"/>
                  <a:pt x="3433" y="11723"/>
                </a:cubicBezTo>
                <a:cubicBezTo>
                  <a:pt x="3498" y="10848"/>
                  <a:pt x="3562" y="9974"/>
                  <a:pt x="3595" y="9132"/>
                </a:cubicBezTo>
                <a:cubicBezTo>
                  <a:pt x="3660" y="8290"/>
                  <a:pt x="3692" y="7481"/>
                  <a:pt x="3724" y="6703"/>
                </a:cubicBezTo>
                <a:cubicBezTo>
                  <a:pt x="3757" y="5926"/>
                  <a:pt x="3822" y="5181"/>
                  <a:pt x="3822" y="4501"/>
                </a:cubicBezTo>
                <a:lnTo>
                  <a:pt x="4016" y="1231"/>
                </a:lnTo>
                <a:cubicBezTo>
                  <a:pt x="4081" y="453"/>
                  <a:pt x="4113" y="0"/>
                  <a:pt x="41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-896711" y="3515809"/>
            <a:ext cx="85011" cy="551474"/>
          </a:xfrm>
          <a:custGeom>
            <a:avLst/>
            <a:gdLst/>
            <a:ahLst/>
            <a:cxnLst/>
            <a:rect l="l" t="t" r="r" b="b"/>
            <a:pathLst>
              <a:path w="4373" h="28368" extrusionOk="0">
                <a:moveTo>
                  <a:pt x="260" y="0"/>
                </a:moveTo>
                <a:cubicBezTo>
                  <a:pt x="260" y="0"/>
                  <a:pt x="292" y="453"/>
                  <a:pt x="357" y="1231"/>
                </a:cubicBezTo>
                <a:lnTo>
                  <a:pt x="519" y="4501"/>
                </a:lnTo>
                <a:lnTo>
                  <a:pt x="616" y="6703"/>
                </a:lnTo>
                <a:lnTo>
                  <a:pt x="745" y="9132"/>
                </a:lnTo>
                <a:cubicBezTo>
                  <a:pt x="810" y="9974"/>
                  <a:pt x="875" y="10848"/>
                  <a:pt x="940" y="11723"/>
                </a:cubicBezTo>
                <a:cubicBezTo>
                  <a:pt x="1004" y="12597"/>
                  <a:pt x="1102" y="13504"/>
                  <a:pt x="1166" y="14378"/>
                </a:cubicBezTo>
                <a:cubicBezTo>
                  <a:pt x="1263" y="15285"/>
                  <a:pt x="1361" y="16192"/>
                  <a:pt x="1522" y="17034"/>
                </a:cubicBezTo>
                <a:cubicBezTo>
                  <a:pt x="1652" y="17908"/>
                  <a:pt x="1782" y="18782"/>
                  <a:pt x="1911" y="19592"/>
                </a:cubicBezTo>
                <a:lnTo>
                  <a:pt x="2170" y="20822"/>
                </a:lnTo>
                <a:cubicBezTo>
                  <a:pt x="2267" y="21211"/>
                  <a:pt x="2332" y="21600"/>
                  <a:pt x="2429" y="21988"/>
                </a:cubicBezTo>
                <a:lnTo>
                  <a:pt x="2688" y="23057"/>
                </a:lnTo>
                <a:cubicBezTo>
                  <a:pt x="2785" y="23413"/>
                  <a:pt x="2883" y="23769"/>
                  <a:pt x="2980" y="24093"/>
                </a:cubicBezTo>
                <a:cubicBezTo>
                  <a:pt x="3142" y="24741"/>
                  <a:pt x="3336" y="25324"/>
                  <a:pt x="3498" y="25842"/>
                </a:cubicBezTo>
                <a:lnTo>
                  <a:pt x="3725" y="26586"/>
                </a:lnTo>
                <a:lnTo>
                  <a:pt x="3951" y="27202"/>
                </a:lnTo>
                <a:cubicBezTo>
                  <a:pt x="4210" y="27947"/>
                  <a:pt x="4372" y="28368"/>
                  <a:pt x="4372" y="28368"/>
                </a:cubicBezTo>
                <a:cubicBezTo>
                  <a:pt x="4372" y="28368"/>
                  <a:pt x="4146" y="27979"/>
                  <a:pt x="3789" y="27267"/>
                </a:cubicBezTo>
                <a:lnTo>
                  <a:pt x="3530" y="26684"/>
                </a:lnTo>
                <a:lnTo>
                  <a:pt x="3206" y="25971"/>
                </a:lnTo>
                <a:lnTo>
                  <a:pt x="2850" y="25162"/>
                </a:lnTo>
                <a:cubicBezTo>
                  <a:pt x="2753" y="24870"/>
                  <a:pt x="2656" y="24546"/>
                  <a:pt x="2526" y="24223"/>
                </a:cubicBezTo>
                <a:cubicBezTo>
                  <a:pt x="2397" y="23899"/>
                  <a:pt x="2267" y="23575"/>
                  <a:pt x="2170" y="23219"/>
                </a:cubicBezTo>
                <a:lnTo>
                  <a:pt x="1846" y="22150"/>
                </a:lnTo>
                <a:cubicBezTo>
                  <a:pt x="1587" y="21405"/>
                  <a:pt x="1425" y="20596"/>
                  <a:pt x="1231" y="19754"/>
                </a:cubicBezTo>
                <a:cubicBezTo>
                  <a:pt x="1004" y="18912"/>
                  <a:pt x="842" y="18070"/>
                  <a:pt x="713" y="17163"/>
                </a:cubicBezTo>
                <a:cubicBezTo>
                  <a:pt x="583" y="16289"/>
                  <a:pt x="454" y="15382"/>
                  <a:pt x="357" y="14475"/>
                </a:cubicBezTo>
                <a:cubicBezTo>
                  <a:pt x="227" y="13569"/>
                  <a:pt x="195" y="12662"/>
                  <a:pt x="130" y="11787"/>
                </a:cubicBezTo>
                <a:cubicBezTo>
                  <a:pt x="98" y="10881"/>
                  <a:pt x="65" y="10006"/>
                  <a:pt x="33" y="9164"/>
                </a:cubicBezTo>
                <a:cubicBezTo>
                  <a:pt x="0" y="7481"/>
                  <a:pt x="0" y="5894"/>
                  <a:pt x="33" y="4534"/>
                </a:cubicBezTo>
                <a:cubicBezTo>
                  <a:pt x="65" y="3174"/>
                  <a:pt x="130" y="2040"/>
                  <a:pt x="162" y="1231"/>
                </a:cubicBezTo>
                <a:cubicBezTo>
                  <a:pt x="195" y="453"/>
                  <a:pt x="260" y="0"/>
                  <a:pt x="2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-1050942" y="3247007"/>
            <a:ext cx="453905" cy="453905"/>
          </a:xfrm>
          <a:custGeom>
            <a:avLst/>
            <a:gdLst/>
            <a:ahLst/>
            <a:cxnLst/>
            <a:rect l="l" t="t" r="r" b="b"/>
            <a:pathLst>
              <a:path w="23349" h="23349" extrusionOk="0">
                <a:moveTo>
                  <a:pt x="23349" y="11691"/>
                </a:moveTo>
                <a:cubicBezTo>
                  <a:pt x="23349" y="18135"/>
                  <a:pt x="18135" y="23349"/>
                  <a:pt x="11659" y="23349"/>
                </a:cubicBezTo>
                <a:cubicBezTo>
                  <a:pt x="5214" y="23349"/>
                  <a:pt x="1" y="18135"/>
                  <a:pt x="1" y="11691"/>
                </a:cubicBezTo>
                <a:cubicBezTo>
                  <a:pt x="1" y="5247"/>
                  <a:pt x="5214" y="1"/>
                  <a:pt x="11659" y="1"/>
                </a:cubicBezTo>
                <a:cubicBezTo>
                  <a:pt x="18135" y="1"/>
                  <a:pt x="23349" y="5247"/>
                  <a:pt x="23349" y="11691"/>
                </a:cubicBezTo>
                <a:close/>
              </a:path>
            </a:pathLst>
          </a:custGeom>
          <a:solidFill>
            <a:srgbClr val="F7D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-1042116" y="3256454"/>
            <a:ext cx="435650" cy="435650"/>
          </a:xfrm>
          <a:custGeom>
            <a:avLst/>
            <a:gdLst/>
            <a:ahLst/>
            <a:cxnLst/>
            <a:rect l="l" t="t" r="r" b="b"/>
            <a:pathLst>
              <a:path w="22410" h="22410" extrusionOk="0">
                <a:moveTo>
                  <a:pt x="22409" y="11205"/>
                </a:moveTo>
                <a:cubicBezTo>
                  <a:pt x="22409" y="17390"/>
                  <a:pt x="17422" y="22409"/>
                  <a:pt x="11205" y="22409"/>
                </a:cubicBezTo>
                <a:cubicBezTo>
                  <a:pt x="5019" y="22409"/>
                  <a:pt x="0" y="17390"/>
                  <a:pt x="0" y="11205"/>
                </a:cubicBezTo>
                <a:cubicBezTo>
                  <a:pt x="0" y="5020"/>
                  <a:pt x="5019" y="0"/>
                  <a:pt x="11205" y="0"/>
                </a:cubicBezTo>
                <a:cubicBezTo>
                  <a:pt x="17422" y="0"/>
                  <a:pt x="22409" y="5020"/>
                  <a:pt x="22409" y="11205"/>
                </a:cubicBezTo>
                <a:close/>
              </a:path>
            </a:pathLst>
          </a:custGeom>
          <a:solidFill>
            <a:srgbClr val="F7DB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-1032688" y="3265260"/>
            <a:ext cx="417396" cy="418018"/>
          </a:xfrm>
          <a:custGeom>
            <a:avLst/>
            <a:gdLst/>
            <a:ahLst/>
            <a:cxnLst/>
            <a:rect l="l" t="t" r="r" b="b"/>
            <a:pathLst>
              <a:path w="21471" h="21503" extrusionOk="0">
                <a:moveTo>
                  <a:pt x="21471" y="10752"/>
                </a:moveTo>
                <a:cubicBezTo>
                  <a:pt x="21471" y="16678"/>
                  <a:pt x="16678" y="21503"/>
                  <a:pt x="10720" y="21503"/>
                </a:cubicBezTo>
                <a:cubicBezTo>
                  <a:pt x="4793" y="21503"/>
                  <a:pt x="1" y="16678"/>
                  <a:pt x="1" y="10752"/>
                </a:cubicBezTo>
                <a:cubicBezTo>
                  <a:pt x="1" y="4826"/>
                  <a:pt x="4793" y="1"/>
                  <a:pt x="10720" y="1"/>
                </a:cubicBezTo>
                <a:cubicBezTo>
                  <a:pt x="16678" y="1"/>
                  <a:pt x="21471" y="4826"/>
                  <a:pt x="21471" y="10752"/>
                </a:cubicBezTo>
                <a:close/>
              </a:path>
            </a:pathLst>
          </a:custGeom>
          <a:solidFill>
            <a:srgbClr val="F8DC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-1023863" y="3274707"/>
            <a:ext cx="399764" cy="399142"/>
          </a:xfrm>
          <a:custGeom>
            <a:avLst/>
            <a:gdLst/>
            <a:ahLst/>
            <a:cxnLst/>
            <a:rect l="l" t="t" r="r" b="b"/>
            <a:pathLst>
              <a:path w="20564" h="20532" extrusionOk="0">
                <a:moveTo>
                  <a:pt x="20563" y="10266"/>
                </a:moveTo>
                <a:cubicBezTo>
                  <a:pt x="20563" y="15933"/>
                  <a:pt x="15965" y="20531"/>
                  <a:pt x="10266" y="20531"/>
                </a:cubicBezTo>
                <a:cubicBezTo>
                  <a:pt x="4599" y="20531"/>
                  <a:pt x="0" y="15933"/>
                  <a:pt x="0" y="10266"/>
                </a:cubicBezTo>
                <a:cubicBezTo>
                  <a:pt x="0" y="4599"/>
                  <a:pt x="4599" y="0"/>
                  <a:pt x="10266" y="0"/>
                </a:cubicBezTo>
                <a:cubicBezTo>
                  <a:pt x="15965" y="0"/>
                  <a:pt x="20563" y="4599"/>
                  <a:pt x="20563" y="10266"/>
                </a:cubicBezTo>
                <a:close/>
              </a:path>
            </a:pathLst>
          </a:custGeom>
          <a:solidFill>
            <a:srgbClr val="F8DD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-1014435" y="3283513"/>
            <a:ext cx="380888" cy="381510"/>
          </a:xfrm>
          <a:custGeom>
            <a:avLst/>
            <a:gdLst/>
            <a:ahLst/>
            <a:cxnLst/>
            <a:rect l="l" t="t" r="r" b="b"/>
            <a:pathLst>
              <a:path w="19593" h="19625" extrusionOk="0">
                <a:moveTo>
                  <a:pt x="19593" y="9813"/>
                </a:moveTo>
                <a:cubicBezTo>
                  <a:pt x="19593" y="15221"/>
                  <a:pt x="15221" y="19625"/>
                  <a:pt x="9781" y="19625"/>
                </a:cubicBezTo>
                <a:cubicBezTo>
                  <a:pt x="4373" y="19625"/>
                  <a:pt x="1" y="15221"/>
                  <a:pt x="1" y="9813"/>
                </a:cubicBezTo>
                <a:cubicBezTo>
                  <a:pt x="1" y="4405"/>
                  <a:pt x="4373" y="1"/>
                  <a:pt x="9781" y="1"/>
                </a:cubicBezTo>
                <a:cubicBezTo>
                  <a:pt x="15221" y="1"/>
                  <a:pt x="19593" y="4405"/>
                  <a:pt x="19593" y="9813"/>
                </a:cubicBezTo>
                <a:close/>
              </a:path>
            </a:pathLst>
          </a:custGeom>
          <a:solidFill>
            <a:srgbClr val="F8D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-1005609" y="3292960"/>
            <a:ext cx="363256" cy="362634"/>
          </a:xfrm>
          <a:custGeom>
            <a:avLst/>
            <a:gdLst/>
            <a:ahLst/>
            <a:cxnLst/>
            <a:rect l="l" t="t" r="r" b="b"/>
            <a:pathLst>
              <a:path w="18686" h="18654" extrusionOk="0">
                <a:moveTo>
                  <a:pt x="18685" y="9327"/>
                </a:moveTo>
                <a:cubicBezTo>
                  <a:pt x="18685" y="14476"/>
                  <a:pt x="14508" y="18653"/>
                  <a:pt x="9327" y="18653"/>
                </a:cubicBezTo>
                <a:cubicBezTo>
                  <a:pt x="4178" y="18653"/>
                  <a:pt x="0" y="14476"/>
                  <a:pt x="0" y="9327"/>
                </a:cubicBezTo>
                <a:cubicBezTo>
                  <a:pt x="0" y="4178"/>
                  <a:pt x="4178" y="1"/>
                  <a:pt x="9327" y="1"/>
                </a:cubicBezTo>
                <a:cubicBezTo>
                  <a:pt x="14508" y="1"/>
                  <a:pt x="18685" y="4178"/>
                  <a:pt x="18685" y="9327"/>
                </a:cubicBezTo>
                <a:close/>
              </a:path>
            </a:pathLst>
          </a:custGeom>
          <a:solidFill>
            <a:srgbClr val="F9DF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-996804" y="3301766"/>
            <a:ext cx="345002" cy="345002"/>
          </a:xfrm>
          <a:custGeom>
            <a:avLst/>
            <a:gdLst/>
            <a:ahLst/>
            <a:cxnLst/>
            <a:rect l="l" t="t" r="r" b="b"/>
            <a:pathLst>
              <a:path w="17747" h="17747" extrusionOk="0">
                <a:moveTo>
                  <a:pt x="17746" y="8874"/>
                </a:moveTo>
                <a:cubicBezTo>
                  <a:pt x="17746" y="13764"/>
                  <a:pt x="13796" y="17747"/>
                  <a:pt x="8874" y="17747"/>
                </a:cubicBezTo>
                <a:cubicBezTo>
                  <a:pt x="3984" y="17747"/>
                  <a:pt x="1" y="13764"/>
                  <a:pt x="1" y="8874"/>
                </a:cubicBezTo>
                <a:cubicBezTo>
                  <a:pt x="1" y="3984"/>
                  <a:pt x="3984" y="1"/>
                  <a:pt x="8874" y="1"/>
                </a:cubicBezTo>
                <a:cubicBezTo>
                  <a:pt x="13796" y="1"/>
                  <a:pt x="17746" y="3984"/>
                  <a:pt x="17746" y="8874"/>
                </a:cubicBezTo>
                <a:close/>
              </a:path>
            </a:pathLst>
          </a:custGeom>
          <a:solidFill>
            <a:srgbClr val="F9E0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-987356" y="3310592"/>
            <a:ext cx="326748" cy="326728"/>
          </a:xfrm>
          <a:custGeom>
            <a:avLst/>
            <a:gdLst/>
            <a:ahLst/>
            <a:cxnLst/>
            <a:rect l="l" t="t" r="r" b="b"/>
            <a:pathLst>
              <a:path w="16808" h="16807" extrusionOk="0">
                <a:moveTo>
                  <a:pt x="16807" y="8420"/>
                </a:moveTo>
                <a:cubicBezTo>
                  <a:pt x="16807" y="13051"/>
                  <a:pt x="13051" y="16807"/>
                  <a:pt x="8388" y="16807"/>
                </a:cubicBezTo>
                <a:cubicBezTo>
                  <a:pt x="3757" y="16807"/>
                  <a:pt x="0" y="13051"/>
                  <a:pt x="0" y="8420"/>
                </a:cubicBezTo>
                <a:cubicBezTo>
                  <a:pt x="0" y="3789"/>
                  <a:pt x="3757" y="0"/>
                  <a:pt x="8388" y="0"/>
                </a:cubicBezTo>
                <a:cubicBezTo>
                  <a:pt x="13051" y="0"/>
                  <a:pt x="16807" y="3789"/>
                  <a:pt x="16807" y="8420"/>
                </a:cubicBezTo>
                <a:close/>
              </a:path>
            </a:pathLst>
          </a:custGeom>
          <a:solidFill>
            <a:srgbClr val="F9E1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-978550" y="3320039"/>
            <a:ext cx="309115" cy="308474"/>
          </a:xfrm>
          <a:custGeom>
            <a:avLst/>
            <a:gdLst/>
            <a:ahLst/>
            <a:cxnLst/>
            <a:rect l="l" t="t" r="r" b="b"/>
            <a:pathLst>
              <a:path w="15901" h="15868" extrusionOk="0">
                <a:moveTo>
                  <a:pt x="15901" y="7934"/>
                </a:moveTo>
                <a:cubicBezTo>
                  <a:pt x="15901" y="12306"/>
                  <a:pt x="12339" y="15868"/>
                  <a:pt x="7935" y="15868"/>
                </a:cubicBezTo>
                <a:cubicBezTo>
                  <a:pt x="3563" y="15868"/>
                  <a:pt x="1" y="12306"/>
                  <a:pt x="1" y="7934"/>
                </a:cubicBezTo>
                <a:cubicBezTo>
                  <a:pt x="1" y="3562"/>
                  <a:pt x="3563" y="0"/>
                  <a:pt x="7935" y="0"/>
                </a:cubicBezTo>
                <a:cubicBezTo>
                  <a:pt x="12339" y="0"/>
                  <a:pt x="15901" y="3562"/>
                  <a:pt x="15901" y="7934"/>
                </a:cubicBezTo>
                <a:close/>
              </a:path>
            </a:pathLst>
          </a:custGeom>
          <a:solidFill>
            <a:srgbClr val="FAE2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-969103" y="3328845"/>
            <a:ext cx="290220" cy="290861"/>
          </a:xfrm>
          <a:custGeom>
            <a:avLst/>
            <a:gdLst/>
            <a:ahLst/>
            <a:cxnLst/>
            <a:rect l="l" t="t" r="r" b="b"/>
            <a:pathLst>
              <a:path w="14929" h="14962" extrusionOk="0">
                <a:moveTo>
                  <a:pt x="14929" y="7481"/>
                </a:moveTo>
                <a:cubicBezTo>
                  <a:pt x="14929" y="11593"/>
                  <a:pt x="11594" y="14961"/>
                  <a:pt x="7449" y="14961"/>
                </a:cubicBezTo>
                <a:cubicBezTo>
                  <a:pt x="3336" y="14961"/>
                  <a:pt x="0" y="11593"/>
                  <a:pt x="0" y="7481"/>
                </a:cubicBezTo>
                <a:cubicBezTo>
                  <a:pt x="0" y="3368"/>
                  <a:pt x="3336" y="0"/>
                  <a:pt x="7449" y="0"/>
                </a:cubicBezTo>
                <a:cubicBezTo>
                  <a:pt x="11594" y="0"/>
                  <a:pt x="14929" y="3368"/>
                  <a:pt x="14929" y="7481"/>
                </a:cubicBezTo>
                <a:close/>
              </a:path>
            </a:pathLst>
          </a:custGeom>
          <a:solidFill>
            <a:srgbClr val="FAE3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-960297" y="3338292"/>
            <a:ext cx="272607" cy="271966"/>
          </a:xfrm>
          <a:custGeom>
            <a:avLst/>
            <a:gdLst/>
            <a:ahLst/>
            <a:cxnLst/>
            <a:rect l="l" t="t" r="r" b="b"/>
            <a:pathLst>
              <a:path w="14023" h="13990" extrusionOk="0">
                <a:moveTo>
                  <a:pt x="14023" y="6995"/>
                </a:moveTo>
                <a:cubicBezTo>
                  <a:pt x="14023" y="10848"/>
                  <a:pt x="10881" y="13990"/>
                  <a:pt x="6996" y="13990"/>
                </a:cubicBezTo>
                <a:cubicBezTo>
                  <a:pt x="3142" y="13990"/>
                  <a:pt x="1" y="10848"/>
                  <a:pt x="1" y="6995"/>
                </a:cubicBezTo>
                <a:cubicBezTo>
                  <a:pt x="1" y="3141"/>
                  <a:pt x="3142" y="0"/>
                  <a:pt x="6996" y="0"/>
                </a:cubicBezTo>
                <a:cubicBezTo>
                  <a:pt x="10881" y="0"/>
                  <a:pt x="14023" y="3141"/>
                  <a:pt x="14023" y="6995"/>
                </a:cubicBezTo>
                <a:close/>
              </a:path>
            </a:pathLst>
          </a:custGeom>
          <a:solidFill>
            <a:srgbClr val="FAE4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-950849" y="3347098"/>
            <a:ext cx="253711" cy="254353"/>
          </a:xfrm>
          <a:custGeom>
            <a:avLst/>
            <a:gdLst/>
            <a:ahLst/>
            <a:cxnLst/>
            <a:rect l="l" t="t" r="r" b="b"/>
            <a:pathLst>
              <a:path w="13051" h="13084" extrusionOk="0">
                <a:moveTo>
                  <a:pt x="13051" y="6542"/>
                </a:moveTo>
                <a:cubicBezTo>
                  <a:pt x="13051" y="10136"/>
                  <a:pt x="10136" y="13083"/>
                  <a:pt x="6510" y="13083"/>
                </a:cubicBezTo>
                <a:cubicBezTo>
                  <a:pt x="2915" y="13083"/>
                  <a:pt x="1" y="10136"/>
                  <a:pt x="1" y="6542"/>
                </a:cubicBezTo>
                <a:cubicBezTo>
                  <a:pt x="1" y="2947"/>
                  <a:pt x="2915" y="0"/>
                  <a:pt x="6510" y="0"/>
                </a:cubicBezTo>
                <a:cubicBezTo>
                  <a:pt x="10136" y="0"/>
                  <a:pt x="13051" y="2947"/>
                  <a:pt x="13051" y="6542"/>
                </a:cubicBezTo>
                <a:close/>
              </a:path>
            </a:pathLst>
          </a:custGeom>
          <a:solidFill>
            <a:srgbClr val="FBE5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-942043" y="3355904"/>
            <a:ext cx="236099" cy="236099"/>
          </a:xfrm>
          <a:custGeom>
            <a:avLst/>
            <a:gdLst/>
            <a:ahLst/>
            <a:cxnLst/>
            <a:rect l="l" t="t" r="r" b="b"/>
            <a:pathLst>
              <a:path w="12145" h="12145" extrusionOk="0">
                <a:moveTo>
                  <a:pt x="12145" y="6089"/>
                </a:moveTo>
                <a:cubicBezTo>
                  <a:pt x="12145" y="9457"/>
                  <a:pt x="9424" y="12144"/>
                  <a:pt x="6057" y="12144"/>
                </a:cubicBezTo>
                <a:cubicBezTo>
                  <a:pt x="2721" y="12144"/>
                  <a:pt x="1" y="9457"/>
                  <a:pt x="1" y="6089"/>
                </a:cubicBezTo>
                <a:cubicBezTo>
                  <a:pt x="1" y="2721"/>
                  <a:pt x="2721" y="1"/>
                  <a:pt x="6057" y="1"/>
                </a:cubicBezTo>
                <a:cubicBezTo>
                  <a:pt x="9424" y="1"/>
                  <a:pt x="12145" y="2721"/>
                  <a:pt x="12145" y="6089"/>
                </a:cubicBezTo>
                <a:close/>
              </a:path>
            </a:pathLst>
          </a:custGeom>
          <a:solidFill>
            <a:srgbClr val="FBE7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7"/>
          <p:cNvSpPr/>
          <p:nvPr/>
        </p:nvSpPr>
        <p:spPr>
          <a:xfrm>
            <a:off x="-933218" y="3365351"/>
            <a:ext cx="217825" cy="217845"/>
          </a:xfrm>
          <a:custGeom>
            <a:avLst/>
            <a:gdLst/>
            <a:ahLst/>
            <a:cxnLst/>
            <a:rect l="l" t="t" r="r" b="b"/>
            <a:pathLst>
              <a:path w="11205" h="11206" extrusionOk="0">
                <a:moveTo>
                  <a:pt x="11205" y="5603"/>
                </a:moveTo>
                <a:cubicBezTo>
                  <a:pt x="11205" y="8712"/>
                  <a:pt x="8711" y="11205"/>
                  <a:pt x="5603" y="11205"/>
                </a:cubicBezTo>
                <a:cubicBezTo>
                  <a:pt x="2526" y="11205"/>
                  <a:pt x="0" y="8712"/>
                  <a:pt x="0" y="5603"/>
                </a:cubicBezTo>
                <a:cubicBezTo>
                  <a:pt x="0" y="2494"/>
                  <a:pt x="2526" y="1"/>
                  <a:pt x="5603" y="1"/>
                </a:cubicBezTo>
                <a:cubicBezTo>
                  <a:pt x="8711" y="1"/>
                  <a:pt x="11205" y="2494"/>
                  <a:pt x="11205" y="5603"/>
                </a:cubicBezTo>
                <a:close/>
              </a:path>
            </a:pathLst>
          </a:custGeom>
          <a:solidFill>
            <a:srgbClr val="FBE8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7"/>
          <p:cNvSpPr/>
          <p:nvPr/>
        </p:nvSpPr>
        <p:spPr>
          <a:xfrm>
            <a:off x="-923771" y="3374157"/>
            <a:ext cx="199571" cy="200213"/>
          </a:xfrm>
          <a:custGeom>
            <a:avLst/>
            <a:gdLst/>
            <a:ahLst/>
            <a:cxnLst/>
            <a:rect l="l" t="t" r="r" b="b"/>
            <a:pathLst>
              <a:path w="10266" h="10299" extrusionOk="0">
                <a:moveTo>
                  <a:pt x="10265" y="5150"/>
                </a:moveTo>
                <a:cubicBezTo>
                  <a:pt x="10265" y="8000"/>
                  <a:pt x="7966" y="10299"/>
                  <a:pt x="5117" y="10299"/>
                </a:cubicBezTo>
                <a:cubicBezTo>
                  <a:pt x="2299" y="10299"/>
                  <a:pt x="0" y="8000"/>
                  <a:pt x="0" y="5150"/>
                </a:cubicBezTo>
                <a:cubicBezTo>
                  <a:pt x="0" y="2300"/>
                  <a:pt x="2299" y="1"/>
                  <a:pt x="5117" y="1"/>
                </a:cubicBezTo>
                <a:cubicBezTo>
                  <a:pt x="7966" y="1"/>
                  <a:pt x="10265" y="2300"/>
                  <a:pt x="10265" y="5150"/>
                </a:cubicBezTo>
                <a:close/>
              </a:path>
            </a:pathLst>
          </a:custGeom>
          <a:solidFill>
            <a:srgbClr val="FCE9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7"/>
          <p:cNvSpPr/>
          <p:nvPr/>
        </p:nvSpPr>
        <p:spPr>
          <a:xfrm>
            <a:off x="-914965" y="3383604"/>
            <a:ext cx="181958" cy="181317"/>
          </a:xfrm>
          <a:custGeom>
            <a:avLst/>
            <a:gdLst/>
            <a:ahLst/>
            <a:cxnLst/>
            <a:rect l="l" t="t" r="r" b="b"/>
            <a:pathLst>
              <a:path w="9360" h="9327" extrusionOk="0">
                <a:moveTo>
                  <a:pt x="9359" y="4664"/>
                </a:moveTo>
                <a:cubicBezTo>
                  <a:pt x="9359" y="7254"/>
                  <a:pt x="7254" y="9327"/>
                  <a:pt x="4664" y="9327"/>
                </a:cubicBezTo>
                <a:cubicBezTo>
                  <a:pt x="2105" y="9327"/>
                  <a:pt x="0" y="7254"/>
                  <a:pt x="0" y="4664"/>
                </a:cubicBezTo>
                <a:cubicBezTo>
                  <a:pt x="0" y="2073"/>
                  <a:pt x="2105" y="1"/>
                  <a:pt x="4664" y="1"/>
                </a:cubicBezTo>
                <a:cubicBezTo>
                  <a:pt x="7254" y="1"/>
                  <a:pt x="9359" y="2073"/>
                  <a:pt x="9359" y="4664"/>
                </a:cubicBezTo>
                <a:close/>
              </a:path>
            </a:pathLst>
          </a:custGeom>
          <a:solidFill>
            <a:srgbClr val="FCE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7"/>
          <p:cNvSpPr/>
          <p:nvPr/>
        </p:nvSpPr>
        <p:spPr>
          <a:xfrm>
            <a:off x="-905517" y="3392430"/>
            <a:ext cx="163063" cy="163685"/>
          </a:xfrm>
          <a:custGeom>
            <a:avLst/>
            <a:gdLst/>
            <a:ahLst/>
            <a:cxnLst/>
            <a:rect l="l" t="t" r="r" b="b"/>
            <a:pathLst>
              <a:path w="8388" h="8420" extrusionOk="0">
                <a:moveTo>
                  <a:pt x="8387" y="4210"/>
                </a:moveTo>
                <a:cubicBezTo>
                  <a:pt x="8387" y="6541"/>
                  <a:pt x="6509" y="8420"/>
                  <a:pt x="4178" y="8420"/>
                </a:cubicBezTo>
                <a:cubicBezTo>
                  <a:pt x="1878" y="8420"/>
                  <a:pt x="0" y="6541"/>
                  <a:pt x="0" y="4210"/>
                </a:cubicBezTo>
                <a:cubicBezTo>
                  <a:pt x="0" y="1878"/>
                  <a:pt x="1878" y="0"/>
                  <a:pt x="4178" y="0"/>
                </a:cubicBezTo>
                <a:cubicBezTo>
                  <a:pt x="6509" y="0"/>
                  <a:pt x="8387" y="1878"/>
                  <a:pt x="8387" y="4210"/>
                </a:cubicBezTo>
                <a:close/>
              </a:path>
            </a:pathLst>
          </a:custGeom>
          <a:solidFill>
            <a:srgbClr val="FCEB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7"/>
          <p:cNvSpPr/>
          <p:nvPr/>
        </p:nvSpPr>
        <p:spPr>
          <a:xfrm>
            <a:off x="-896711" y="3401858"/>
            <a:ext cx="145431" cy="144809"/>
          </a:xfrm>
          <a:custGeom>
            <a:avLst/>
            <a:gdLst/>
            <a:ahLst/>
            <a:cxnLst/>
            <a:rect l="l" t="t" r="r" b="b"/>
            <a:pathLst>
              <a:path w="7481" h="7449" extrusionOk="0">
                <a:moveTo>
                  <a:pt x="7481" y="3725"/>
                </a:moveTo>
                <a:cubicBezTo>
                  <a:pt x="7481" y="5797"/>
                  <a:pt x="5797" y="7449"/>
                  <a:pt x="3725" y="7449"/>
                </a:cubicBezTo>
                <a:cubicBezTo>
                  <a:pt x="1684" y="7449"/>
                  <a:pt x="0" y="5797"/>
                  <a:pt x="0" y="3725"/>
                </a:cubicBezTo>
                <a:cubicBezTo>
                  <a:pt x="0" y="1652"/>
                  <a:pt x="1684" y="1"/>
                  <a:pt x="3725" y="1"/>
                </a:cubicBezTo>
                <a:cubicBezTo>
                  <a:pt x="5797" y="1"/>
                  <a:pt x="7481" y="1652"/>
                  <a:pt x="7481" y="3725"/>
                </a:cubicBezTo>
                <a:close/>
              </a:path>
            </a:pathLst>
          </a:custGeom>
          <a:solidFill>
            <a:srgbClr val="FDE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7"/>
          <p:cNvSpPr/>
          <p:nvPr/>
        </p:nvSpPr>
        <p:spPr>
          <a:xfrm>
            <a:off x="-887264" y="3410683"/>
            <a:ext cx="126554" cy="127176"/>
          </a:xfrm>
          <a:custGeom>
            <a:avLst/>
            <a:gdLst/>
            <a:ahLst/>
            <a:cxnLst/>
            <a:rect l="l" t="t" r="r" b="b"/>
            <a:pathLst>
              <a:path w="6510" h="6542" extrusionOk="0">
                <a:moveTo>
                  <a:pt x="6509" y="3271"/>
                </a:moveTo>
                <a:cubicBezTo>
                  <a:pt x="6509" y="5084"/>
                  <a:pt x="5052" y="6541"/>
                  <a:pt x="3239" y="6541"/>
                </a:cubicBezTo>
                <a:cubicBezTo>
                  <a:pt x="1457" y="6541"/>
                  <a:pt x="0" y="5084"/>
                  <a:pt x="0" y="3271"/>
                </a:cubicBezTo>
                <a:cubicBezTo>
                  <a:pt x="0" y="1457"/>
                  <a:pt x="1457" y="0"/>
                  <a:pt x="3239" y="0"/>
                </a:cubicBezTo>
                <a:cubicBezTo>
                  <a:pt x="5052" y="0"/>
                  <a:pt x="6509" y="1457"/>
                  <a:pt x="6509" y="3271"/>
                </a:cubicBezTo>
                <a:close/>
              </a:path>
            </a:pathLst>
          </a:custGeom>
          <a:solidFill>
            <a:srgbClr val="FDED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7"/>
          <p:cNvSpPr/>
          <p:nvPr/>
        </p:nvSpPr>
        <p:spPr>
          <a:xfrm>
            <a:off x="-878458" y="3419489"/>
            <a:ext cx="108922" cy="108922"/>
          </a:xfrm>
          <a:custGeom>
            <a:avLst/>
            <a:gdLst/>
            <a:ahLst/>
            <a:cxnLst/>
            <a:rect l="l" t="t" r="r" b="b"/>
            <a:pathLst>
              <a:path w="5603" h="5603" extrusionOk="0">
                <a:moveTo>
                  <a:pt x="5603" y="2818"/>
                </a:moveTo>
                <a:cubicBezTo>
                  <a:pt x="5603" y="4372"/>
                  <a:pt x="4340" y="5603"/>
                  <a:pt x="2786" y="5603"/>
                </a:cubicBezTo>
                <a:cubicBezTo>
                  <a:pt x="1264" y="5603"/>
                  <a:pt x="1" y="4372"/>
                  <a:pt x="1" y="2818"/>
                </a:cubicBezTo>
                <a:cubicBezTo>
                  <a:pt x="1" y="1263"/>
                  <a:pt x="1264" y="1"/>
                  <a:pt x="2786" y="1"/>
                </a:cubicBezTo>
                <a:cubicBezTo>
                  <a:pt x="4340" y="1"/>
                  <a:pt x="5603" y="1263"/>
                  <a:pt x="5603" y="2818"/>
                </a:cubicBezTo>
                <a:close/>
              </a:path>
            </a:pathLst>
          </a:custGeom>
          <a:solidFill>
            <a:srgbClr val="FDE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37"/>
          <p:cNvSpPr/>
          <p:nvPr/>
        </p:nvSpPr>
        <p:spPr>
          <a:xfrm>
            <a:off x="-869652" y="3428936"/>
            <a:ext cx="91310" cy="90668"/>
          </a:xfrm>
          <a:custGeom>
            <a:avLst/>
            <a:gdLst/>
            <a:ahLst/>
            <a:cxnLst/>
            <a:rect l="l" t="t" r="r" b="b"/>
            <a:pathLst>
              <a:path w="4697" h="4664" extrusionOk="0">
                <a:moveTo>
                  <a:pt x="4696" y="2332"/>
                </a:moveTo>
                <a:cubicBezTo>
                  <a:pt x="4696" y="3627"/>
                  <a:pt x="3628" y="4663"/>
                  <a:pt x="2333" y="4663"/>
                </a:cubicBezTo>
                <a:cubicBezTo>
                  <a:pt x="1070" y="4663"/>
                  <a:pt x="1" y="3627"/>
                  <a:pt x="1" y="2332"/>
                </a:cubicBezTo>
                <a:cubicBezTo>
                  <a:pt x="1" y="1037"/>
                  <a:pt x="1070" y="0"/>
                  <a:pt x="2333" y="0"/>
                </a:cubicBezTo>
                <a:cubicBezTo>
                  <a:pt x="3628" y="0"/>
                  <a:pt x="4696" y="1037"/>
                  <a:pt x="4696" y="2332"/>
                </a:cubicBezTo>
                <a:close/>
              </a:path>
            </a:pathLst>
          </a:custGeom>
          <a:solidFill>
            <a:srgbClr val="FEEF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37"/>
          <p:cNvSpPr/>
          <p:nvPr/>
        </p:nvSpPr>
        <p:spPr>
          <a:xfrm>
            <a:off x="-860205" y="3437742"/>
            <a:ext cx="72414" cy="73056"/>
          </a:xfrm>
          <a:custGeom>
            <a:avLst/>
            <a:gdLst/>
            <a:ahLst/>
            <a:cxnLst/>
            <a:rect l="l" t="t" r="r" b="b"/>
            <a:pathLst>
              <a:path w="3725" h="3758" extrusionOk="0">
                <a:moveTo>
                  <a:pt x="3725" y="1879"/>
                </a:moveTo>
                <a:cubicBezTo>
                  <a:pt x="3725" y="2915"/>
                  <a:pt x="2883" y="3757"/>
                  <a:pt x="1847" y="3757"/>
                </a:cubicBezTo>
                <a:cubicBezTo>
                  <a:pt x="843" y="3757"/>
                  <a:pt x="1" y="2915"/>
                  <a:pt x="1" y="1879"/>
                </a:cubicBezTo>
                <a:cubicBezTo>
                  <a:pt x="1" y="843"/>
                  <a:pt x="843" y="1"/>
                  <a:pt x="1847" y="1"/>
                </a:cubicBezTo>
                <a:cubicBezTo>
                  <a:pt x="2883" y="1"/>
                  <a:pt x="3725" y="843"/>
                  <a:pt x="3725" y="1879"/>
                </a:cubicBezTo>
                <a:close/>
              </a:path>
            </a:pathLst>
          </a:custGeom>
          <a:solidFill>
            <a:srgbClr val="FEF0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37"/>
          <p:cNvSpPr/>
          <p:nvPr/>
        </p:nvSpPr>
        <p:spPr>
          <a:xfrm>
            <a:off x="-851379" y="3447189"/>
            <a:ext cx="54782" cy="54160"/>
          </a:xfrm>
          <a:custGeom>
            <a:avLst/>
            <a:gdLst/>
            <a:ahLst/>
            <a:cxnLst/>
            <a:rect l="l" t="t" r="r" b="b"/>
            <a:pathLst>
              <a:path w="2818" h="2786" extrusionOk="0">
                <a:moveTo>
                  <a:pt x="2817" y="1393"/>
                </a:moveTo>
                <a:cubicBezTo>
                  <a:pt x="2817" y="2170"/>
                  <a:pt x="2170" y="2785"/>
                  <a:pt x="1393" y="2785"/>
                </a:cubicBezTo>
                <a:cubicBezTo>
                  <a:pt x="648" y="2785"/>
                  <a:pt x="0" y="2170"/>
                  <a:pt x="0" y="1393"/>
                </a:cubicBezTo>
                <a:cubicBezTo>
                  <a:pt x="0" y="616"/>
                  <a:pt x="648" y="0"/>
                  <a:pt x="1393" y="0"/>
                </a:cubicBezTo>
                <a:cubicBezTo>
                  <a:pt x="2170" y="0"/>
                  <a:pt x="2817" y="616"/>
                  <a:pt x="2817" y="1393"/>
                </a:cubicBezTo>
                <a:close/>
              </a:path>
            </a:pathLst>
          </a:custGeom>
          <a:solidFill>
            <a:srgbClr val="FEF1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7"/>
          <p:cNvSpPr/>
          <p:nvPr/>
        </p:nvSpPr>
        <p:spPr>
          <a:xfrm>
            <a:off x="-841951" y="3455995"/>
            <a:ext cx="35906" cy="36528"/>
          </a:xfrm>
          <a:custGeom>
            <a:avLst/>
            <a:gdLst/>
            <a:ahLst/>
            <a:cxnLst/>
            <a:rect l="l" t="t" r="r" b="b"/>
            <a:pathLst>
              <a:path w="1847" h="1879" extrusionOk="0">
                <a:moveTo>
                  <a:pt x="1847" y="940"/>
                </a:moveTo>
                <a:cubicBezTo>
                  <a:pt x="1847" y="1458"/>
                  <a:pt x="1426" y="1879"/>
                  <a:pt x="908" y="1879"/>
                </a:cubicBezTo>
                <a:cubicBezTo>
                  <a:pt x="422" y="1879"/>
                  <a:pt x="1" y="1458"/>
                  <a:pt x="1" y="940"/>
                </a:cubicBezTo>
                <a:cubicBezTo>
                  <a:pt x="1" y="422"/>
                  <a:pt x="422" y="1"/>
                  <a:pt x="908" y="1"/>
                </a:cubicBezTo>
                <a:cubicBezTo>
                  <a:pt x="1426" y="1"/>
                  <a:pt x="1847" y="422"/>
                  <a:pt x="1847" y="940"/>
                </a:cubicBezTo>
                <a:close/>
              </a:path>
            </a:pathLst>
          </a:custGeom>
          <a:solidFill>
            <a:srgbClr val="FFF2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7"/>
          <p:cNvSpPr/>
          <p:nvPr/>
        </p:nvSpPr>
        <p:spPr>
          <a:xfrm>
            <a:off x="-833126" y="3465442"/>
            <a:ext cx="18274" cy="17652"/>
          </a:xfrm>
          <a:custGeom>
            <a:avLst/>
            <a:gdLst/>
            <a:ahLst/>
            <a:cxnLst/>
            <a:rect l="l" t="t" r="r" b="b"/>
            <a:pathLst>
              <a:path w="940" h="908" extrusionOk="0">
                <a:moveTo>
                  <a:pt x="939" y="454"/>
                </a:moveTo>
                <a:cubicBezTo>
                  <a:pt x="939" y="713"/>
                  <a:pt x="713" y="907"/>
                  <a:pt x="454" y="907"/>
                </a:cubicBezTo>
                <a:cubicBezTo>
                  <a:pt x="227" y="907"/>
                  <a:pt x="0" y="713"/>
                  <a:pt x="0" y="454"/>
                </a:cubicBezTo>
                <a:cubicBezTo>
                  <a:pt x="0" y="195"/>
                  <a:pt x="227" y="0"/>
                  <a:pt x="454" y="0"/>
                </a:cubicBezTo>
                <a:cubicBezTo>
                  <a:pt x="713" y="0"/>
                  <a:pt x="939" y="195"/>
                  <a:pt x="939" y="454"/>
                </a:cubicBezTo>
                <a:close/>
              </a:path>
            </a:pathLst>
          </a:custGeom>
          <a:solidFill>
            <a:srgbClr val="FFF3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7"/>
          <p:cNvSpPr/>
          <p:nvPr/>
        </p:nvSpPr>
        <p:spPr>
          <a:xfrm>
            <a:off x="1035209" y="3247007"/>
            <a:ext cx="453905" cy="453905"/>
          </a:xfrm>
          <a:custGeom>
            <a:avLst/>
            <a:gdLst/>
            <a:ahLst/>
            <a:cxnLst/>
            <a:rect l="l" t="t" r="r" b="b"/>
            <a:pathLst>
              <a:path w="23349" h="23349" extrusionOk="0">
                <a:moveTo>
                  <a:pt x="23349" y="11691"/>
                </a:moveTo>
                <a:cubicBezTo>
                  <a:pt x="23349" y="18135"/>
                  <a:pt x="18135" y="23349"/>
                  <a:pt x="11691" y="23349"/>
                </a:cubicBezTo>
                <a:cubicBezTo>
                  <a:pt x="5247" y="23349"/>
                  <a:pt x="1" y="18135"/>
                  <a:pt x="1" y="11691"/>
                </a:cubicBezTo>
                <a:cubicBezTo>
                  <a:pt x="1" y="5247"/>
                  <a:pt x="5247" y="1"/>
                  <a:pt x="11691" y="1"/>
                </a:cubicBezTo>
                <a:cubicBezTo>
                  <a:pt x="18135" y="1"/>
                  <a:pt x="23349" y="5247"/>
                  <a:pt x="23349" y="11691"/>
                </a:cubicBezTo>
                <a:close/>
              </a:path>
            </a:pathLst>
          </a:custGeom>
          <a:solidFill>
            <a:srgbClr val="F7D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7"/>
          <p:cNvSpPr/>
          <p:nvPr/>
        </p:nvSpPr>
        <p:spPr>
          <a:xfrm>
            <a:off x="1044657" y="3256454"/>
            <a:ext cx="435650" cy="435650"/>
          </a:xfrm>
          <a:custGeom>
            <a:avLst/>
            <a:gdLst/>
            <a:ahLst/>
            <a:cxnLst/>
            <a:rect l="l" t="t" r="r" b="b"/>
            <a:pathLst>
              <a:path w="22410" h="22410" extrusionOk="0">
                <a:moveTo>
                  <a:pt x="22409" y="11205"/>
                </a:moveTo>
                <a:cubicBezTo>
                  <a:pt x="22409" y="17390"/>
                  <a:pt x="17390" y="22409"/>
                  <a:pt x="11205" y="22409"/>
                </a:cubicBezTo>
                <a:cubicBezTo>
                  <a:pt x="5020" y="22409"/>
                  <a:pt x="0" y="17390"/>
                  <a:pt x="0" y="11205"/>
                </a:cubicBezTo>
                <a:cubicBezTo>
                  <a:pt x="0" y="5020"/>
                  <a:pt x="5020" y="0"/>
                  <a:pt x="11205" y="0"/>
                </a:cubicBezTo>
                <a:cubicBezTo>
                  <a:pt x="17390" y="0"/>
                  <a:pt x="22409" y="5020"/>
                  <a:pt x="22409" y="11205"/>
                </a:cubicBezTo>
                <a:close/>
              </a:path>
            </a:pathLst>
          </a:custGeom>
          <a:solidFill>
            <a:srgbClr val="F7DB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7"/>
          <p:cNvSpPr/>
          <p:nvPr/>
        </p:nvSpPr>
        <p:spPr>
          <a:xfrm>
            <a:off x="1053463" y="3265260"/>
            <a:ext cx="417396" cy="418018"/>
          </a:xfrm>
          <a:custGeom>
            <a:avLst/>
            <a:gdLst/>
            <a:ahLst/>
            <a:cxnLst/>
            <a:rect l="l" t="t" r="r" b="b"/>
            <a:pathLst>
              <a:path w="21471" h="21503" extrusionOk="0">
                <a:moveTo>
                  <a:pt x="21471" y="10752"/>
                </a:moveTo>
                <a:cubicBezTo>
                  <a:pt x="21471" y="16678"/>
                  <a:pt x="16678" y="21503"/>
                  <a:pt x="10752" y="21503"/>
                </a:cubicBezTo>
                <a:cubicBezTo>
                  <a:pt x="4826" y="21503"/>
                  <a:pt x="1" y="16678"/>
                  <a:pt x="1" y="10752"/>
                </a:cubicBezTo>
                <a:cubicBezTo>
                  <a:pt x="1" y="4826"/>
                  <a:pt x="4826" y="1"/>
                  <a:pt x="10752" y="1"/>
                </a:cubicBezTo>
                <a:cubicBezTo>
                  <a:pt x="16678" y="1"/>
                  <a:pt x="21471" y="4826"/>
                  <a:pt x="21471" y="10752"/>
                </a:cubicBezTo>
                <a:close/>
              </a:path>
            </a:pathLst>
          </a:custGeom>
          <a:solidFill>
            <a:srgbClr val="F8DC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7"/>
          <p:cNvSpPr/>
          <p:nvPr/>
        </p:nvSpPr>
        <p:spPr>
          <a:xfrm>
            <a:off x="1062910" y="3274707"/>
            <a:ext cx="399142" cy="399142"/>
          </a:xfrm>
          <a:custGeom>
            <a:avLst/>
            <a:gdLst/>
            <a:ahLst/>
            <a:cxnLst/>
            <a:rect l="l" t="t" r="r" b="b"/>
            <a:pathLst>
              <a:path w="20532" h="20532" extrusionOk="0">
                <a:moveTo>
                  <a:pt x="20531" y="10266"/>
                </a:moveTo>
                <a:cubicBezTo>
                  <a:pt x="20531" y="15933"/>
                  <a:pt x="15933" y="20531"/>
                  <a:pt x="10266" y="20531"/>
                </a:cubicBezTo>
                <a:cubicBezTo>
                  <a:pt x="4599" y="20531"/>
                  <a:pt x="1" y="15933"/>
                  <a:pt x="1" y="10266"/>
                </a:cubicBezTo>
                <a:cubicBezTo>
                  <a:pt x="1" y="4599"/>
                  <a:pt x="4599" y="0"/>
                  <a:pt x="10266" y="0"/>
                </a:cubicBezTo>
                <a:cubicBezTo>
                  <a:pt x="15933" y="0"/>
                  <a:pt x="20531" y="4599"/>
                  <a:pt x="20531" y="10266"/>
                </a:cubicBezTo>
                <a:close/>
              </a:path>
            </a:pathLst>
          </a:custGeom>
          <a:solidFill>
            <a:srgbClr val="F8DD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37"/>
          <p:cNvSpPr/>
          <p:nvPr/>
        </p:nvSpPr>
        <p:spPr>
          <a:xfrm>
            <a:off x="1071716" y="3283513"/>
            <a:ext cx="381510" cy="381510"/>
          </a:xfrm>
          <a:custGeom>
            <a:avLst/>
            <a:gdLst/>
            <a:ahLst/>
            <a:cxnLst/>
            <a:rect l="l" t="t" r="r" b="b"/>
            <a:pathLst>
              <a:path w="19625" h="19625" extrusionOk="0">
                <a:moveTo>
                  <a:pt x="19625" y="9813"/>
                </a:moveTo>
                <a:cubicBezTo>
                  <a:pt x="19625" y="15221"/>
                  <a:pt x="15221" y="19625"/>
                  <a:pt x="9813" y="19625"/>
                </a:cubicBezTo>
                <a:cubicBezTo>
                  <a:pt x="4405" y="19625"/>
                  <a:pt x="1" y="15221"/>
                  <a:pt x="1" y="9813"/>
                </a:cubicBezTo>
                <a:cubicBezTo>
                  <a:pt x="1" y="4405"/>
                  <a:pt x="4405" y="1"/>
                  <a:pt x="9813" y="1"/>
                </a:cubicBezTo>
                <a:cubicBezTo>
                  <a:pt x="15221" y="1"/>
                  <a:pt x="19625" y="4405"/>
                  <a:pt x="19625" y="9813"/>
                </a:cubicBezTo>
                <a:close/>
              </a:path>
            </a:pathLst>
          </a:custGeom>
          <a:solidFill>
            <a:srgbClr val="F8D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7"/>
          <p:cNvSpPr/>
          <p:nvPr/>
        </p:nvSpPr>
        <p:spPr>
          <a:xfrm>
            <a:off x="1080541" y="3292960"/>
            <a:ext cx="363256" cy="362634"/>
          </a:xfrm>
          <a:custGeom>
            <a:avLst/>
            <a:gdLst/>
            <a:ahLst/>
            <a:cxnLst/>
            <a:rect l="l" t="t" r="r" b="b"/>
            <a:pathLst>
              <a:path w="18686" h="18654" extrusionOk="0">
                <a:moveTo>
                  <a:pt x="18685" y="9327"/>
                </a:moveTo>
                <a:cubicBezTo>
                  <a:pt x="18685" y="14476"/>
                  <a:pt x="14508" y="18653"/>
                  <a:pt x="9359" y="18653"/>
                </a:cubicBezTo>
                <a:cubicBezTo>
                  <a:pt x="4210" y="18653"/>
                  <a:pt x="0" y="14476"/>
                  <a:pt x="0" y="9327"/>
                </a:cubicBezTo>
                <a:cubicBezTo>
                  <a:pt x="0" y="4178"/>
                  <a:pt x="4210" y="1"/>
                  <a:pt x="9359" y="1"/>
                </a:cubicBezTo>
                <a:cubicBezTo>
                  <a:pt x="14508" y="1"/>
                  <a:pt x="18685" y="4178"/>
                  <a:pt x="18685" y="9327"/>
                </a:cubicBezTo>
                <a:close/>
              </a:path>
            </a:pathLst>
          </a:custGeom>
          <a:solidFill>
            <a:srgbClr val="F9DF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7"/>
          <p:cNvSpPr/>
          <p:nvPr/>
        </p:nvSpPr>
        <p:spPr>
          <a:xfrm>
            <a:off x="1089989" y="3301766"/>
            <a:ext cx="344982" cy="345002"/>
          </a:xfrm>
          <a:custGeom>
            <a:avLst/>
            <a:gdLst/>
            <a:ahLst/>
            <a:cxnLst/>
            <a:rect l="l" t="t" r="r" b="b"/>
            <a:pathLst>
              <a:path w="17746" h="17747" extrusionOk="0">
                <a:moveTo>
                  <a:pt x="17746" y="8874"/>
                </a:moveTo>
                <a:cubicBezTo>
                  <a:pt x="17746" y="13764"/>
                  <a:pt x="13763" y="17747"/>
                  <a:pt x="8873" y="17747"/>
                </a:cubicBezTo>
                <a:cubicBezTo>
                  <a:pt x="3983" y="17747"/>
                  <a:pt x="0" y="13764"/>
                  <a:pt x="0" y="8874"/>
                </a:cubicBezTo>
                <a:cubicBezTo>
                  <a:pt x="0" y="3984"/>
                  <a:pt x="3983" y="1"/>
                  <a:pt x="8873" y="1"/>
                </a:cubicBezTo>
                <a:cubicBezTo>
                  <a:pt x="13763" y="1"/>
                  <a:pt x="17746" y="3984"/>
                  <a:pt x="17746" y="8874"/>
                </a:cubicBezTo>
                <a:close/>
              </a:path>
            </a:pathLst>
          </a:custGeom>
          <a:solidFill>
            <a:srgbClr val="F9E0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7"/>
          <p:cNvSpPr/>
          <p:nvPr/>
        </p:nvSpPr>
        <p:spPr>
          <a:xfrm>
            <a:off x="1098795" y="3310592"/>
            <a:ext cx="326748" cy="326728"/>
          </a:xfrm>
          <a:custGeom>
            <a:avLst/>
            <a:gdLst/>
            <a:ahLst/>
            <a:cxnLst/>
            <a:rect l="l" t="t" r="r" b="b"/>
            <a:pathLst>
              <a:path w="16808" h="16807" extrusionOk="0">
                <a:moveTo>
                  <a:pt x="16807" y="8420"/>
                </a:moveTo>
                <a:cubicBezTo>
                  <a:pt x="16807" y="13051"/>
                  <a:pt x="13051" y="16807"/>
                  <a:pt x="8420" y="16807"/>
                </a:cubicBezTo>
                <a:cubicBezTo>
                  <a:pt x="3789" y="16807"/>
                  <a:pt x="0" y="13051"/>
                  <a:pt x="0" y="8420"/>
                </a:cubicBezTo>
                <a:cubicBezTo>
                  <a:pt x="0" y="3789"/>
                  <a:pt x="3789" y="0"/>
                  <a:pt x="8420" y="0"/>
                </a:cubicBezTo>
                <a:cubicBezTo>
                  <a:pt x="13051" y="0"/>
                  <a:pt x="16807" y="3789"/>
                  <a:pt x="16807" y="8420"/>
                </a:cubicBezTo>
                <a:close/>
              </a:path>
            </a:pathLst>
          </a:custGeom>
          <a:solidFill>
            <a:srgbClr val="F9E1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7"/>
          <p:cNvSpPr/>
          <p:nvPr/>
        </p:nvSpPr>
        <p:spPr>
          <a:xfrm>
            <a:off x="1108242" y="3320039"/>
            <a:ext cx="308474" cy="308474"/>
          </a:xfrm>
          <a:custGeom>
            <a:avLst/>
            <a:gdLst/>
            <a:ahLst/>
            <a:cxnLst/>
            <a:rect l="l" t="t" r="r" b="b"/>
            <a:pathLst>
              <a:path w="15868" h="15868" extrusionOk="0">
                <a:moveTo>
                  <a:pt x="15868" y="7934"/>
                </a:moveTo>
                <a:cubicBezTo>
                  <a:pt x="15868" y="12306"/>
                  <a:pt x="12306" y="15868"/>
                  <a:pt x="7934" y="15868"/>
                </a:cubicBezTo>
                <a:cubicBezTo>
                  <a:pt x="3530" y="15868"/>
                  <a:pt x="0" y="12306"/>
                  <a:pt x="0" y="7934"/>
                </a:cubicBezTo>
                <a:cubicBezTo>
                  <a:pt x="0" y="3562"/>
                  <a:pt x="3530" y="0"/>
                  <a:pt x="7934" y="0"/>
                </a:cubicBezTo>
                <a:cubicBezTo>
                  <a:pt x="12306" y="0"/>
                  <a:pt x="15868" y="3562"/>
                  <a:pt x="15868" y="7934"/>
                </a:cubicBezTo>
                <a:close/>
              </a:path>
            </a:pathLst>
          </a:custGeom>
          <a:solidFill>
            <a:srgbClr val="FAE2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7"/>
          <p:cNvSpPr/>
          <p:nvPr/>
        </p:nvSpPr>
        <p:spPr>
          <a:xfrm>
            <a:off x="1117048" y="3328845"/>
            <a:ext cx="290861" cy="290861"/>
          </a:xfrm>
          <a:custGeom>
            <a:avLst/>
            <a:gdLst/>
            <a:ahLst/>
            <a:cxnLst/>
            <a:rect l="l" t="t" r="r" b="b"/>
            <a:pathLst>
              <a:path w="14962" h="14962" extrusionOk="0">
                <a:moveTo>
                  <a:pt x="14961" y="7481"/>
                </a:moveTo>
                <a:cubicBezTo>
                  <a:pt x="14961" y="11593"/>
                  <a:pt x="11594" y="14961"/>
                  <a:pt x="7481" y="14961"/>
                </a:cubicBezTo>
                <a:cubicBezTo>
                  <a:pt x="3336" y="14961"/>
                  <a:pt x="1" y="11593"/>
                  <a:pt x="1" y="7481"/>
                </a:cubicBezTo>
                <a:cubicBezTo>
                  <a:pt x="1" y="3368"/>
                  <a:pt x="3336" y="0"/>
                  <a:pt x="7481" y="0"/>
                </a:cubicBezTo>
                <a:cubicBezTo>
                  <a:pt x="11594" y="0"/>
                  <a:pt x="14961" y="3368"/>
                  <a:pt x="14961" y="7481"/>
                </a:cubicBezTo>
                <a:close/>
              </a:path>
            </a:pathLst>
          </a:custGeom>
          <a:solidFill>
            <a:srgbClr val="FAE3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37"/>
          <p:cNvSpPr/>
          <p:nvPr/>
        </p:nvSpPr>
        <p:spPr>
          <a:xfrm>
            <a:off x="1126495" y="3338292"/>
            <a:ext cx="271966" cy="271966"/>
          </a:xfrm>
          <a:custGeom>
            <a:avLst/>
            <a:gdLst/>
            <a:ahLst/>
            <a:cxnLst/>
            <a:rect l="l" t="t" r="r" b="b"/>
            <a:pathLst>
              <a:path w="13990" h="13990" extrusionOk="0">
                <a:moveTo>
                  <a:pt x="13990" y="6995"/>
                </a:moveTo>
                <a:cubicBezTo>
                  <a:pt x="13990" y="10848"/>
                  <a:pt x="10849" y="13990"/>
                  <a:pt x="6995" y="13990"/>
                </a:cubicBezTo>
                <a:cubicBezTo>
                  <a:pt x="3109" y="13990"/>
                  <a:pt x="0" y="10848"/>
                  <a:pt x="0" y="6995"/>
                </a:cubicBezTo>
                <a:cubicBezTo>
                  <a:pt x="0" y="3141"/>
                  <a:pt x="3109" y="0"/>
                  <a:pt x="6995" y="0"/>
                </a:cubicBezTo>
                <a:cubicBezTo>
                  <a:pt x="10849" y="0"/>
                  <a:pt x="13990" y="3141"/>
                  <a:pt x="13990" y="6995"/>
                </a:cubicBezTo>
                <a:close/>
              </a:path>
            </a:pathLst>
          </a:custGeom>
          <a:solidFill>
            <a:srgbClr val="FAE4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37"/>
          <p:cNvSpPr/>
          <p:nvPr/>
        </p:nvSpPr>
        <p:spPr>
          <a:xfrm>
            <a:off x="1135301" y="3347098"/>
            <a:ext cx="254353" cy="254353"/>
          </a:xfrm>
          <a:custGeom>
            <a:avLst/>
            <a:gdLst/>
            <a:ahLst/>
            <a:cxnLst/>
            <a:rect l="l" t="t" r="r" b="b"/>
            <a:pathLst>
              <a:path w="13084" h="13084" extrusionOk="0">
                <a:moveTo>
                  <a:pt x="13083" y="6542"/>
                </a:moveTo>
                <a:cubicBezTo>
                  <a:pt x="13083" y="10136"/>
                  <a:pt x="10136" y="13083"/>
                  <a:pt x="6542" y="13083"/>
                </a:cubicBezTo>
                <a:cubicBezTo>
                  <a:pt x="2915" y="13083"/>
                  <a:pt x="1" y="10136"/>
                  <a:pt x="1" y="6542"/>
                </a:cubicBezTo>
                <a:cubicBezTo>
                  <a:pt x="1" y="2947"/>
                  <a:pt x="2915" y="0"/>
                  <a:pt x="6542" y="0"/>
                </a:cubicBezTo>
                <a:cubicBezTo>
                  <a:pt x="10136" y="0"/>
                  <a:pt x="13083" y="2947"/>
                  <a:pt x="13083" y="6542"/>
                </a:cubicBezTo>
                <a:close/>
              </a:path>
            </a:pathLst>
          </a:custGeom>
          <a:solidFill>
            <a:srgbClr val="FBE5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7"/>
          <p:cNvSpPr/>
          <p:nvPr/>
        </p:nvSpPr>
        <p:spPr>
          <a:xfrm>
            <a:off x="1144107" y="3355904"/>
            <a:ext cx="236099" cy="236099"/>
          </a:xfrm>
          <a:custGeom>
            <a:avLst/>
            <a:gdLst/>
            <a:ahLst/>
            <a:cxnLst/>
            <a:rect l="l" t="t" r="r" b="b"/>
            <a:pathLst>
              <a:path w="12145" h="12145" extrusionOk="0">
                <a:moveTo>
                  <a:pt x="12145" y="6089"/>
                </a:moveTo>
                <a:cubicBezTo>
                  <a:pt x="12145" y="9457"/>
                  <a:pt x="9424" y="12144"/>
                  <a:pt x="6089" y="12144"/>
                </a:cubicBezTo>
                <a:cubicBezTo>
                  <a:pt x="2721" y="12144"/>
                  <a:pt x="1" y="9457"/>
                  <a:pt x="1" y="6089"/>
                </a:cubicBezTo>
                <a:cubicBezTo>
                  <a:pt x="1" y="2721"/>
                  <a:pt x="2721" y="1"/>
                  <a:pt x="6089" y="1"/>
                </a:cubicBezTo>
                <a:cubicBezTo>
                  <a:pt x="9424" y="1"/>
                  <a:pt x="12145" y="2721"/>
                  <a:pt x="12145" y="6089"/>
                </a:cubicBezTo>
                <a:close/>
              </a:path>
            </a:pathLst>
          </a:custGeom>
          <a:solidFill>
            <a:srgbClr val="FBE7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7"/>
          <p:cNvSpPr/>
          <p:nvPr/>
        </p:nvSpPr>
        <p:spPr>
          <a:xfrm>
            <a:off x="1153555" y="3365351"/>
            <a:ext cx="217845" cy="217845"/>
          </a:xfrm>
          <a:custGeom>
            <a:avLst/>
            <a:gdLst/>
            <a:ahLst/>
            <a:cxnLst/>
            <a:rect l="l" t="t" r="r" b="b"/>
            <a:pathLst>
              <a:path w="11206" h="11206" extrusionOk="0">
                <a:moveTo>
                  <a:pt x="11205" y="5603"/>
                </a:moveTo>
                <a:cubicBezTo>
                  <a:pt x="11205" y="8712"/>
                  <a:pt x="8679" y="11205"/>
                  <a:pt x="5603" y="11205"/>
                </a:cubicBezTo>
                <a:cubicBezTo>
                  <a:pt x="2494" y="11205"/>
                  <a:pt x="1" y="8712"/>
                  <a:pt x="1" y="5603"/>
                </a:cubicBezTo>
                <a:cubicBezTo>
                  <a:pt x="1" y="2494"/>
                  <a:pt x="2494" y="1"/>
                  <a:pt x="5603" y="1"/>
                </a:cubicBezTo>
                <a:cubicBezTo>
                  <a:pt x="8679" y="1"/>
                  <a:pt x="11205" y="2494"/>
                  <a:pt x="11205" y="5603"/>
                </a:cubicBezTo>
                <a:close/>
              </a:path>
            </a:pathLst>
          </a:custGeom>
          <a:solidFill>
            <a:srgbClr val="FBE8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/>
          <p:cNvSpPr/>
          <p:nvPr/>
        </p:nvSpPr>
        <p:spPr>
          <a:xfrm>
            <a:off x="1162380" y="3374157"/>
            <a:ext cx="199571" cy="200213"/>
          </a:xfrm>
          <a:custGeom>
            <a:avLst/>
            <a:gdLst/>
            <a:ahLst/>
            <a:cxnLst/>
            <a:rect l="l" t="t" r="r" b="b"/>
            <a:pathLst>
              <a:path w="10266" h="10299" extrusionOk="0">
                <a:moveTo>
                  <a:pt x="10265" y="5150"/>
                </a:moveTo>
                <a:cubicBezTo>
                  <a:pt x="10265" y="8000"/>
                  <a:pt x="7966" y="10299"/>
                  <a:pt x="5149" y="10299"/>
                </a:cubicBezTo>
                <a:cubicBezTo>
                  <a:pt x="2299" y="10299"/>
                  <a:pt x="0" y="8000"/>
                  <a:pt x="0" y="5150"/>
                </a:cubicBezTo>
                <a:cubicBezTo>
                  <a:pt x="0" y="2300"/>
                  <a:pt x="2299" y="1"/>
                  <a:pt x="5149" y="1"/>
                </a:cubicBezTo>
                <a:cubicBezTo>
                  <a:pt x="7966" y="1"/>
                  <a:pt x="10265" y="2300"/>
                  <a:pt x="10265" y="5150"/>
                </a:cubicBezTo>
                <a:close/>
              </a:path>
            </a:pathLst>
          </a:custGeom>
          <a:solidFill>
            <a:srgbClr val="FCE9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/>
          <p:cNvSpPr/>
          <p:nvPr/>
        </p:nvSpPr>
        <p:spPr>
          <a:xfrm>
            <a:off x="1171808" y="3383604"/>
            <a:ext cx="181336" cy="181317"/>
          </a:xfrm>
          <a:custGeom>
            <a:avLst/>
            <a:gdLst/>
            <a:ahLst/>
            <a:cxnLst/>
            <a:rect l="l" t="t" r="r" b="b"/>
            <a:pathLst>
              <a:path w="9328" h="9327" extrusionOk="0">
                <a:moveTo>
                  <a:pt x="9327" y="4664"/>
                </a:moveTo>
                <a:cubicBezTo>
                  <a:pt x="9327" y="7254"/>
                  <a:pt x="7255" y="9327"/>
                  <a:pt x="4664" y="9327"/>
                </a:cubicBezTo>
                <a:cubicBezTo>
                  <a:pt x="2073" y="9327"/>
                  <a:pt x="1" y="7254"/>
                  <a:pt x="1" y="4664"/>
                </a:cubicBezTo>
                <a:cubicBezTo>
                  <a:pt x="1" y="2073"/>
                  <a:pt x="2073" y="1"/>
                  <a:pt x="4664" y="1"/>
                </a:cubicBezTo>
                <a:cubicBezTo>
                  <a:pt x="7255" y="1"/>
                  <a:pt x="9327" y="2073"/>
                  <a:pt x="9327" y="4664"/>
                </a:cubicBezTo>
                <a:close/>
              </a:path>
            </a:pathLst>
          </a:custGeom>
          <a:solidFill>
            <a:srgbClr val="FCE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/>
          <p:cNvSpPr/>
          <p:nvPr/>
        </p:nvSpPr>
        <p:spPr>
          <a:xfrm>
            <a:off x="1180633" y="3392430"/>
            <a:ext cx="163685" cy="163685"/>
          </a:xfrm>
          <a:custGeom>
            <a:avLst/>
            <a:gdLst/>
            <a:ahLst/>
            <a:cxnLst/>
            <a:rect l="l" t="t" r="r" b="b"/>
            <a:pathLst>
              <a:path w="8420" h="8420" extrusionOk="0">
                <a:moveTo>
                  <a:pt x="8420" y="4210"/>
                </a:moveTo>
                <a:cubicBezTo>
                  <a:pt x="8420" y="6541"/>
                  <a:pt x="6542" y="8420"/>
                  <a:pt x="4210" y="8420"/>
                </a:cubicBezTo>
                <a:cubicBezTo>
                  <a:pt x="1878" y="8420"/>
                  <a:pt x="0" y="6541"/>
                  <a:pt x="0" y="4210"/>
                </a:cubicBezTo>
                <a:cubicBezTo>
                  <a:pt x="0" y="1878"/>
                  <a:pt x="1878" y="0"/>
                  <a:pt x="4210" y="0"/>
                </a:cubicBezTo>
                <a:cubicBezTo>
                  <a:pt x="6542" y="0"/>
                  <a:pt x="8420" y="1878"/>
                  <a:pt x="8420" y="4210"/>
                </a:cubicBezTo>
                <a:close/>
              </a:path>
            </a:pathLst>
          </a:custGeom>
          <a:solidFill>
            <a:srgbClr val="FCEB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7"/>
          <p:cNvSpPr/>
          <p:nvPr/>
        </p:nvSpPr>
        <p:spPr>
          <a:xfrm>
            <a:off x="1189439" y="3401858"/>
            <a:ext cx="145431" cy="144809"/>
          </a:xfrm>
          <a:custGeom>
            <a:avLst/>
            <a:gdLst/>
            <a:ahLst/>
            <a:cxnLst/>
            <a:rect l="l" t="t" r="r" b="b"/>
            <a:pathLst>
              <a:path w="7481" h="7449" extrusionOk="0">
                <a:moveTo>
                  <a:pt x="7481" y="3725"/>
                </a:moveTo>
                <a:cubicBezTo>
                  <a:pt x="7481" y="5797"/>
                  <a:pt x="5829" y="7449"/>
                  <a:pt x="3757" y="7449"/>
                </a:cubicBezTo>
                <a:cubicBezTo>
                  <a:pt x="1684" y="7449"/>
                  <a:pt x="1" y="5797"/>
                  <a:pt x="1" y="3725"/>
                </a:cubicBezTo>
                <a:cubicBezTo>
                  <a:pt x="1" y="1652"/>
                  <a:pt x="1684" y="1"/>
                  <a:pt x="3757" y="1"/>
                </a:cubicBezTo>
                <a:cubicBezTo>
                  <a:pt x="5829" y="1"/>
                  <a:pt x="7481" y="1652"/>
                  <a:pt x="7481" y="3725"/>
                </a:cubicBezTo>
                <a:close/>
              </a:path>
            </a:pathLst>
          </a:custGeom>
          <a:solidFill>
            <a:srgbClr val="FDE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7"/>
          <p:cNvSpPr/>
          <p:nvPr/>
        </p:nvSpPr>
        <p:spPr>
          <a:xfrm>
            <a:off x="1198887" y="3410683"/>
            <a:ext cx="127176" cy="127176"/>
          </a:xfrm>
          <a:custGeom>
            <a:avLst/>
            <a:gdLst/>
            <a:ahLst/>
            <a:cxnLst/>
            <a:rect l="l" t="t" r="r" b="b"/>
            <a:pathLst>
              <a:path w="6542" h="6542" extrusionOk="0">
                <a:moveTo>
                  <a:pt x="6542" y="3271"/>
                </a:moveTo>
                <a:cubicBezTo>
                  <a:pt x="6542" y="5084"/>
                  <a:pt x="5084" y="6541"/>
                  <a:pt x="3271" y="6541"/>
                </a:cubicBezTo>
                <a:cubicBezTo>
                  <a:pt x="1458" y="6541"/>
                  <a:pt x="0" y="5084"/>
                  <a:pt x="0" y="3271"/>
                </a:cubicBezTo>
                <a:cubicBezTo>
                  <a:pt x="0" y="1457"/>
                  <a:pt x="1458" y="0"/>
                  <a:pt x="3271" y="0"/>
                </a:cubicBezTo>
                <a:cubicBezTo>
                  <a:pt x="5084" y="0"/>
                  <a:pt x="6542" y="1457"/>
                  <a:pt x="6542" y="3271"/>
                </a:cubicBezTo>
                <a:close/>
              </a:path>
            </a:pathLst>
          </a:custGeom>
          <a:solidFill>
            <a:srgbClr val="FDED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7"/>
          <p:cNvSpPr/>
          <p:nvPr/>
        </p:nvSpPr>
        <p:spPr>
          <a:xfrm>
            <a:off x="1207693" y="3419489"/>
            <a:ext cx="108922" cy="108922"/>
          </a:xfrm>
          <a:custGeom>
            <a:avLst/>
            <a:gdLst/>
            <a:ahLst/>
            <a:cxnLst/>
            <a:rect l="l" t="t" r="r" b="b"/>
            <a:pathLst>
              <a:path w="5603" h="5603" extrusionOk="0">
                <a:moveTo>
                  <a:pt x="5603" y="2818"/>
                </a:moveTo>
                <a:cubicBezTo>
                  <a:pt x="5603" y="4372"/>
                  <a:pt x="4372" y="5603"/>
                  <a:pt x="2818" y="5603"/>
                </a:cubicBezTo>
                <a:cubicBezTo>
                  <a:pt x="1264" y="5603"/>
                  <a:pt x="1" y="4372"/>
                  <a:pt x="1" y="2818"/>
                </a:cubicBezTo>
                <a:cubicBezTo>
                  <a:pt x="1" y="1263"/>
                  <a:pt x="1264" y="1"/>
                  <a:pt x="2818" y="1"/>
                </a:cubicBezTo>
                <a:cubicBezTo>
                  <a:pt x="4372" y="1"/>
                  <a:pt x="5603" y="1263"/>
                  <a:pt x="5603" y="2818"/>
                </a:cubicBezTo>
                <a:close/>
              </a:path>
            </a:pathLst>
          </a:custGeom>
          <a:solidFill>
            <a:srgbClr val="FDE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7"/>
          <p:cNvSpPr/>
          <p:nvPr/>
        </p:nvSpPr>
        <p:spPr>
          <a:xfrm>
            <a:off x="1217140" y="3428936"/>
            <a:ext cx="90668" cy="90668"/>
          </a:xfrm>
          <a:custGeom>
            <a:avLst/>
            <a:gdLst/>
            <a:ahLst/>
            <a:cxnLst/>
            <a:rect l="l" t="t" r="r" b="b"/>
            <a:pathLst>
              <a:path w="4664" h="4664" extrusionOk="0">
                <a:moveTo>
                  <a:pt x="4664" y="2332"/>
                </a:moveTo>
                <a:cubicBezTo>
                  <a:pt x="4664" y="3627"/>
                  <a:pt x="3627" y="4663"/>
                  <a:pt x="2332" y="4663"/>
                </a:cubicBezTo>
                <a:cubicBezTo>
                  <a:pt x="1037" y="4663"/>
                  <a:pt x="0" y="3627"/>
                  <a:pt x="0" y="2332"/>
                </a:cubicBezTo>
                <a:cubicBezTo>
                  <a:pt x="0" y="1037"/>
                  <a:pt x="1037" y="0"/>
                  <a:pt x="2332" y="0"/>
                </a:cubicBezTo>
                <a:cubicBezTo>
                  <a:pt x="3627" y="0"/>
                  <a:pt x="4664" y="1037"/>
                  <a:pt x="4664" y="2332"/>
                </a:cubicBezTo>
                <a:close/>
              </a:path>
            </a:pathLst>
          </a:custGeom>
          <a:solidFill>
            <a:srgbClr val="FEEF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7"/>
          <p:cNvSpPr/>
          <p:nvPr/>
        </p:nvSpPr>
        <p:spPr>
          <a:xfrm>
            <a:off x="1225946" y="3437742"/>
            <a:ext cx="72414" cy="73056"/>
          </a:xfrm>
          <a:custGeom>
            <a:avLst/>
            <a:gdLst/>
            <a:ahLst/>
            <a:cxnLst/>
            <a:rect l="l" t="t" r="r" b="b"/>
            <a:pathLst>
              <a:path w="3725" h="3758" extrusionOk="0">
                <a:moveTo>
                  <a:pt x="3725" y="1879"/>
                </a:moveTo>
                <a:cubicBezTo>
                  <a:pt x="3725" y="2915"/>
                  <a:pt x="2915" y="3757"/>
                  <a:pt x="1879" y="3757"/>
                </a:cubicBezTo>
                <a:cubicBezTo>
                  <a:pt x="843" y="3757"/>
                  <a:pt x="1" y="2915"/>
                  <a:pt x="1" y="1879"/>
                </a:cubicBezTo>
                <a:cubicBezTo>
                  <a:pt x="1" y="843"/>
                  <a:pt x="843" y="1"/>
                  <a:pt x="1879" y="1"/>
                </a:cubicBezTo>
                <a:cubicBezTo>
                  <a:pt x="2915" y="1"/>
                  <a:pt x="3725" y="843"/>
                  <a:pt x="3725" y="1879"/>
                </a:cubicBezTo>
                <a:close/>
              </a:path>
            </a:pathLst>
          </a:custGeom>
          <a:solidFill>
            <a:srgbClr val="FEF0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37"/>
          <p:cNvSpPr/>
          <p:nvPr/>
        </p:nvSpPr>
        <p:spPr>
          <a:xfrm>
            <a:off x="1235393" y="3447189"/>
            <a:ext cx="54160" cy="54160"/>
          </a:xfrm>
          <a:custGeom>
            <a:avLst/>
            <a:gdLst/>
            <a:ahLst/>
            <a:cxnLst/>
            <a:rect l="l" t="t" r="r" b="b"/>
            <a:pathLst>
              <a:path w="2786" h="2786" extrusionOk="0">
                <a:moveTo>
                  <a:pt x="2785" y="1393"/>
                </a:moveTo>
                <a:cubicBezTo>
                  <a:pt x="2785" y="2170"/>
                  <a:pt x="2170" y="2785"/>
                  <a:pt x="1393" y="2785"/>
                </a:cubicBezTo>
                <a:cubicBezTo>
                  <a:pt x="616" y="2785"/>
                  <a:pt x="1" y="2170"/>
                  <a:pt x="1" y="1393"/>
                </a:cubicBezTo>
                <a:cubicBezTo>
                  <a:pt x="1" y="616"/>
                  <a:pt x="616" y="0"/>
                  <a:pt x="1393" y="0"/>
                </a:cubicBezTo>
                <a:cubicBezTo>
                  <a:pt x="2170" y="0"/>
                  <a:pt x="2785" y="616"/>
                  <a:pt x="2785" y="1393"/>
                </a:cubicBezTo>
                <a:close/>
              </a:path>
            </a:pathLst>
          </a:custGeom>
          <a:solidFill>
            <a:srgbClr val="FEF1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37"/>
          <p:cNvSpPr/>
          <p:nvPr/>
        </p:nvSpPr>
        <p:spPr>
          <a:xfrm>
            <a:off x="1244199" y="3455995"/>
            <a:ext cx="36547" cy="36528"/>
          </a:xfrm>
          <a:custGeom>
            <a:avLst/>
            <a:gdLst/>
            <a:ahLst/>
            <a:cxnLst/>
            <a:rect l="l" t="t" r="r" b="b"/>
            <a:pathLst>
              <a:path w="1880" h="1879" extrusionOk="0">
                <a:moveTo>
                  <a:pt x="1879" y="940"/>
                </a:moveTo>
                <a:cubicBezTo>
                  <a:pt x="1879" y="1458"/>
                  <a:pt x="1458" y="1879"/>
                  <a:pt x="940" y="1879"/>
                </a:cubicBezTo>
                <a:cubicBezTo>
                  <a:pt x="422" y="1879"/>
                  <a:pt x="1" y="1458"/>
                  <a:pt x="1" y="940"/>
                </a:cubicBezTo>
                <a:cubicBezTo>
                  <a:pt x="1" y="422"/>
                  <a:pt x="422" y="1"/>
                  <a:pt x="940" y="1"/>
                </a:cubicBezTo>
                <a:cubicBezTo>
                  <a:pt x="1458" y="1"/>
                  <a:pt x="1879" y="422"/>
                  <a:pt x="1879" y="940"/>
                </a:cubicBezTo>
                <a:close/>
              </a:path>
            </a:pathLst>
          </a:custGeom>
          <a:solidFill>
            <a:srgbClr val="FFF2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37"/>
          <p:cNvSpPr/>
          <p:nvPr/>
        </p:nvSpPr>
        <p:spPr>
          <a:xfrm>
            <a:off x="1253025" y="3465442"/>
            <a:ext cx="18274" cy="17652"/>
          </a:xfrm>
          <a:custGeom>
            <a:avLst/>
            <a:gdLst/>
            <a:ahLst/>
            <a:cxnLst/>
            <a:rect l="l" t="t" r="r" b="b"/>
            <a:pathLst>
              <a:path w="940" h="908" extrusionOk="0">
                <a:moveTo>
                  <a:pt x="939" y="454"/>
                </a:moveTo>
                <a:cubicBezTo>
                  <a:pt x="939" y="713"/>
                  <a:pt x="745" y="907"/>
                  <a:pt x="486" y="907"/>
                </a:cubicBezTo>
                <a:cubicBezTo>
                  <a:pt x="227" y="907"/>
                  <a:pt x="0" y="713"/>
                  <a:pt x="0" y="454"/>
                </a:cubicBezTo>
                <a:cubicBezTo>
                  <a:pt x="0" y="195"/>
                  <a:pt x="227" y="0"/>
                  <a:pt x="486" y="0"/>
                </a:cubicBezTo>
                <a:cubicBezTo>
                  <a:pt x="745" y="0"/>
                  <a:pt x="939" y="195"/>
                  <a:pt x="939" y="454"/>
                </a:cubicBezTo>
                <a:close/>
              </a:path>
            </a:pathLst>
          </a:custGeom>
          <a:solidFill>
            <a:srgbClr val="FFF3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37"/>
          <p:cNvSpPr/>
          <p:nvPr/>
        </p:nvSpPr>
        <p:spPr>
          <a:xfrm>
            <a:off x="-927561" y="3250778"/>
            <a:ext cx="342494" cy="275756"/>
          </a:xfrm>
          <a:custGeom>
            <a:avLst/>
            <a:gdLst/>
            <a:ahLst/>
            <a:cxnLst/>
            <a:rect l="l" t="t" r="r" b="b"/>
            <a:pathLst>
              <a:path w="17618" h="14185" extrusionOk="0">
                <a:moveTo>
                  <a:pt x="1" y="325"/>
                </a:moveTo>
                <a:lnTo>
                  <a:pt x="260" y="1"/>
                </a:lnTo>
                <a:lnTo>
                  <a:pt x="17617" y="13861"/>
                </a:lnTo>
                <a:lnTo>
                  <a:pt x="17358" y="141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37"/>
          <p:cNvSpPr/>
          <p:nvPr/>
        </p:nvSpPr>
        <p:spPr>
          <a:xfrm>
            <a:off x="-850757" y="3243236"/>
            <a:ext cx="259388" cy="209019"/>
          </a:xfrm>
          <a:custGeom>
            <a:avLst/>
            <a:gdLst/>
            <a:ahLst/>
            <a:cxnLst/>
            <a:rect l="l" t="t" r="r" b="b"/>
            <a:pathLst>
              <a:path w="13343" h="10752" extrusionOk="0">
                <a:moveTo>
                  <a:pt x="0" y="324"/>
                </a:moveTo>
                <a:lnTo>
                  <a:pt x="227" y="0"/>
                </a:lnTo>
                <a:lnTo>
                  <a:pt x="13342" y="10460"/>
                </a:lnTo>
                <a:lnTo>
                  <a:pt x="13083" y="107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37"/>
          <p:cNvSpPr/>
          <p:nvPr/>
        </p:nvSpPr>
        <p:spPr>
          <a:xfrm>
            <a:off x="-968481" y="3289189"/>
            <a:ext cx="342494" cy="275737"/>
          </a:xfrm>
          <a:custGeom>
            <a:avLst/>
            <a:gdLst/>
            <a:ahLst/>
            <a:cxnLst/>
            <a:rect l="l" t="t" r="r" b="b"/>
            <a:pathLst>
              <a:path w="17618" h="14184" extrusionOk="0">
                <a:moveTo>
                  <a:pt x="1" y="324"/>
                </a:moveTo>
                <a:lnTo>
                  <a:pt x="260" y="0"/>
                </a:lnTo>
                <a:lnTo>
                  <a:pt x="17617" y="13860"/>
                </a:lnTo>
                <a:lnTo>
                  <a:pt x="17358" y="141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37"/>
          <p:cNvSpPr/>
          <p:nvPr/>
        </p:nvSpPr>
        <p:spPr>
          <a:xfrm>
            <a:off x="-1056598" y="3441513"/>
            <a:ext cx="316036" cy="254353"/>
          </a:xfrm>
          <a:custGeom>
            <a:avLst/>
            <a:gdLst/>
            <a:ahLst/>
            <a:cxnLst/>
            <a:rect l="l" t="t" r="r" b="b"/>
            <a:pathLst>
              <a:path w="16257" h="13084" extrusionOk="0">
                <a:moveTo>
                  <a:pt x="0" y="325"/>
                </a:moveTo>
                <a:lnTo>
                  <a:pt x="259" y="1"/>
                </a:lnTo>
                <a:lnTo>
                  <a:pt x="16256" y="12760"/>
                </a:lnTo>
                <a:lnTo>
                  <a:pt x="15997" y="130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37"/>
          <p:cNvSpPr/>
          <p:nvPr/>
        </p:nvSpPr>
        <p:spPr>
          <a:xfrm>
            <a:off x="-1053449" y="3517053"/>
            <a:ext cx="237343" cy="195800"/>
          </a:xfrm>
          <a:custGeom>
            <a:avLst/>
            <a:gdLst/>
            <a:ahLst/>
            <a:cxnLst/>
            <a:rect l="l" t="t" r="r" b="b"/>
            <a:pathLst>
              <a:path w="12209" h="10072" extrusionOk="0">
                <a:moveTo>
                  <a:pt x="0" y="292"/>
                </a:moveTo>
                <a:lnTo>
                  <a:pt x="259" y="1"/>
                </a:lnTo>
                <a:lnTo>
                  <a:pt x="12209" y="9748"/>
                </a:lnTo>
                <a:lnTo>
                  <a:pt x="11949" y="10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37"/>
          <p:cNvSpPr/>
          <p:nvPr/>
        </p:nvSpPr>
        <p:spPr>
          <a:xfrm>
            <a:off x="-1000575" y="3338292"/>
            <a:ext cx="355072" cy="285185"/>
          </a:xfrm>
          <a:custGeom>
            <a:avLst/>
            <a:gdLst/>
            <a:ahLst/>
            <a:cxnLst/>
            <a:rect l="l" t="t" r="r" b="b"/>
            <a:pathLst>
              <a:path w="18265" h="14670" extrusionOk="0">
                <a:moveTo>
                  <a:pt x="0" y="324"/>
                </a:moveTo>
                <a:lnTo>
                  <a:pt x="259" y="0"/>
                </a:lnTo>
                <a:lnTo>
                  <a:pt x="18264" y="14378"/>
                </a:lnTo>
                <a:lnTo>
                  <a:pt x="18005" y="146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37"/>
          <p:cNvSpPr/>
          <p:nvPr/>
        </p:nvSpPr>
        <p:spPr>
          <a:xfrm>
            <a:off x="-1039609" y="3375421"/>
            <a:ext cx="354450" cy="285204"/>
          </a:xfrm>
          <a:custGeom>
            <a:avLst/>
            <a:gdLst/>
            <a:ahLst/>
            <a:cxnLst/>
            <a:rect l="l" t="t" r="r" b="b"/>
            <a:pathLst>
              <a:path w="18233" h="14671" extrusionOk="0">
                <a:moveTo>
                  <a:pt x="1" y="325"/>
                </a:moveTo>
                <a:lnTo>
                  <a:pt x="260" y="1"/>
                </a:lnTo>
                <a:lnTo>
                  <a:pt x="18232" y="14346"/>
                </a:lnTo>
                <a:lnTo>
                  <a:pt x="18005" y="146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37"/>
          <p:cNvSpPr/>
          <p:nvPr/>
        </p:nvSpPr>
        <p:spPr>
          <a:xfrm>
            <a:off x="-1053449" y="3245121"/>
            <a:ext cx="326728" cy="294633"/>
          </a:xfrm>
          <a:custGeom>
            <a:avLst/>
            <a:gdLst/>
            <a:ahLst/>
            <a:cxnLst/>
            <a:rect l="l" t="t" r="r" b="b"/>
            <a:pathLst>
              <a:path w="16807" h="15156" extrusionOk="0">
                <a:moveTo>
                  <a:pt x="0" y="14832"/>
                </a:moveTo>
                <a:lnTo>
                  <a:pt x="16548" y="0"/>
                </a:lnTo>
                <a:lnTo>
                  <a:pt x="16807" y="292"/>
                </a:lnTo>
                <a:lnTo>
                  <a:pt x="292" y="15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37"/>
          <p:cNvSpPr/>
          <p:nvPr/>
        </p:nvSpPr>
        <p:spPr>
          <a:xfrm>
            <a:off x="-1051564" y="3241972"/>
            <a:ext cx="248054" cy="223502"/>
          </a:xfrm>
          <a:custGeom>
            <a:avLst/>
            <a:gdLst/>
            <a:ahLst/>
            <a:cxnLst/>
            <a:rect l="l" t="t" r="r" b="b"/>
            <a:pathLst>
              <a:path w="12760" h="11497" extrusionOk="0">
                <a:moveTo>
                  <a:pt x="0" y="11173"/>
                </a:moveTo>
                <a:lnTo>
                  <a:pt x="12500" y="1"/>
                </a:lnTo>
                <a:lnTo>
                  <a:pt x="12759" y="292"/>
                </a:lnTo>
                <a:lnTo>
                  <a:pt x="292" y="114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37"/>
          <p:cNvSpPr/>
          <p:nvPr/>
        </p:nvSpPr>
        <p:spPr>
          <a:xfrm>
            <a:off x="-1010022" y="3281005"/>
            <a:ext cx="326106" cy="294633"/>
          </a:xfrm>
          <a:custGeom>
            <a:avLst/>
            <a:gdLst/>
            <a:ahLst/>
            <a:cxnLst/>
            <a:rect l="l" t="t" r="r" b="b"/>
            <a:pathLst>
              <a:path w="16775" h="15156" extrusionOk="0">
                <a:moveTo>
                  <a:pt x="1" y="14832"/>
                </a:moveTo>
                <a:lnTo>
                  <a:pt x="16516" y="0"/>
                </a:lnTo>
                <a:lnTo>
                  <a:pt x="16775" y="324"/>
                </a:lnTo>
                <a:lnTo>
                  <a:pt x="260" y="151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7"/>
          <p:cNvSpPr/>
          <p:nvPr/>
        </p:nvSpPr>
        <p:spPr>
          <a:xfrm>
            <a:off x="-887905" y="3428295"/>
            <a:ext cx="300931" cy="271344"/>
          </a:xfrm>
          <a:custGeom>
            <a:avLst/>
            <a:gdLst/>
            <a:ahLst/>
            <a:cxnLst/>
            <a:rect l="l" t="t" r="r" b="b"/>
            <a:pathLst>
              <a:path w="15480" h="13958" extrusionOk="0">
                <a:moveTo>
                  <a:pt x="1" y="13666"/>
                </a:moveTo>
                <a:lnTo>
                  <a:pt x="15221" y="1"/>
                </a:lnTo>
                <a:lnTo>
                  <a:pt x="15480" y="292"/>
                </a:lnTo>
                <a:lnTo>
                  <a:pt x="260" y="13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7"/>
          <p:cNvSpPr/>
          <p:nvPr/>
        </p:nvSpPr>
        <p:spPr>
          <a:xfrm>
            <a:off x="-811723" y="3503834"/>
            <a:ext cx="226009" cy="208397"/>
          </a:xfrm>
          <a:custGeom>
            <a:avLst/>
            <a:gdLst/>
            <a:ahLst/>
            <a:cxnLst/>
            <a:rect l="l" t="t" r="r" b="b"/>
            <a:pathLst>
              <a:path w="11626" h="10720" extrusionOk="0">
                <a:moveTo>
                  <a:pt x="0" y="10428"/>
                </a:moveTo>
                <a:lnTo>
                  <a:pt x="11367" y="1"/>
                </a:lnTo>
                <a:lnTo>
                  <a:pt x="11626" y="292"/>
                </a:lnTo>
                <a:lnTo>
                  <a:pt x="259" y="107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7"/>
          <p:cNvSpPr/>
          <p:nvPr/>
        </p:nvSpPr>
        <p:spPr>
          <a:xfrm>
            <a:off x="-987356" y="3328845"/>
            <a:ext cx="338703" cy="304703"/>
          </a:xfrm>
          <a:custGeom>
            <a:avLst/>
            <a:gdLst/>
            <a:ahLst/>
            <a:cxnLst/>
            <a:rect l="l" t="t" r="r" b="b"/>
            <a:pathLst>
              <a:path w="17423" h="15674" extrusionOk="0">
                <a:moveTo>
                  <a:pt x="0" y="15382"/>
                </a:moveTo>
                <a:lnTo>
                  <a:pt x="17163" y="0"/>
                </a:lnTo>
                <a:lnTo>
                  <a:pt x="17422" y="292"/>
                </a:lnTo>
                <a:lnTo>
                  <a:pt x="259" y="156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7"/>
          <p:cNvSpPr/>
          <p:nvPr/>
        </p:nvSpPr>
        <p:spPr>
          <a:xfrm>
            <a:off x="-945815" y="3363466"/>
            <a:ext cx="338703" cy="304703"/>
          </a:xfrm>
          <a:custGeom>
            <a:avLst/>
            <a:gdLst/>
            <a:ahLst/>
            <a:cxnLst/>
            <a:rect l="l" t="t" r="r" b="b"/>
            <a:pathLst>
              <a:path w="17423" h="15674" extrusionOk="0">
                <a:moveTo>
                  <a:pt x="1" y="15382"/>
                </a:moveTo>
                <a:lnTo>
                  <a:pt x="17131" y="0"/>
                </a:lnTo>
                <a:lnTo>
                  <a:pt x="17423" y="292"/>
                </a:lnTo>
                <a:lnTo>
                  <a:pt x="260" y="156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7"/>
          <p:cNvSpPr/>
          <p:nvPr/>
        </p:nvSpPr>
        <p:spPr>
          <a:xfrm>
            <a:off x="1156082" y="3250778"/>
            <a:ext cx="341852" cy="275756"/>
          </a:xfrm>
          <a:custGeom>
            <a:avLst/>
            <a:gdLst/>
            <a:ahLst/>
            <a:cxnLst/>
            <a:rect l="l" t="t" r="r" b="b"/>
            <a:pathLst>
              <a:path w="17585" h="14185" extrusionOk="0">
                <a:moveTo>
                  <a:pt x="0" y="325"/>
                </a:moveTo>
                <a:lnTo>
                  <a:pt x="227" y="1"/>
                </a:lnTo>
                <a:lnTo>
                  <a:pt x="17584" y="13861"/>
                </a:lnTo>
                <a:lnTo>
                  <a:pt x="17358" y="141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7"/>
          <p:cNvSpPr/>
          <p:nvPr/>
        </p:nvSpPr>
        <p:spPr>
          <a:xfrm>
            <a:off x="1232244" y="3243236"/>
            <a:ext cx="259388" cy="209019"/>
          </a:xfrm>
          <a:custGeom>
            <a:avLst/>
            <a:gdLst/>
            <a:ahLst/>
            <a:cxnLst/>
            <a:rect l="l" t="t" r="r" b="b"/>
            <a:pathLst>
              <a:path w="13343" h="10752" extrusionOk="0">
                <a:moveTo>
                  <a:pt x="1" y="324"/>
                </a:moveTo>
                <a:lnTo>
                  <a:pt x="260" y="0"/>
                </a:lnTo>
                <a:lnTo>
                  <a:pt x="13342" y="10460"/>
                </a:lnTo>
                <a:lnTo>
                  <a:pt x="13116" y="107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7"/>
          <p:cNvSpPr/>
          <p:nvPr/>
        </p:nvSpPr>
        <p:spPr>
          <a:xfrm>
            <a:off x="1115162" y="3289189"/>
            <a:ext cx="341852" cy="275737"/>
          </a:xfrm>
          <a:custGeom>
            <a:avLst/>
            <a:gdLst/>
            <a:ahLst/>
            <a:cxnLst/>
            <a:rect l="l" t="t" r="r" b="b"/>
            <a:pathLst>
              <a:path w="17585" h="14184" extrusionOk="0">
                <a:moveTo>
                  <a:pt x="0" y="324"/>
                </a:moveTo>
                <a:lnTo>
                  <a:pt x="227" y="0"/>
                </a:lnTo>
                <a:lnTo>
                  <a:pt x="17584" y="13860"/>
                </a:lnTo>
                <a:lnTo>
                  <a:pt x="17358" y="141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7"/>
          <p:cNvSpPr/>
          <p:nvPr/>
        </p:nvSpPr>
        <p:spPr>
          <a:xfrm>
            <a:off x="1027025" y="3441513"/>
            <a:ext cx="315414" cy="254353"/>
          </a:xfrm>
          <a:custGeom>
            <a:avLst/>
            <a:gdLst/>
            <a:ahLst/>
            <a:cxnLst/>
            <a:rect l="l" t="t" r="r" b="b"/>
            <a:pathLst>
              <a:path w="16225" h="13084" extrusionOk="0">
                <a:moveTo>
                  <a:pt x="1" y="325"/>
                </a:moveTo>
                <a:lnTo>
                  <a:pt x="260" y="1"/>
                </a:lnTo>
                <a:lnTo>
                  <a:pt x="16225" y="12760"/>
                </a:lnTo>
                <a:lnTo>
                  <a:pt x="15998" y="130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7"/>
          <p:cNvSpPr/>
          <p:nvPr/>
        </p:nvSpPr>
        <p:spPr>
          <a:xfrm>
            <a:off x="1029552" y="3517053"/>
            <a:ext cx="237343" cy="195800"/>
          </a:xfrm>
          <a:custGeom>
            <a:avLst/>
            <a:gdLst/>
            <a:ahLst/>
            <a:cxnLst/>
            <a:rect l="l" t="t" r="r" b="b"/>
            <a:pathLst>
              <a:path w="12209" h="10072" extrusionOk="0">
                <a:moveTo>
                  <a:pt x="0" y="292"/>
                </a:moveTo>
                <a:lnTo>
                  <a:pt x="259" y="1"/>
                </a:lnTo>
                <a:lnTo>
                  <a:pt x="12209" y="9748"/>
                </a:lnTo>
                <a:lnTo>
                  <a:pt x="11950" y="10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7"/>
          <p:cNvSpPr/>
          <p:nvPr/>
        </p:nvSpPr>
        <p:spPr>
          <a:xfrm>
            <a:off x="1082427" y="3338292"/>
            <a:ext cx="355072" cy="285185"/>
          </a:xfrm>
          <a:custGeom>
            <a:avLst/>
            <a:gdLst/>
            <a:ahLst/>
            <a:cxnLst/>
            <a:rect l="l" t="t" r="r" b="b"/>
            <a:pathLst>
              <a:path w="18265" h="14670" extrusionOk="0">
                <a:moveTo>
                  <a:pt x="0" y="324"/>
                </a:moveTo>
                <a:lnTo>
                  <a:pt x="260" y="0"/>
                </a:lnTo>
                <a:lnTo>
                  <a:pt x="18264" y="14378"/>
                </a:lnTo>
                <a:lnTo>
                  <a:pt x="18005" y="146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7"/>
          <p:cNvSpPr/>
          <p:nvPr/>
        </p:nvSpPr>
        <p:spPr>
          <a:xfrm>
            <a:off x="1025762" y="3375421"/>
            <a:ext cx="354450" cy="283319"/>
          </a:xfrm>
          <a:custGeom>
            <a:avLst/>
            <a:gdLst/>
            <a:ahLst/>
            <a:cxnLst/>
            <a:rect l="l" t="t" r="r" b="b"/>
            <a:pathLst>
              <a:path w="18233" h="14574" extrusionOk="0">
                <a:moveTo>
                  <a:pt x="1" y="292"/>
                </a:moveTo>
                <a:lnTo>
                  <a:pt x="260" y="1"/>
                </a:lnTo>
                <a:lnTo>
                  <a:pt x="18233" y="14249"/>
                </a:lnTo>
                <a:lnTo>
                  <a:pt x="17974" y="145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7"/>
          <p:cNvSpPr/>
          <p:nvPr/>
        </p:nvSpPr>
        <p:spPr>
          <a:xfrm>
            <a:off x="1018841" y="3228754"/>
            <a:ext cx="324862" cy="295274"/>
          </a:xfrm>
          <a:custGeom>
            <a:avLst/>
            <a:gdLst/>
            <a:ahLst/>
            <a:cxnLst/>
            <a:rect l="l" t="t" r="r" b="b"/>
            <a:pathLst>
              <a:path w="16711" h="15189" extrusionOk="0">
                <a:moveTo>
                  <a:pt x="1" y="14864"/>
                </a:moveTo>
                <a:lnTo>
                  <a:pt x="16451" y="0"/>
                </a:lnTo>
                <a:lnTo>
                  <a:pt x="16710" y="292"/>
                </a:lnTo>
                <a:lnTo>
                  <a:pt x="292" y="151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37"/>
          <p:cNvSpPr/>
          <p:nvPr/>
        </p:nvSpPr>
        <p:spPr>
          <a:xfrm>
            <a:off x="1072979" y="3281005"/>
            <a:ext cx="326748" cy="294011"/>
          </a:xfrm>
          <a:custGeom>
            <a:avLst/>
            <a:gdLst/>
            <a:ahLst/>
            <a:cxnLst/>
            <a:rect l="l" t="t" r="r" b="b"/>
            <a:pathLst>
              <a:path w="16808" h="15124" extrusionOk="0">
                <a:moveTo>
                  <a:pt x="1" y="14832"/>
                </a:moveTo>
                <a:lnTo>
                  <a:pt x="16516" y="0"/>
                </a:lnTo>
                <a:lnTo>
                  <a:pt x="16807" y="292"/>
                </a:lnTo>
                <a:lnTo>
                  <a:pt x="260" y="15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37"/>
          <p:cNvSpPr/>
          <p:nvPr/>
        </p:nvSpPr>
        <p:spPr>
          <a:xfrm>
            <a:off x="1195096" y="3428295"/>
            <a:ext cx="300951" cy="271344"/>
          </a:xfrm>
          <a:custGeom>
            <a:avLst/>
            <a:gdLst/>
            <a:ahLst/>
            <a:cxnLst/>
            <a:rect l="l" t="t" r="r" b="b"/>
            <a:pathLst>
              <a:path w="15481" h="13958" extrusionOk="0">
                <a:moveTo>
                  <a:pt x="1" y="13666"/>
                </a:moveTo>
                <a:lnTo>
                  <a:pt x="15221" y="1"/>
                </a:lnTo>
                <a:lnTo>
                  <a:pt x="15480" y="292"/>
                </a:lnTo>
                <a:lnTo>
                  <a:pt x="260" y="13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37"/>
          <p:cNvSpPr/>
          <p:nvPr/>
        </p:nvSpPr>
        <p:spPr>
          <a:xfrm>
            <a:off x="1271278" y="3503834"/>
            <a:ext cx="226009" cy="208397"/>
          </a:xfrm>
          <a:custGeom>
            <a:avLst/>
            <a:gdLst/>
            <a:ahLst/>
            <a:cxnLst/>
            <a:rect l="l" t="t" r="r" b="b"/>
            <a:pathLst>
              <a:path w="11626" h="10720" extrusionOk="0">
                <a:moveTo>
                  <a:pt x="0" y="10428"/>
                </a:moveTo>
                <a:lnTo>
                  <a:pt x="11367" y="1"/>
                </a:lnTo>
                <a:lnTo>
                  <a:pt x="11626" y="292"/>
                </a:lnTo>
                <a:lnTo>
                  <a:pt x="259" y="107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37"/>
          <p:cNvSpPr/>
          <p:nvPr/>
        </p:nvSpPr>
        <p:spPr>
          <a:xfrm>
            <a:off x="1096267" y="3328203"/>
            <a:ext cx="338081" cy="305344"/>
          </a:xfrm>
          <a:custGeom>
            <a:avLst/>
            <a:gdLst/>
            <a:ahLst/>
            <a:cxnLst/>
            <a:rect l="l" t="t" r="r" b="b"/>
            <a:pathLst>
              <a:path w="17391" h="15707" extrusionOk="0">
                <a:moveTo>
                  <a:pt x="1" y="15383"/>
                </a:moveTo>
                <a:lnTo>
                  <a:pt x="17131" y="1"/>
                </a:lnTo>
                <a:lnTo>
                  <a:pt x="17391" y="292"/>
                </a:lnTo>
                <a:lnTo>
                  <a:pt x="260" y="157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37"/>
          <p:cNvSpPr/>
          <p:nvPr/>
        </p:nvSpPr>
        <p:spPr>
          <a:xfrm>
            <a:off x="1137187" y="3363466"/>
            <a:ext cx="338703" cy="304703"/>
          </a:xfrm>
          <a:custGeom>
            <a:avLst/>
            <a:gdLst/>
            <a:ahLst/>
            <a:cxnLst/>
            <a:rect l="l" t="t" r="r" b="b"/>
            <a:pathLst>
              <a:path w="17423" h="15674" extrusionOk="0">
                <a:moveTo>
                  <a:pt x="1" y="15382"/>
                </a:moveTo>
                <a:lnTo>
                  <a:pt x="17131" y="0"/>
                </a:lnTo>
                <a:lnTo>
                  <a:pt x="17423" y="292"/>
                </a:lnTo>
                <a:lnTo>
                  <a:pt x="292" y="156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37"/>
          <p:cNvSpPr/>
          <p:nvPr/>
        </p:nvSpPr>
        <p:spPr>
          <a:xfrm>
            <a:off x="-1101289" y="3207973"/>
            <a:ext cx="524413" cy="513080"/>
          </a:xfrm>
          <a:custGeom>
            <a:avLst/>
            <a:gdLst/>
            <a:ahLst/>
            <a:cxnLst/>
            <a:rect l="l" t="t" r="r" b="b"/>
            <a:pathLst>
              <a:path w="26976" h="26393" extrusionOk="0">
                <a:moveTo>
                  <a:pt x="14281" y="26393"/>
                </a:moveTo>
                <a:cubicBezTo>
                  <a:pt x="9132" y="26393"/>
                  <a:pt x="4501" y="23317"/>
                  <a:pt x="2526" y="18556"/>
                </a:cubicBezTo>
                <a:cubicBezTo>
                  <a:pt x="583" y="13828"/>
                  <a:pt x="1652" y="8356"/>
                  <a:pt x="5311" y="4729"/>
                </a:cubicBezTo>
                <a:cubicBezTo>
                  <a:pt x="8938" y="1069"/>
                  <a:pt x="14378" y="1"/>
                  <a:pt x="19138" y="1976"/>
                </a:cubicBezTo>
                <a:cubicBezTo>
                  <a:pt x="23899" y="3919"/>
                  <a:pt x="26975" y="8550"/>
                  <a:pt x="26975" y="13699"/>
                </a:cubicBezTo>
                <a:cubicBezTo>
                  <a:pt x="26975" y="20726"/>
                  <a:pt x="21276" y="26393"/>
                  <a:pt x="14281" y="26393"/>
                </a:cubicBezTo>
                <a:close/>
                <a:moveTo>
                  <a:pt x="14281" y="3012"/>
                </a:moveTo>
                <a:cubicBezTo>
                  <a:pt x="4760" y="3012"/>
                  <a:pt x="0" y="14541"/>
                  <a:pt x="6736" y="21244"/>
                </a:cubicBezTo>
                <a:cubicBezTo>
                  <a:pt x="9780" y="24320"/>
                  <a:pt x="14378" y="25227"/>
                  <a:pt x="18361" y="23576"/>
                </a:cubicBezTo>
                <a:cubicBezTo>
                  <a:pt x="22344" y="21924"/>
                  <a:pt x="24967" y="18006"/>
                  <a:pt x="24967" y="13699"/>
                </a:cubicBezTo>
                <a:cubicBezTo>
                  <a:pt x="24935" y="7805"/>
                  <a:pt x="20175" y="3045"/>
                  <a:pt x="14281" y="3012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37"/>
          <p:cNvSpPr/>
          <p:nvPr/>
        </p:nvSpPr>
        <p:spPr>
          <a:xfrm>
            <a:off x="984862" y="3207973"/>
            <a:ext cx="524413" cy="513080"/>
          </a:xfrm>
          <a:custGeom>
            <a:avLst/>
            <a:gdLst/>
            <a:ahLst/>
            <a:cxnLst/>
            <a:rect l="l" t="t" r="r" b="b"/>
            <a:pathLst>
              <a:path w="26976" h="26393" extrusionOk="0">
                <a:moveTo>
                  <a:pt x="14281" y="26393"/>
                </a:moveTo>
                <a:cubicBezTo>
                  <a:pt x="9132" y="26393"/>
                  <a:pt x="4501" y="23317"/>
                  <a:pt x="2526" y="18556"/>
                </a:cubicBezTo>
                <a:cubicBezTo>
                  <a:pt x="583" y="13828"/>
                  <a:pt x="1652" y="8356"/>
                  <a:pt x="5311" y="4729"/>
                </a:cubicBezTo>
                <a:cubicBezTo>
                  <a:pt x="8938" y="1069"/>
                  <a:pt x="14378" y="1"/>
                  <a:pt x="19138" y="1976"/>
                </a:cubicBezTo>
                <a:cubicBezTo>
                  <a:pt x="23899" y="3919"/>
                  <a:pt x="26975" y="8550"/>
                  <a:pt x="26975" y="13699"/>
                </a:cubicBezTo>
                <a:cubicBezTo>
                  <a:pt x="26975" y="20726"/>
                  <a:pt x="21276" y="26393"/>
                  <a:pt x="14281" y="26393"/>
                </a:cubicBezTo>
                <a:close/>
                <a:moveTo>
                  <a:pt x="14281" y="3012"/>
                </a:moveTo>
                <a:cubicBezTo>
                  <a:pt x="4760" y="3012"/>
                  <a:pt x="0" y="14541"/>
                  <a:pt x="6736" y="21244"/>
                </a:cubicBezTo>
                <a:cubicBezTo>
                  <a:pt x="9780" y="24320"/>
                  <a:pt x="14378" y="25227"/>
                  <a:pt x="18361" y="23576"/>
                </a:cubicBezTo>
                <a:cubicBezTo>
                  <a:pt x="22344" y="21924"/>
                  <a:pt x="24967" y="18006"/>
                  <a:pt x="24967" y="13699"/>
                </a:cubicBezTo>
                <a:cubicBezTo>
                  <a:pt x="24935" y="7805"/>
                  <a:pt x="20175" y="3045"/>
                  <a:pt x="14281" y="3012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37"/>
          <p:cNvSpPr/>
          <p:nvPr/>
        </p:nvSpPr>
        <p:spPr>
          <a:xfrm>
            <a:off x="-842381" y="2116244"/>
            <a:ext cx="1001768" cy="876273"/>
          </a:xfrm>
          <a:custGeom>
            <a:avLst/>
            <a:gdLst/>
            <a:ahLst/>
            <a:cxnLst/>
            <a:rect l="l" t="t" r="r" b="b"/>
            <a:pathLst>
              <a:path w="36481" h="31908" extrusionOk="0">
                <a:moveTo>
                  <a:pt x="36481" y="285"/>
                </a:moveTo>
                <a:lnTo>
                  <a:pt x="381" y="31908"/>
                </a:lnTo>
                <a:lnTo>
                  <a:pt x="0" y="25146"/>
                </a:lnTo>
                <a:lnTo>
                  <a:pt x="0" y="18097"/>
                </a:lnTo>
                <a:lnTo>
                  <a:pt x="762" y="9525"/>
                </a:lnTo>
                <a:lnTo>
                  <a:pt x="2191" y="762"/>
                </a:lnTo>
                <a:lnTo>
                  <a:pt x="15716" y="190"/>
                </a:lnTo>
                <a:lnTo>
                  <a:pt x="318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05" name="Google Shape;1105;p37"/>
          <p:cNvSpPr/>
          <p:nvPr/>
        </p:nvSpPr>
        <p:spPr>
          <a:xfrm>
            <a:off x="235229" y="2121461"/>
            <a:ext cx="952066" cy="745497"/>
          </a:xfrm>
          <a:custGeom>
            <a:avLst/>
            <a:gdLst/>
            <a:ahLst/>
            <a:cxnLst/>
            <a:rect l="l" t="t" r="r" b="b"/>
            <a:pathLst>
              <a:path w="34671" h="27146" extrusionOk="0">
                <a:moveTo>
                  <a:pt x="34671" y="762"/>
                </a:moveTo>
                <a:lnTo>
                  <a:pt x="5619" y="27146"/>
                </a:lnTo>
                <a:lnTo>
                  <a:pt x="2571" y="26956"/>
                </a:lnTo>
                <a:lnTo>
                  <a:pt x="285" y="27051"/>
                </a:lnTo>
                <a:lnTo>
                  <a:pt x="0" y="0"/>
                </a:lnTo>
                <a:lnTo>
                  <a:pt x="15811" y="95"/>
                </a:lnTo>
                <a:lnTo>
                  <a:pt x="31432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1106" name="Google Shape;1106;p37"/>
          <p:cNvGrpSpPr/>
          <p:nvPr/>
        </p:nvGrpSpPr>
        <p:grpSpPr>
          <a:xfrm>
            <a:off x="5700045" y="246450"/>
            <a:ext cx="4265696" cy="1274430"/>
            <a:chOff x="5700045" y="246450"/>
            <a:chExt cx="4265696" cy="1274430"/>
          </a:xfrm>
        </p:grpSpPr>
        <p:sp>
          <p:nvSpPr>
            <p:cNvPr id="1107" name="Google Shape;1107;p37"/>
            <p:cNvSpPr/>
            <p:nvPr/>
          </p:nvSpPr>
          <p:spPr>
            <a:xfrm>
              <a:off x="8292027" y="246450"/>
              <a:ext cx="1673714" cy="797667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7511824" y="1149999"/>
              <a:ext cx="857646" cy="370881"/>
            </a:xfrm>
            <a:custGeom>
              <a:avLst/>
              <a:gdLst/>
              <a:ahLst/>
              <a:cxnLst/>
              <a:rect l="l" t="t" r="r" b="b"/>
              <a:pathLst>
                <a:path w="26970" h="11662" extrusionOk="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5700045" y="246461"/>
              <a:ext cx="1453312" cy="627789"/>
            </a:xfrm>
            <a:custGeom>
              <a:avLst/>
              <a:gdLst/>
              <a:ahLst/>
              <a:cxnLst/>
              <a:rect l="l" t="t" r="r" b="b"/>
              <a:pathLst>
                <a:path w="30543" h="13193" extrusionOk="0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9EDAD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ouse Memoirs"/>
              <a:buNone/>
              <a:defRPr sz="2800">
                <a:solidFill>
                  <a:schemeClr val="accent6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tamaran"/>
              <a:buChar char="●"/>
              <a:defRPr sz="1800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■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●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■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●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■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79" r:id="rId6"/>
    <p:sldLayoutId id="2147483681" r:id="rId7"/>
    <p:sldLayoutId id="2147483682" r:id="rId8"/>
    <p:sldLayoutId id="2147483683" r:id="rId9"/>
    <p:sldLayoutId id="214748368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ADA"/>
        </a:solidFill>
        <a:effectLst/>
      </p:bgPr>
    </p:bg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41"/>
          <p:cNvGrpSpPr/>
          <p:nvPr/>
        </p:nvGrpSpPr>
        <p:grpSpPr>
          <a:xfrm>
            <a:off x="4796439" y="2667921"/>
            <a:ext cx="3982513" cy="1984205"/>
            <a:chOff x="404850" y="2182975"/>
            <a:chExt cx="2230850" cy="1111475"/>
          </a:xfrm>
        </p:grpSpPr>
        <p:sp>
          <p:nvSpPr>
            <p:cNvPr id="1187" name="Google Shape;1187;p41"/>
            <p:cNvSpPr/>
            <p:nvPr/>
          </p:nvSpPr>
          <p:spPr>
            <a:xfrm>
              <a:off x="433900" y="265892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401" y="0"/>
                  </a:moveTo>
                  <a:cubicBezTo>
                    <a:pt x="621" y="0"/>
                    <a:pt x="0" y="621"/>
                    <a:pt x="0" y="1385"/>
                  </a:cubicBezTo>
                  <a:cubicBezTo>
                    <a:pt x="0" y="2165"/>
                    <a:pt x="621" y="2786"/>
                    <a:pt x="1401" y="2786"/>
                  </a:cubicBezTo>
                  <a:cubicBezTo>
                    <a:pt x="2165" y="2786"/>
                    <a:pt x="2786" y="2165"/>
                    <a:pt x="2786" y="1385"/>
                  </a:cubicBezTo>
                  <a:cubicBezTo>
                    <a:pt x="2786" y="621"/>
                    <a:pt x="2165" y="0"/>
                    <a:pt x="1401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709675" y="2182975"/>
              <a:ext cx="70050" cy="69675"/>
            </a:xfrm>
            <a:custGeom>
              <a:avLst/>
              <a:gdLst/>
              <a:ahLst/>
              <a:cxnLst/>
              <a:rect l="l" t="t" r="r" b="b"/>
              <a:pathLst>
                <a:path w="2802" h="2787" extrusionOk="0">
                  <a:moveTo>
                    <a:pt x="1401" y="1"/>
                  </a:moveTo>
                  <a:cubicBezTo>
                    <a:pt x="637" y="1"/>
                    <a:pt x="0" y="622"/>
                    <a:pt x="0" y="1386"/>
                  </a:cubicBezTo>
                  <a:cubicBezTo>
                    <a:pt x="0" y="2166"/>
                    <a:pt x="637" y="2787"/>
                    <a:pt x="1401" y="2787"/>
                  </a:cubicBezTo>
                  <a:cubicBezTo>
                    <a:pt x="2181" y="2787"/>
                    <a:pt x="2802" y="2166"/>
                    <a:pt x="2802" y="1386"/>
                  </a:cubicBezTo>
                  <a:cubicBezTo>
                    <a:pt x="2802" y="622"/>
                    <a:pt x="2181" y="1"/>
                    <a:pt x="1401" y="1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480450" y="2217600"/>
              <a:ext cx="1753325" cy="854800"/>
            </a:xfrm>
            <a:custGeom>
              <a:avLst/>
              <a:gdLst/>
              <a:ahLst/>
              <a:cxnLst/>
              <a:rect l="l" t="t" r="r" b="b"/>
              <a:pathLst>
                <a:path w="70133" h="34192" extrusionOk="0">
                  <a:moveTo>
                    <a:pt x="7148" y="1"/>
                  </a:moveTo>
                  <a:cubicBezTo>
                    <a:pt x="3200" y="1"/>
                    <a:pt x="1" y="3200"/>
                    <a:pt x="1" y="7148"/>
                  </a:cubicBezTo>
                  <a:lnTo>
                    <a:pt x="1" y="27044"/>
                  </a:lnTo>
                  <a:cubicBezTo>
                    <a:pt x="1" y="30992"/>
                    <a:pt x="3200" y="34191"/>
                    <a:pt x="7148" y="34191"/>
                  </a:cubicBezTo>
                  <a:lnTo>
                    <a:pt x="62986" y="34191"/>
                  </a:lnTo>
                  <a:cubicBezTo>
                    <a:pt x="66934" y="34191"/>
                    <a:pt x="70133" y="30992"/>
                    <a:pt x="70133" y="30658"/>
                  </a:cubicBezTo>
                  <a:lnTo>
                    <a:pt x="70133" y="10761"/>
                  </a:lnTo>
                  <a:cubicBezTo>
                    <a:pt x="70133" y="3200"/>
                    <a:pt x="66934" y="1"/>
                    <a:pt x="62986" y="1"/>
                  </a:cubicBezTo>
                  <a:close/>
                </a:path>
              </a:pathLst>
            </a:custGeom>
            <a:solidFill>
              <a:srgbClr val="F08B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480450" y="2218000"/>
              <a:ext cx="2102325" cy="854400"/>
            </a:xfrm>
            <a:custGeom>
              <a:avLst/>
              <a:gdLst/>
              <a:ahLst/>
              <a:cxnLst/>
              <a:rect l="l" t="t" r="r" b="b"/>
              <a:pathLst>
                <a:path w="84093" h="34176" extrusionOk="0">
                  <a:moveTo>
                    <a:pt x="7148" y="1"/>
                  </a:moveTo>
                  <a:cubicBezTo>
                    <a:pt x="3200" y="1"/>
                    <a:pt x="1" y="3184"/>
                    <a:pt x="1" y="7132"/>
                  </a:cubicBezTo>
                  <a:lnTo>
                    <a:pt x="1" y="27028"/>
                  </a:lnTo>
                  <a:cubicBezTo>
                    <a:pt x="1" y="30976"/>
                    <a:pt x="3200" y="34175"/>
                    <a:pt x="7148" y="34175"/>
                  </a:cubicBezTo>
                  <a:lnTo>
                    <a:pt x="79254" y="34175"/>
                  </a:lnTo>
                  <a:cubicBezTo>
                    <a:pt x="81928" y="34175"/>
                    <a:pt x="84093" y="32011"/>
                    <a:pt x="84093" y="29337"/>
                  </a:cubicBezTo>
                  <a:lnTo>
                    <a:pt x="84093" y="21776"/>
                  </a:lnTo>
                  <a:cubicBezTo>
                    <a:pt x="84093" y="19102"/>
                    <a:pt x="81928" y="16937"/>
                    <a:pt x="79254" y="16937"/>
                  </a:cubicBezTo>
                  <a:lnTo>
                    <a:pt x="70133" y="16937"/>
                  </a:lnTo>
                  <a:lnTo>
                    <a:pt x="70133" y="7132"/>
                  </a:lnTo>
                  <a:cubicBezTo>
                    <a:pt x="70133" y="3184"/>
                    <a:pt x="66934" y="1"/>
                    <a:pt x="62986" y="1"/>
                  </a:cubicBezTo>
                  <a:close/>
                </a:path>
              </a:pathLst>
            </a:custGeom>
            <a:solidFill>
              <a:srgbClr val="F0B0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404850" y="2860275"/>
              <a:ext cx="296075" cy="212125"/>
            </a:xfrm>
            <a:custGeom>
              <a:avLst/>
              <a:gdLst/>
              <a:ahLst/>
              <a:cxnLst/>
              <a:rect l="l" t="t" r="r" b="b"/>
              <a:pathLst>
                <a:path w="11843" h="8485" extrusionOk="0">
                  <a:moveTo>
                    <a:pt x="4234" y="0"/>
                  </a:moveTo>
                  <a:cubicBezTo>
                    <a:pt x="1895" y="0"/>
                    <a:pt x="0" y="1895"/>
                    <a:pt x="0" y="4234"/>
                  </a:cubicBezTo>
                  <a:cubicBezTo>
                    <a:pt x="0" y="6574"/>
                    <a:pt x="1895" y="8484"/>
                    <a:pt x="4234" y="8484"/>
                  </a:cubicBezTo>
                  <a:lnTo>
                    <a:pt x="7593" y="8484"/>
                  </a:lnTo>
                  <a:cubicBezTo>
                    <a:pt x="9933" y="8484"/>
                    <a:pt x="11843" y="6574"/>
                    <a:pt x="11843" y="4234"/>
                  </a:cubicBezTo>
                  <a:cubicBezTo>
                    <a:pt x="11843" y="1895"/>
                    <a:pt x="9933" y="0"/>
                    <a:pt x="759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2356725" y="2860275"/>
              <a:ext cx="278975" cy="212125"/>
            </a:xfrm>
            <a:custGeom>
              <a:avLst/>
              <a:gdLst/>
              <a:ahLst/>
              <a:cxnLst/>
              <a:rect l="l" t="t" r="r" b="b"/>
              <a:pathLst>
                <a:path w="11159" h="8485" extrusionOk="0">
                  <a:moveTo>
                    <a:pt x="4235" y="0"/>
                  </a:moveTo>
                  <a:cubicBezTo>
                    <a:pt x="1895" y="0"/>
                    <a:pt x="0" y="1895"/>
                    <a:pt x="0" y="4234"/>
                  </a:cubicBezTo>
                  <a:cubicBezTo>
                    <a:pt x="0" y="6574"/>
                    <a:pt x="1895" y="8484"/>
                    <a:pt x="4235" y="8484"/>
                  </a:cubicBezTo>
                  <a:lnTo>
                    <a:pt x="6925" y="8484"/>
                  </a:lnTo>
                  <a:cubicBezTo>
                    <a:pt x="9264" y="8484"/>
                    <a:pt x="11159" y="6574"/>
                    <a:pt x="11159" y="4234"/>
                  </a:cubicBezTo>
                  <a:cubicBezTo>
                    <a:pt x="11159" y="1895"/>
                    <a:pt x="9264" y="0"/>
                    <a:pt x="6925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701300" y="2778300"/>
              <a:ext cx="566300" cy="294100"/>
            </a:xfrm>
            <a:custGeom>
              <a:avLst/>
              <a:gdLst/>
              <a:ahLst/>
              <a:cxnLst/>
              <a:rect l="l" t="t" r="r" b="b"/>
              <a:pathLst>
                <a:path w="22652" h="11764" extrusionOk="0">
                  <a:moveTo>
                    <a:pt x="11334" y="0"/>
                  </a:moveTo>
                  <a:cubicBezTo>
                    <a:pt x="5079" y="0"/>
                    <a:pt x="1" y="5062"/>
                    <a:pt x="1" y="11318"/>
                  </a:cubicBezTo>
                  <a:cubicBezTo>
                    <a:pt x="1" y="11477"/>
                    <a:pt x="1" y="11620"/>
                    <a:pt x="17" y="11763"/>
                  </a:cubicBezTo>
                  <a:lnTo>
                    <a:pt x="22651" y="11763"/>
                  </a:lnTo>
                  <a:cubicBezTo>
                    <a:pt x="22651" y="11620"/>
                    <a:pt x="22651" y="11477"/>
                    <a:pt x="22651" y="11318"/>
                  </a:cubicBezTo>
                  <a:cubicBezTo>
                    <a:pt x="22651" y="5062"/>
                    <a:pt x="17590" y="0"/>
                    <a:pt x="11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751450" y="2828050"/>
              <a:ext cx="466400" cy="466400"/>
            </a:xfrm>
            <a:custGeom>
              <a:avLst/>
              <a:gdLst/>
              <a:ahLst/>
              <a:cxnLst/>
              <a:rect l="l" t="t" r="r" b="b"/>
              <a:pathLst>
                <a:path w="18656" h="18656" extrusionOk="0">
                  <a:moveTo>
                    <a:pt x="9328" y="0"/>
                  </a:moveTo>
                  <a:cubicBezTo>
                    <a:pt x="4171" y="0"/>
                    <a:pt x="1" y="4186"/>
                    <a:pt x="1" y="9328"/>
                  </a:cubicBezTo>
                  <a:cubicBezTo>
                    <a:pt x="1" y="14485"/>
                    <a:pt x="4171" y="18655"/>
                    <a:pt x="9328" y="18655"/>
                  </a:cubicBezTo>
                  <a:cubicBezTo>
                    <a:pt x="14485" y="18655"/>
                    <a:pt x="18656" y="14485"/>
                    <a:pt x="18656" y="9328"/>
                  </a:cubicBezTo>
                  <a:cubicBezTo>
                    <a:pt x="18656" y="4186"/>
                    <a:pt x="14485" y="0"/>
                    <a:pt x="932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845750" y="2922350"/>
              <a:ext cx="277800" cy="278175"/>
            </a:xfrm>
            <a:custGeom>
              <a:avLst/>
              <a:gdLst/>
              <a:ahLst/>
              <a:cxnLst/>
              <a:rect l="l" t="t" r="r" b="b"/>
              <a:pathLst>
                <a:path w="11112" h="11127" extrusionOk="0">
                  <a:moveTo>
                    <a:pt x="5556" y="1"/>
                  </a:moveTo>
                  <a:cubicBezTo>
                    <a:pt x="2484" y="1"/>
                    <a:pt x="1" y="2484"/>
                    <a:pt x="1" y="5556"/>
                  </a:cubicBezTo>
                  <a:cubicBezTo>
                    <a:pt x="1" y="8628"/>
                    <a:pt x="2484" y="11127"/>
                    <a:pt x="5556" y="11127"/>
                  </a:cubicBezTo>
                  <a:cubicBezTo>
                    <a:pt x="8628" y="11127"/>
                    <a:pt x="11111" y="8628"/>
                    <a:pt x="11111" y="5556"/>
                  </a:cubicBezTo>
                  <a:cubicBezTo>
                    <a:pt x="11111" y="2484"/>
                    <a:pt x="8628" y="1"/>
                    <a:pt x="55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1934525" y="2321875"/>
              <a:ext cx="312400" cy="253500"/>
            </a:xfrm>
            <a:custGeom>
              <a:avLst/>
              <a:gdLst/>
              <a:ahLst/>
              <a:cxnLst/>
              <a:rect l="l" t="t" r="r" b="b"/>
              <a:pathLst>
                <a:path w="12496" h="10140" extrusionOk="0">
                  <a:moveTo>
                    <a:pt x="3184" y="0"/>
                  </a:moveTo>
                  <a:cubicBezTo>
                    <a:pt x="1417" y="0"/>
                    <a:pt x="0" y="1417"/>
                    <a:pt x="0" y="3184"/>
                  </a:cubicBezTo>
                  <a:lnTo>
                    <a:pt x="0" y="6956"/>
                  </a:lnTo>
                  <a:cubicBezTo>
                    <a:pt x="0" y="8707"/>
                    <a:pt x="1417" y="10140"/>
                    <a:pt x="3184" y="10140"/>
                  </a:cubicBezTo>
                  <a:lnTo>
                    <a:pt x="12288" y="10140"/>
                  </a:lnTo>
                  <a:cubicBezTo>
                    <a:pt x="12352" y="10108"/>
                    <a:pt x="12416" y="10108"/>
                    <a:pt x="12495" y="10108"/>
                  </a:cubicBezTo>
                  <a:lnTo>
                    <a:pt x="12495" y="2977"/>
                  </a:lnTo>
                  <a:cubicBezTo>
                    <a:pt x="12495" y="1958"/>
                    <a:pt x="12272" y="939"/>
                    <a:pt x="1184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1960775" y="2348125"/>
              <a:ext cx="286550" cy="200600"/>
            </a:xfrm>
            <a:custGeom>
              <a:avLst/>
              <a:gdLst/>
              <a:ahLst/>
              <a:cxnLst/>
              <a:rect l="l" t="t" r="r" b="b"/>
              <a:pathLst>
                <a:path w="11462" h="8024" extrusionOk="0">
                  <a:moveTo>
                    <a:pt x="2134" y="1"/>
                  </a:moveTo>
                  <a:cubicBezTo>
                    <a:pt x="956" y="1"/>
                    <a:pt x="1" y="940"/>
                    <a:pt x="1" y="2118"/>
                  </a:cubicBezTo>
                  <a:lnTo>
                    <a:pt x="1" y="5890"/>
                  </a:lnTo>
                  <a:cubicBezTo>
                    <a:pt x="1" y="7068"/>
                    <a:pt x="956" y="8023"/>
                    <a:pt x="2134" y="8023"/>
                  </a:cubicBezTo>
                  <a:lnTo>
                    <a:pt x="11445" y="8023"/>
                  </a:lnTo>
                  <a:lnTo>
                    <a:pt x="11445" y="1927"/>
                  </a:lnTo>
                  <a:cubicBezTo>
                    <a:pt x="11461" y="1274"/>
                    <a:pt x="11366" y="621"/>
                    <a:pt x="11175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1971525" y="2349725"/>
              <a:ext cx="276200" cy="199000"/>
            </a:xfrm>
            <a:custGeom>
              <a:avLst/>
              <a:gdLst/>
              <a:ahLst/>
              <a:cxnLst/>
              <a:rect l="l" t="t" r="r" b="b"/>
              <a:pathLst>
                <a:path w="11048" h="7960" extrusionOk="0">
                  <a:moveTo>
                    <a:pt x="10761" y="0"/>
                  </a:moveTo>
                  <a:lnTo>
                    <a:pt x="0" y="7100"/>
                  </a:lnTo>
                  <a:cubicBezTo>
                    <a:pt x="398" y="7641"/>
                    <a:pt x="1035" y="7959"/>
                    <a:pt x="1704" y="7959"/>
                  </a:cubicBezTo>
                  <a:lnTo>
                    <a:pt x="11015" y="7959"/>
                  </a:lnTo>
                  <a:lnTo>
                    <a:pt x="11047" y="1895"/>
                  </a:lnTo>
                  <a:cubicBezTo>
                    <a:pt x="11047" y="1242"/>
                    <a:pt x="10952" y="605"/>
                    <a:pt x="10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1362275" y="2289225"/>
              <a:ext cx="443325" cy="728250"/>
            </a:xfrm>
            <a:custGeom>
              <a:avLst/>
              <a:gdLst/>
              <a:ahLst/>
              <a:cxnLst/>
              <a:rect l="l" t="t" r="r" b="b"/>
              <a:pathLst>
                <a:path w="17733" h="29130" fill="none" extrusionOk="0">
                  <a:moveTo>
                    <a:pt x="17733" y="25135"/>
                  </a:moveTo>
                  <a:cubicBezTo>
                    <a:pt x="17733" y="27347"/>
                    <a:pt x="16109" y="29130"/>
                    <a:pt x="14088" y="29130"/>
                  </a:cubicBezTo>
                  <a:lnTo>
                    <a:pt x="3646" y="29130"/>
                  </a:lnTo>
                  <a:cubicBezTo>
                    <a:pt x="1640" y="29130"/>
                    <a:pt x="1" y="27347"/>
                    <a:pt x="1" y="25135"/>
                  </a:cubicBezTo>
                  <a:lnTo>
                    <a:pt x="1" y="3996"/>
                  </a:lnTo>
                  <a:cubicBezTo>
                    <a:pt x="1" y="1784"/>
                    <a:pt x="1640" y="1"/>
                    <a:pt x="3646" y="1"/>
                  </a:cubicBezTo>
                  <a:lnTo>
                    <a:pt x="14088" y="1"/>
                  </a:lnTo>
                  <a:cubicBezTo>
                    <a:pt x="16109" y="1"/>
                    <a:pt x="17733" y="1784"/>
                    <a:pt x="17733" y="3996"/>
                  </a:cubicBezTo>
                  <a:close/>
                </a:path>
              </a:pathLst>
            </a:custGeom>
            <a:noFill/>
            <a:ln w="5175" cap="flat" cmpd="sng">
              <a:solidFill>
                <a:srgbClr val="273E4A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1790450" y="2778300"/>
              <a:ext cx="566300" cy="294100"/>
            </a:xfrm>
            <a:custGeom>
              <a:avLst/>
              <a:gdLst/>
              <a:ahLst/>
              <a:cxnLst/>
              <a:rect l="l" t="t" r="r" b="b"/>
              <a:pathLst>
                <a:path w="22652" h="11764" extrusionOk="0">
                  <a:moveTo>
                    <a:pt x="11334" y="0"/>
                  </a:moveTo>
                  <a:cubicBezTo>
                    <a:pt x="5079" y="0"/>
                    <a:pt x="1" y="5062"/>
                    <a:pt x="1" y="11318"/>
                  </a:cubicBezTo>
                  <a:cubicBezTo>
                    <a:pt x="1" y="11477"/>
                    <a:pt x="1" y="11620"/>
                    <a:pt x="17" y="11763"/>
                  </a:cubicBezTo>
                  <a:lnTo>
                    <a:pt x="22636" y="11763"/>
                  </a:lnTo>
                  <a:cubicBezTo>
                    <a:pt x="22636" y="11620"/>
                    <a:pt x="22651" y="11477"/>
                    <a:pt x="22651" y="11318"/>
                  </a:cubicBezTo>
                  <a:cubicBezTo>
                    <a:pt x="22651" y="5062"/>
                    <a:pt x="17574" y="0"/>
                    <a:pt x="11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1840200" y="2828050"/>
              <a:ext cx="466800" cy="466400"/>
            </a:xfrm>
            <a:custGeom>
              <a:avLst/>
              <a:gdLst/>
              <a:ahLst/>
              <a:cxnLst/>
              <a:rect l="l" t="t" r="r" b="b"/>
              <a:pathLst>
                <a:path w="18672" h="18656" extrusionOk="0">
                  <a:moveTo>
                    <a:pt x="9344" y="0"/>
                  </a:moveTo>
                  <a:cubicBezTo>
                    <a:pt x="4187" y="0"/>
                    <a:pt x="1" y="4186"/>
                    <a:pt x="1" y="9328"/>
                  </a:cubicBezTo>
                  <a:cubicBezTo>
                    <a:pt x="1" y="14485"/>
                    <a:pt x="4187" y="18655"/>
                    <a:pt x="9344" y="18655"/>
                  </a:cubicBezTo>
                  <a:cubicBezTo>
                    <a:pt x="14486" y="18655"/>
                    <a:pt x="18672" y="14485"/>
                    <a:pt x="18672" y="9328"/>
                  </a:cubicBezTo>
                  <a:cubicBezTo>
                    <a:pt x="18672" y="4186"/>
                    <a:pt x="14486" y="0"/>
                    <a:pt x="9344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1934525" y="2922350"/>
              <a:ext cx="278175" cy="278175"/>
            </a:xfrm>
            <a:custGeom>
              <a:avLst/>
              <a:gdLst/>
              <a:ahLst/>
              <a:cxnLst/>
              <a:rect l="l" t="t" r="r" b="b"/>
              <a:pathLst>
                <a:path w="11127" h="11127" extrusionOk="0">
                  <a:moveTo>
                    <a:pt x="5571" y="1"/>
                  </a:moveTo>
                  <a:cubicBezTo>
                    <a:pt x="2499" y="1"/>
                    <a:pt x="0" y="2484"/>
                    <a:pt x="0" y="5556"/>
                  </a:cubicBezTo>
                  <a:cubicBezTo>
                    <a:pt x="0" y="8628"/>
                    <a:pt x="2499" y="11127"/>
                    <a:pt x="5571" y="11127"/>
                  </a:cubicBezTo>
                  <a:cubicBezTo>
                    <a:pt x="8627" y="11127"/>
                    <a:pt x="11126" y="8628"/>
                    <a:pt x="11126" y="5556"/>
                  </a:cubicBezTo>
                  <a:cubicBezTo>
                    <a:pt x="11126" y="2484"/>
                    <a:pt x="8627" y="1"/>
                    <a:pt x="5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29000" y="2595250"/>
              <a:ext cx="1717925" cy="8775"/>
            </a:xfrm>
            <a:custGeom>
              <a:avLst/>
              <a:gdLst/>
              <a:ahLst/>
              <a:cxnLst/>
              <a:rect l="l" t="t" r="r" b="b"/>
              <a:pathLst>
                <a:path w="68717" h="351" extrusionOk="0">
                  <a:moveTo>
                    <a:pt x="1" y="0"/>
                  </a:moveTo>
                  <a:lnTo>
                    <a:pt x="1" y="351"/>
                  </a:lnTo>
                  <a:lnTo>
                    <a:pt x="68716" y="351"/>
                  </a:lnTo>
                  <a:lnTo>
                    <a:pt x="68716" y="0"/>
                  </a:ln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529000" y="2769550"/>
              <a:ext cx="2054175" cy="8775"/>
            </a:xfrm>
            <a:custGeom>
              <a:avLst/>
              <a:gdLst/>
              <a:ahLst/>
              <a:cxnLst/>
              <a:rect l="l" t="t" r="r" b="b"/>
              <a:pathLst>
                <a:path w="82167" h="351" extrusionOk="0">
                  <a:moveTo>
                    <a:pt x="1" y="0"/>
                  </a:moveTo>
                  <a:lnTo>
                    <a:pt x="1" y="350"/>
                  </a:lnTo>
                  <a:lnTo>
                    <a:pt x="82167" y="350"/>
                  </a:lnTo>
                  <a:lnTo>
                    <a:pt x="82167" y="0"/>
                  </a:ln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2252875" y="265892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401" y="0"/>
                  </a:moveTo>
                  <a:cubicBezTo>
                    <a:pt x="621" y="0"/>
                    <a:pt x="0" y="621"/>
                    <a:pt x="0" y="1385"/>
                  </a:cubicBezTo>
                  <a:cubicBezTo>
                    <a:pt x="0" y="2165"/>
                    <a:pt x="621" y="2786"/>
                    <a:pt x="1401" y="2786"/>
                  </a:cubicBezTo>
                  <a:cubicBezTo>
                    <a:pt x="2165" y="2786"/>
                    <a:pt x="2786" y="2165"/>
                    <a:pt x="2786" y="1385"/>
                  </a:cubicBezTo>
                  <a:cubicBezTo>
                    <a:pt x="2786" y="621"/>
                    <a:pt x="2165" y="0"/>
                    <a:pt x="1401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526625" y="2321875"/>
              <a:ext cx="386400" cy="252700"/>
            </a:xfrm>
            <a:custGeom>
              <a:avLst/>
              <a:gdLst/>
              <a:ahLst/>
              <a:cxnLst/>
              <a:rect l="l" t="t" r="r" b="b"/>
              <a:pathLst>
                <a:path w="15456" h="10108" extrusionOk="0">
                  <a:moveTo>
                    <a:pt x="3168" y="0"/>
                  </a:moveTo>
                  <a:cubicBezTo>
                    <a:pt x="1417" y="0"/>
                    <a:pt x="0" y="1417"/>
                    <a:pt x="0" y="3168"/>
                  </a:cubicBezTo>
                  <a:lnTo>
                    <a:pt x="0" y="6940"/>
                  </a:lnTo>
                  <a:cubicBezTo>
                    <a:pt x="0" y="8691"/>
                    <a:pt x="1417" y="10108"/>
                    <a:pt x="3168" y="10108"/>
                  </a:cubicBezTo>
                  <a:lnTo>
                    <a:pt x="12288" y="10108"/>
                  </a:lnTo>
                  <a:cubicBezTo>
                    <a:pt x="14039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39" y="0"/>
                    <a:pt x="1228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552875" y="2347725"/>
              <a:ext cx="333900" cy="201000"/>
            </a:xfrm>
            <a:custGeom>
              <a:avLst/>
              <a:gdLst/>
              <a:ahLst/>
              <a:cxnLst/>
              <a:rect l="l" t="t" r="r" b="b"/>
              <a:pathLst>
                <a:path w="13356" h="8040" extrusionOk="0">
                  <a:moveTo>
                    <a:pt x="2118" y="1"/>
                  </a:moveTo>
                  <a:cubicBezTo>
                    <a:pt x="940" y="1"/>
                    <a:pt x="1" y="956"/>
                    <a:pt x="1" y="2134"/>
                  </a:cubicBezTo>
                  <a:lnTo>
                    <a:pt x="1" y="5906"/>
                  </a:lnTo>
                  <a:cubicBezTo>
                    <a:pt x="1" y="7084"/>
                    <a:pt x="940" y="8039"/>
                    <a:pt x="2118" y="8039"/>
                  </a:cubicBezTo>
                  <a:lnTo>
                    <a:pt x="11238" y="8039"/>
                  </a:lnTo>
                  <a:cubicBezTo>
                    <a:pt x="12416" y="8039"/>
                    <a:pt x="13355" y="7084"/>
                    <a:pt x="13355" y="5906"/>
                  </a:cubicBezTo>
                  <a:lnTo>
                    <a:pt x="13355" y="2134"/>
                  </a:lnTo>
                  <a:cubicBezTo>
                    <a:pt x="13355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572375" y="2360875"/>
              <a:ext cx="314400" cy="187850"/>
            </a:xfrm>
            <a:custGeom>
              <a:avLst/>
              <a:gdLst/>
              <a:ahLst/>
              <a:cxnLst/>
              <a:rect l="l" t="t" r="r" b="b"/>
              <a:pathLst>
                <a:path w="12576" h="7514" extrusionOk="0">
                  <a:moveTo>
                    <a:pt x="11843" y="0"/>
                  </a:moveTo>
                  <a:lnTo>
                    <a:pt x="1" y="7036"/>
                  </a:lnTo>
                  <a:cubicBezTo>
                    <a:pt x="383" y="7338"/>
                    <a:pt x="860" y="7513"/>
                    <a:pt x="1338" y="7513"/>
                  </a:cubicBezTo>
                  <a:lnTo>
                    <a:pt x="10458" y="7513"/>
                  </a:lnTo>
                  <a:cubicBezTo>
                    <a:pt x="11620" y="7513"/>
                    <a:pt x="12575" y="6558"/>
                    <a:pt x="12575" y="5380"/>
                  </a:cubicBezTo>
                  <a:lnTo>
                    <a:pt x="12575" y="1608"/>
                  </a:lnTo>
                  <a:cubicBezTo>
                    <a:pt x="12575" y="987"/>
                    <a:pt x="12305" y="414"/>
                    <a:pt x="1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953200" y="2321875"/>
              <a:ext cx="386425" cy="252700"/>
            </a:xfrm>
            <a:custGeom>
              <a:avLst/>
              <a:gdLst/>
              <a:ahLst/>
              <a:cxnLst/>
              <a:rect l="l" t="t" r="r" b="b"/>
              <a:pathLst>
                <a:path w="15457" h="10108" extrusionOk="0">
                  <a:moveTo>
                    <a:pt x="3168" y="0"/>
                  </a:moveTo>
                  <a:cubicBezTo>
                    <a:pt x="1417" y="0"/>
                    <a:pt x="1" y="1417"/>
                    <a:pt x="1" y="3168"/>
                  </a:cubicBezTo>
                  <a:lnTo>
                    <a:pt x="1" y="6940"/>
                  </a:lnTo>
                  <a:cubicBezTo>
                    <a:pt x="1" y="8691"/>
                    <a:pt x="1417" y="10108"/>
                    <a:pt x="3168" y="10108"/>
                  </a:cubicBezTo>
                  <a:lnTo>
                    <a:pt x="12289" y="10108"/>
                  </a:lnTo>
                  <a:cubicBezTo>
                    <a:pt x="14040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40" y="0"/>
                    <a:pt x="1228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979475" y="2347725"/>
              <a:ext cx="333875" cy="201000"/>
            </a:xfrm>
            <a:custGeom>
              <a:avLst/>
              <a:gdLst/>
              <a:ahLst/>
              <a:cxnLst/>
              <a:rect l="l" t="t" r="r" b="b"/>
              <a:pathLst>
                <a:path w="13355" h="8040" extrusionOk="0">
                  <a:moveTo>
                    <a:pt x="2117" y="1"/>
                  </a:moveTo>
                  <a:cubicBezTo>
                    <a:pt x="939" y="1"/>
                    <a:pt x="0" y="956"/>
                    <a:pt x="0" y="2134"/>
                  </a:cubicBezTo>
                  <a:lnTo>
                    <a:pt x="0" y="5906"/>
                  </a:lnTo>
                  <a:cubicBezTo>
                    <a:pt x="0" y="7084"/>
                    <a:pt x="939" y="8039"/>
                    <a:pt x="2117" y="8039"/>
                  </a:cubicBezTo>
                  <a:lnTo>
                    <a:pt x="11238" y="8039"/>
                  </a:lnTo>
                  <a:cubicBezTo>
                    <a:pt x="12416" y="8039"/>
                    <a:pt x="13355" y="7084"/>
                    <a:pt x="13355" y="5906"/>
                  </a:cubicBezTo>
                  <a:lnTo>
                    <a:pt x="13355" y="2134"/>
                  </a:lnTo>
                  <a:cubicBezTo>
                    <a:pt x="13355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999375" y="2360875"/>
              <a:ext cx="313975" cy="187850"/>
            </a:xfrm>
            <a:custGeom>
              <a:avLst/>
              <a:gdLst/>
              <a:ahLst/>
              <a:cxnLst/>
              <a:rect l="l" t="t" r="r" b="b"/>
              <a:pathLst>
                <a:path w="12559" h="7514" extrusionOk="0">
                  <a:moveTo>
                    <a:pt x="11827" y="0"/>
                  </a:moveTo>
                  <a:lnTo>
                    <a:pt x="0" y="7036"/>
                  </a:lnTo>
                  <a:cubicBezTo>
                    <a:pt x="366" y="7338"/>
                    <a:pt x="844" y="7513"/>
                    <a:pt x="1321" y="7513"/>
                  </a:cubicBezTo>
                  <a:lnTo>
                    <a:pt x="10442" y="7513"/>
                  </a:lnTo>
                  <a:cubicBezTo>
                    <a:pt x="11604" y="7513"/>
                    <a:pt x="12559" y="6558"/>
                    <a:pt x="12559" y="5380"/>
                  </a:cubicBezTo>
                  <a:lnTo>
                    <a:pt x="12559" y="1608"/>
                  </a:lnTo>
                  <a:cubicBezTo>
                    <a:pt x="12559" y="1003"/>
                    <a:pt x="12288" y="414"/>
                    <a:pt x="1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1387750" y="2321875"/>
              <a:ext cx="386425" cy="252700"/>
            </a:xfrm>
            <a:custGeom>
              <a:avLst/>
              <a:gdLst/>
              <a:ahLst/>
              <a:cxnLst/>
              <a:rect l="l" t="t" r="r" b="b"/>
              <a:pathLst>
                <a:path w="15457" h="10108" extrusionOk="0">
                  <a:moveTo>
                    <a:pt x="3184" y="0"/>
                  </a:moveTo>
                  <a:cubicBezTo>
                    <a:pt x="1417" y="0"/>
                    <a:pt x="1" y="1417"/>
                    <a:pt x="1" y="3168"/>
                  </a:cubicBezTo>
                  <a:lnTo>
                    <a:pt x="1" y="6940"/>
                  </a:lnTo>
                  <a:cubicBezTo>
                    <a:pt x="1" y="8691"/>
                    <a:pt x="1417" y="10108"/>
                    <a:pt x="3184" y="10108"/>
                  </a:cubicBezTo>
                  <a:lnTo>
                    <a:pt x="12289" y="10108"/>
                  </a:lnTo>
                  <a:cubicBezTo>
                    <a:pt x="14040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40" y="0"/>
                    <a:pt x="1228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1414025" y="2347725"/>
              <a:ext cx="334275" cy="201000"/>
            </a:xfrm>
            <a:custGeom>
              <a:avLst/>
              <a:gdLst/>
              <a:ahLst/>
              <a:cxnLst/>
              <a:rect l="l" t="t" r="r" b="b"/>
              <a:pathLst>
                <a:path w="13371" h="8040" extrusionOk="0">
                  <a:moveTo>
                    <a:pt x="2133" y="1"/>
                  </a:moveTo>
                  <a:cubicBezTo>
                    <a:pt x="955" y="1"/>
                    <a:pt x="0" y="956"/>
                    <a:pt x="0" y="2134"/>
                  </a:cubicBezTo>
                  <a:lnTo>
                    <a:pt x="0" y="5906"/>
                  </a:lnTo>
                  <a:cubicBezTo>
                    <a:pt x="0" y="7084"/>
                    <a:pt x="955" y="8039"/>
                    <a:pt x="2133" y="8039"/>
                  </a:cubicBezTo>
                  <a:lnTo>
                    <a:pt x="11238" y="8039"/>
                  </a:lnTo>
                  <a:cubicBezTo>
                    <a:pt x="12416" y="8039"/>
                    <a:pt x="13371" y="7084"/>
                    <a:pt x="13371" y="5906"/>
                  </a:cubicBezTo>
                  <a:lnTo>
                    <a:pt x="13371" y="2134"/>
                  </a:lnTo>
                  <a:cubicBezTo>
                    <a:pt x="13371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1433900" y="2360875"/>
              <a:ext cx="314400" cy="187850"/>
            </a:xfrm>
            <a:custGeom>
              <a:avLst/>
              <a:gdLst/>
              <a:ahLst/>
              <a:cxnLst/>
              <a:rect l="l" t="t" r="r" b="b"/>
              <a:pathLst>
                <a:path w="12576" h="7514" extrusionOk="0">
                  <a:moveTo>
                    <a:pt x="11828" y="0"/>
                  </a:moveTo>
                  <a:lnTo>
                    <a:pt x="1" y="7036"/>
                  </a:lnTo>
                  <a:cubicBezTo>
                    <a:pt x="367" y="7338"/>
                    <a:pt x="845" y="7513"/>
                    <a:pt x="1338" y="7513"/>
                  </a:cubicBezTo>
                  <a:lnTo>
                    <a:pt x="10443" y="7513"/>
                  </a:lnTo>
                  <a:cubicBezTo>
                    <a:pt x="11621" y="7513"/>
                    <a:pt x="12576" y="6558"/>
                    <a:pt x="12576" y="5380"/>
                  </a:cubicBezTo>
                  <a:lnTo>
                    <a:pt x="12576" y="1608"/>
                  </a:lnTo>
                  <a:cubicBezTo>
                    <a:pt x="12576" y="987"/>
                    <a:pt x="12305" y="414"/>
                    <a:pt x="11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41"/>
          <p:cNvGrpSpPr/>
          <p:nvPr/>
        </p:nvGrpSpPr>
        <p:grpSpPr>
          <a:xfrm>
            <a:off x="666750" y="527350"/>
            <a:ext cx="3981600" cy="4825719"/>
            <a:chOff x="666750" y="527350"/>
            <a:chExt cx="3981600" cy="4825719"/>
          </a:xfrm>
        </p:grpSpPr>
        <p:sp>
          <p:nvSpPr>
            <p:cNvPr id="1216" name="Google Shape;1216;p41"/>
            <p:cNvSpPr/>
            <p:nvPr/>
          </p:nvSpPr>
          <p:spPr>
            <a:xfrm>
              <a:off x="2484788" y="3718927"/>
              <a:ext cx="345525" cy="1634142"/>
            </a:xfrm>
            <a:custGeom>
              <a:avLst/>
              <a:gdLst/>
              <a:ahLst/>
              <a:cxnLst/>
              <a:rect l="l" t="t" r="r" b="b"/>
              <a:pathLst>
                <a:path w="5575" h="20532" extrusionOk="0">
                  <a:moveTo>
                    <a:pt x="0" y="1"/>
                  </a:moveTo>
                  <a:lnTo>
                    <a:pt x="0" y="20532"/>
                  </a:lnTo>
                  <a:lnTo>
                    <a:pt x="5575" y="20532"/>
                  </a:lnTo>
                  <a:lnTo>
                    <a:pt x="557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666750" y="527350"/>
              <a:ext cx="3981600" cy="3551700"/>
            </a:xfrm>
            <a:prstGeom prst="roundRect">
              <a:avLst>
                <a:gd name="adj" fmla="val 6436"/>
              </a:avLst>
            </a:prstGeom>
            <a:solidFill>
              <a:srgbClr val="E15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885150" y="722050"/>
              <a:ext cx="3544800" cy="3162300"/>
            </a:xfrm>
            <a:prstGeom prst="roundRect">
              <a:avLst>
                <a:gd name="adj" fmla="val 4539"/>
              </a:avLst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9" name="Google Shape;1219;p41"/>
          <p:cNvSpPr txBox="1">
            <a:spLocks noGrp="1"/>
          </p:cNvSpPr>
          <p:nvPr>
            <p:ph type="ctrTitle"/>
          </p:nvPr>
        </p:nvSpPr>
        <p:spPr>
          <a:xfrm rot="302">
            <a:off x="952650" y="781589"/>
            <a:ext cx="3409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Gestion d’un réseau de bus </a:t>
            </a:r>
            <a:endParaRPr dirty="0"/>
          </a:p>
        </p:txBody>
      </p:sp>
      <p:sp>
        <p:nvSpPr>
          <p:cNvPr id="1220" name="Google Shape;1220;p41"/>
          <p:cNvSpPr txBox="1">
            <a:spLocks noGrp="1"/>
          </p:cNvSpPr>
          <p:nvPr>
            <p:ph type="subTitle" idx="1"/>
          </p:nvPr>
        </p:nvSpPr>
        <p:spPr>
          <a:xfrm>
            <a:off x="1119150" y="2834125"/>
            <a:ext cx="3076800" cy="985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Carlos CORTES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lien: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https://github.com/cortesmc/Gestion_Bus_CORTES.git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2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Objective principal du projet: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Création d’un programme pour la </a:t>
            </a:r>
            <a:r>
              <a:rPr lang="fr-FR" b="1" dirty="0"/>
              <a:t>gestion</a:t>
            </a:r>
            <a:r>
              <a:rPr lang="fr-FR" dirty="0"/>
              <a:t> des deux ligne des buses de SIBRA en Annecy (</a:t>
            </a:r>
            <a:r>
              <a:rPr lang="fr-FR" b="1" dirty="0"/>
              <a:t>Ligne 1 et Ligne 4</a:t>
            </a:r>
            <a:r>
              <a:rPr lang="fr-FR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En introduisant la station de départ, la station d'arrivée, l’heure de départ et si c’est un jour férie.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226" name="Google Shape;1226;p42"/>
          <p:cNvSpPr txBox="1">
            <a:spLocks noGrp="1"/>
          </p:cNvSpPr>
          <p:nvPr>
            <p:ph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pic>
        <p:nvPicPr>
          <p:cNvPr id="5" name="Image 4" descr="Une image contenant carte&#10;&#10;Description générée automatiquement">
            <a:extLst>
              <a:ext uri="{FF2B5EF4-FFF2-40B4-BE49-F238E27FC236}">
                <a16:creationId xmlns:a16="http://schemas.microsoft.com/office/drawing/2014/main" id="{9443E160-1064-AEB4-A512-1D2E0FBDE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172" b="24757"/>
          <a:stretch/>
        </p:blipFill>
        <p:spPr>
          <a:xfrm>
            <a:off x="1121450" y="2175473"/>
            <a:ext cx="2736370" cy="1782847"/>
          </a:xfrm>
          <a:prstGeom prst="rect">
            <a:avLst/>
          </a:prstGeom>
        </p:spPr>
      </p:pic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9F23D6E8-8822-7DE8-D4BA-178999A073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932" b="21135"/>
          <a:stretch/>
        </p:blipFill>
        <p:spPr>
          <a:xfrm>
            <a:off x="5546301" y="2175473"/>
            <a:ext cx="2289911" cy="178284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60A94EC-242B-6F62-D7D5-1CA2844DA960}"/>
              </a:ext>
            </a:extLst>
          </p:cNvPr>
          <p:cNvSpPr txBox="1"/>
          <p:nvPr/>
        </p:nvSpPr>
        <p:spPr>
          <a:xfrm>
            <a:off x="1621659" y="3958320"/>
            <a:ext cx="1735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i="1" dirty="0" err="1"/>
              <a:t>Stations</a:t>
            </a:r>
            <a:r>
              <a:rPr lang="es-ES" sz="1100" b="1" i="1" dirty="0"/>
              <a:t> de la </a:t>
            </a:r>
            <a:r>
              <a:rPr lang="es-ES" sz="1100" b="1" i="1" dirty="0" err="1"/>
              <a:t>Ligne</a:t>
            </a:r>
            <a:r>
              <a:rPr lang="es-ES" sz="1100" b="1" i="1" dirty="0"/>
              <a:t> 1</a:t>
            </a:r>
            <a:endParaRPr lang="fr-FR" sz="1100" b="1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A91BFE-AE2F-3E7C-6A97-BA3161192713}"/>
              </a:ext>
            </a:extLst>
          </p:cNvPr>
          <p:cNvSpPr txBox="1"/>
          <p:nvPr/>
        </p:nvSpPr>
        <p:spPr>
          <a:xfrm>
            <a:off x="5823280" y="3958320"/>
            <a:ext cx="1735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i="1" dirty="0" err="1"/>
              <a:t>Stations</a:t>
            </a:r>
            <a:r>
              <a:rPr lang="es-ES" sz="1100" b="1" i="1" dirty="0"/>
              <a:t> de la </a:t>
            </a:r>
            <a:r>
              <a:rPr lang="es-ES" sz="1100" b="1" i="1" dirty="0" err="1"/>
              <a:t>Ligne</a:t>
            </a:r>
            <a:r>
              <a:rPr lang="es-ES" sz="1100" b="1" i="1" dirty="0"/>
              <a:t> 4</a:t>
            </a:r>
            <a:endParaRPr lang="fr-FR" sz="1100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511;p62">
            <a:extLst>
              <a:ext uri="{FF2B5EF4-FFF2-40B4-BE49-F238E27FC236}">
                <a16:creationId xmlns:a16="http://schemas.microsoft.com/office/drawing/2014/main" id="{F8398443-F51E-75C0-B290-56910CF99498}"/>
              </a:ext>
            </a:extLst>
          </p:cNvPr>
          <p:cNvSpPr txBox="1">
            <a:spLocks/>
          </p:cNvSpPr>
          <p:nvPr/>
        </p:nvSpPr>
        <p:spPr>
          <a:xfrm>
            <a:off x="720000" y="1463907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GestionBus.java</a:t>
            </a:r>
          </a:p>
        </p:txBody>
      </p:sp>
      <p:sp>
        <p:nvSpPr>
          <p:cNvPr id="37" name="Google Shape;512;p62">
            <a:extLst>
              <a:ext uri="{FF2B5EF4-FFF2-40B4-BE49-F238E27FC236}">
                <a16:creationId xmlns:a16="http://schemas.microsoft.com/office/drawing/2014/main" id="{224FE291-8B8E-95F5-1FE9-86991216457D}"/>
              </a:ext>
            </a:extLst>
          </p:cNvPr>
          <p:cNvSpPr txBox="1">
            <a:spLocks/>
          </p:cNvSpPr>
          <p:nvPr/>
        </p:nvSpPr>
        <p:spPr>
          <a:xfrm>
            <a:off x="720000" y="186788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Gestion la: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Introduction des valeurs:</a:t>
            </a:r>
            <a:endParaRPr lang="fr-FR" sz="1200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lphaLcParenR"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Départ</a:t>
            </a: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lphaLcParenR"/>
            </a:pPr>
            <a:r>
              <a:rPr lang="fr-FR" sz="1200" dirty="0">
                <a:solidFill>
                  <a:srgbClr val="000000"/>
                </a:solidFill>
              </a:rPr>
              <a:t>Arrive</a:t>
            </a: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lphaLcParenR"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Heure</a:t>
            </a: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lphaLcParenR"/>
            </a:pPr>
            <a:r>
              <a:rPr lang="fr-FR" sz="1200" dirty="0">
                <a:solidFill>
                  <a:srgbClr val="000000"/>
                </a:solidFill>
              </a:rPr>
              <a:t>Holiday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38" name="Google Shape;513;p62">
            <a:extLst>
              <a:ext uri="{FF2B5EF4-FFF2-40B4-BE49-F238E27FC236}">
                <a16:creationId xmlns:a16="http://schemas.microsoft.com/office/drawing/2014/main" id="{D70B4B28-A3AF-13AB-9509-EF7835576E17}"/>
              </a:ext>
            </a:extLst>
          </p:cNvPr>
          <p:cNvSpPr txBox="1">
            <a:spLocks/>
          </p:cNvSpPr>
          <p:nvPr/>
        </p:nvSpPr>
        <p:spPr>
          <a:xfrm>
            <a:off x="6087600" y="190802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Création d’un structure des graph de représentation récursive</a:t>
            </a:r>
            <a:r>
              <a:rPr lang="fr-FR" sz="1200" dirty="0">
                <a:solidFill>
                  <a:srgbClr val="000000"/>
                </a:solidFill>
              </a:rPr>
              <a:t>.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 </a:t>
            </a:r>
          </a:p>
        </p:txBody>
      </p:sp>
      <p:sp>
        <p:nvSpPr>
          <p:cNvPr id="39" name="Google Shape;514;p62">
            <a:extLst>
              <a:ext uri="{FF2B5EF4-FFF2-40B4-BE49-F238E27FC236}">
                <a16:creationId xmlns:a16="http://schemas.microsoft.com/office/drawing/2014/main" id="{BE67D434-6E26-FE45-BAB0-EFAB1641EC6D}"/>
              </a:ext>
            </a:extLst>
          </p:cNvPr>
          <p:cNvSpPr txBox="1">
            <a:spLocks/>
          </p:cNvSpPr>
          <p:nvPr/>
        </p:nvSpPr>
        <p:spPr>
          <a:xfrm>
            <a:off x="4166400" y="92214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Vidaloka"/>
              <a:buNone/>
              <a:tabLst/>
              <a:defRPr/>
            </a:pPr>
            <a:r>
              <a:rPr kumimoji="0" lang="en" sz="3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02</a:t>
            </a:r>
            <a:endParaRPr kumimoji="0" lang="en" sz="3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idaloka"/>
              <a:sym typeface="Vidaloka"/>
            </a:endParaRPr>
          </a:p>
        </p:txBody>
      </p:sp>
      <p:sp>
        <p:nvSpPr>
          <p:cNvPr id="40" name="Google Shape;515;p62">
            <a:extLst>
              <a:ext uri="{FF2B5EF4-FFF2-40B4-BE49-F238E27FC236}">
                <a16:creationId xmlns:a16="http://schemas.microsoft.com/office/drawing/2014/main" id="{8804065B-2B6C-F723-EAD6-7CB0A1DFE22A}"/>
              </a:ext>
            </a:extLst>
          </p:cNvPr>
          <p:cNvSpPr txBox="1">
            <a:spLocks/>
          </p:cNvSpPr>
          <p:nvPr/>
        </p:nvSpPr>
        <p:spPr>
          <a:xfrm>
            <a:off x="2746307" y="285753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Vidaloka"/>
              <a:buNone/>
              <a:tabLst/>
              <a:defRPr/>
            </a:pPr>
            <a:r>
              <a:rPr kumimoji="0" lang="en" sz="3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04</a:t>
            </a:r>
            <a:endParaRPr kumimoji="0" lang="en" sz="3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idaloka"/>
              <a:sym typeface="Vidaloka"/>
            </a:endParaRPr>
          </a:p>
        </p:txBody>
      </p:sp>
      <p:sp>
        <p:nvSpPr>
          <p:cNvPr id="41" name="Google Shape;516;p62">
            <a:extLst>
              <a:ext uri="{FF2B5EF4-FFF2-40B4-BE49-F238E27FC236}">
                <a16:creationId xmlns:a16="http://schemas.microsoft.com/office/drawing/2014/main" id="{4CCC82D8-B76B-F06D-0F11-21498E095477}"/>
              </a:ext>
            </a:extLst>
          </p:cNvPr>
          <p:cNvSpPr txBox="1">
            <a:spLocks/>
          </p:cNvSpPr>
          <p:nvPr/>
        </p:nvSpPr>
        <p:spPr>
          <a:xfrm>
            <a:off x="1482600" y="882014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Vidaloka"/>
              <a:buNone/>
              <a:tabLst/>
              <a:defRPr/>
            </a:pPr>
            <a:r>
              <a:rPr kumimoji="0" lang="en" sz="3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01</a:t>
            </a:r>
            <a:endParaRPr kumimoji="0" lang="en" sz="3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idaloka"/>
              <a:sym typeface="Vidaloka"/>
            </a:endParaRPr>
          </a:p>
        </p:txBody>
      </p:sp>
      <p:sp>
        <p:nvSpPr>
          <p:cNvPr id="42" name="Google Shape;517;p62">
            <a:extLst>
              <a:ext uri="{FF2B5EF4-FFF2-40B4-BE49-F238E27FC236}">
                <a16:creationId xmlns:a16="http://schemas.microsoft.com/office/drawing/2014/main" id="{44AE82F8-3556-183A-BBF8-867E7C15C2E9}"/>
              </a:ext>
            </a:extLst>
          </p:cNvPr>
          <p:cNvSpPr txBox="1">
            <a:spLocks/>
          </p:cNvSpPr>
          <p:nvPr/>
        </p:nvSpPr>
        <p:spPr>
          <a:xfrm>
            <a:off x="3403800" y="150403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GetData.java</a:t>
            </a:r>
          </a:p>
        </p:txBody>
      </p:sp>
      <p:sp>
        <p:nvSpPr>
          <p:cNvPr id="43" name="Google Shape;518;p62">
            <a:extLst>
              <a:ext uri="{FF2B5EF4-FFF2-40B4-BE49-F238E27FC236}">
                <a16:creationId xmlns:a16="http://schemas.microsoft.com/office/drawing/2014/main" id="{FF3FD766-D458-C6C4-D8D3-85B03834991C}"/>
              </a:ext>
            </a:extLst>
          </p:cNvPr>
          <p:cNvSpPr txBox="1">
            <a:spLocks/>
          </p:cNvSpPr>
          <p:nvPr/>
        </p:nvSpPr>
        <p:spPr>
          <a:xfrm>
            <a:off x="3403800" y="190802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Permet de extraire tout l’information des fichier .txt données.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200" dirty="0">
                <a:solidFill>
                  <a:srgbClr val="000000"/>
                </a:solidFill>
              </a:rPr>
              <a:t>Renvoi: ArrayList des LinkedHashMap.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44" name="Google Shape;519;p62">
            <a:extLst>
              <a:ext uri="{FF2B5EF4-FFF2-40B4-BE49-F238E27FC236}">
                <a16:creationId xmlns:a16="http://schemas.microsoft.com/office/drawing/2014/main" id="{E41BEB92-ACE2-1810-83A2-4023A71B7320}"/>
              </a:ext>
            </a:extLst>
          </p:cNvPr>
          <p:cNvSpPr txBox="1">
            <a:spLocks/>
          </p:cNvSpPr>
          <p:nvPr/>
        </p:nvSpPr>
        <p:spPr>
          <a:xfrm>
            <a:off x="5767941" y="1555024"/>
            <a:ext cx="2975718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GraphReseauBus.java</a:t>
            </a:r>
          </a:p>
        </p:txBody>
      </p:sp>
      <p:sp>
        <p:nvSpPr>
          <p:cNvPr id="45" name="Google Shape;520;p62">
            <a:extLst>
              <a:ext uri="{FF2B5EF4-FFF2-40B4-BE49-F238E27FC236}">
                <a16:creationId xmlns:a16="http://schemas.microsoft.com/office/drawing/2014/main" id="{72B00EC8-7104-ECE3-9332-C1003DD4B854}"/>
              </a:ext>
            </a:extLst>
          </p:cNvPr>
          <p:cNvSpPr txBox="1">
            <a:spLocks/>
          </p:cNvSpPr>
          <p:nvPr/>
        </p:nvSpPr>
        <p:spPr>
          <a:xfrm>
            <a:off x="6850200" y="916038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Vidaloka"/>
              <a:buNone/>
              <a:tabLst/>
              <a:defRPr/>
            </a:pPr>
            <a:r>
              <a:rPr kumimoji="0" lang="en" sz="3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03</a:t>
            </a:r>
          </a:p>
        </p:txBody>
      </p:sp>
      <p:sp>
        <p:nvSpPr>
          <p:cNvPr id="46" name="Google Shape;521;p62">
            <a:extLst>
              <a:ext uri="{FF2B5EF4-FFF2-40B4-BE49-F238E27FC236}">
                <a16:creationId xmlns:a16="http://schemas.microsoft.com/office/drawing/2014/main" id="{110D69F8-2386-7482-7B50-63C5A4F1B3A1}"/>
              </a:ext>
            </a:extLst>
          </p:cNvPr>
          <p:cNvSpPr txBox="1">
            <a:spLocks/>
          </p:cNvSpPr>
          <p:nvPr/>
        </p:nvSpPr>
        <p:spPr>
          <a:xfrm>
            <a:off x="1983707" y="345702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GestionHoraires.java</a:t>
            </a:r>
          </a:p>
        </p:txBody>
      </p:sp>
      <p:sp>
        <p:nvSpPr>
          <p:cNvPr id="47" name="Google Shape;522;p62">
            <a:extLst>
              <a:ext uri="{FF2B5EF4-FFF2-40B4-BE49-F238E27FC236}">
                <a16:creationId xmlns:a16="http://schemas.microsoft.com/office/drawing/2014/main" id="{952CBB12-BBCC-D190-10B5-9338CCB07B2B}"/>
              </a:ext>
            </a:extLst>
          </p:cNvPr>
          <p:cNvSpPr txBox="1">
            <a:spLocks/>
          </p:cNvSpPr>
          <p:nvPr/>
        </p:nvSpPr>
        <p:spPr>
          <a:xfrm>
            <a:off x="1478015" y="3793192"/>
            <a:ext cx="318949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Permet:</a:t>
            </a:r>
            <a:endParaRPr lang="fr-FR" sz="1200" dirty="0">
              <a:solidFill>
                <a:srgbClr val="000000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fr-FR" sz="1200" dirty="0">
                <a:solidFill>
                  <a:srgbClr val="000000"/>
                </a:solidFill>
              </a:rPr>
              <a:t>Trouver les parcours (</a:t>
            </a:r>
            <a:r>
              <a:rPr lang="fr-FR" sz="1200" dirty="0" err="1">
                <a:solidFill>
                  <a:srgbClr val="000000"/>
                </a:solidFill>
              </a:rPr>
              <a:t>Shortest</a:t>
            </a:r>
            <a:r>
              <a:rPr lang="fr-FR" sz="1200" dirty="0">
                <a:solidFill>
                  <a:srgbClr val="000000"/>
                </a:solidFill>
              </a:rPr>
              <a:t>, </a:t>
            </a:r>
            <a:r>
              <a:rPr lang="fr-FR" sz="1200" dirty="0" err="1">
                <a:solidFill>
                  <a:srgbClr val="000000"/>
                </a:solidFill>
              </a:rPr>
              <a:t>Fastest</a:t>
            </a:r>
            <a:r>
              <a:rPr lang="fr-FR" sz="1200" dirty="0">
                <a:solidFill>
                  <a:srgbClr val="000000"/>
                </a:solidFill>
              </a:rPr>
              <a:t> and </a:t>
            </a:r>
            <a:r>
              <a:rPr lang="fr-FR" sz="1200" dirty="0" err="1">
                <a:solidFill>
                  <a:srgbClr val="000000"/>
                </a:solidFill>
              </a:rPr>
              <a:t>Foremost</a:t>
            </a:r>
            <a:r>
              <a:rPr lang="fr-FR" sz="1200" dirty="0">
                <a:solidFill>
                  <a:srgbClr val="000000"/>
                </a:solidFill>
              </a:rPr>
              <a:t>.).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fr-FR" sz="1200" dirty="0">
                <a:solidFill>
                  <a:srgbClr val="000000"/>
                </a:solidFill>
              </a:rPr>
              <a:t>Chercher les différentes paths.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fr-FR" sz="1200" dirty="0">
                <a:solidFill>
                  <a:srgbClr val="000000"/>
                </a:solidFill>
              </a:rPr>
              <a:t>Calcul des temps pris pour passer d’un station a l’autre.</a:t>
            </a:r>
          </a:p>
        </p:txBody>
      </p:sp>
      <p:sp>
        <p:nvSpPr>
          <p:cNvPr id="48" name="Google Shape;523;p62">
            <a:extLst>
              <a:ext uri="{FF2B5EF4-FFF2-40B4-BE49-F238E27FC236}">
                <a16:creationId xmlns:a16="http://schemas.microsoft.com/office/drawing/2014/main" id="{0A115B36-AA4A-F17C-908B-B4853CE8DCAA}"/>
              </a:ext>
            </a:extLst>
          </p:cNvPr>
          <p:cNvSpPr txBox="1">
            <a:spLocks/>
          </p:cNvSpPr>
          <p:nvPr/>
        </p:nvSpPr>
        <p:spPr>
          <a:xfrm>
            <a:off x="4673465" y="325452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Node.java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aseline="-25000" dirty="0">
                <a:solidFill>
                  <a:srgbClr val="000000"/>
                </a:solidFill>
              </a:rPr>
              <a:t>Arcs.java</a:t>
            </a:r>
            <a:endParaRPr kumimoji="0" lang="fr-FR" sz="2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idaloka"/>
              <a:sym typeface="Vidaloka"/>
            </a:endParaRPr>
          </a:p>
        </p:txBody>
      </p:sp>
      <p:sp>
        <p:nvSpPr>
          <p:cNvPr id="49" name="Google Shape;524;p62">
            <a:extLst>
              <a:ext uri="{FF2B5EF4-FFF2-40B4-BE49-F238E27FC236}">
                <a16:creationId xmlns:a16="http://schemas.microsoft.com/office/drawing/2014/main" id="{4D66AF55-F154-1329-C12E-54C8F85DB6E5}"/>
              </a:ext>
            </a:extLst>
          </p:cNvPr>
          <p:cNvSpPr txBox="1">
            <a:spLocks/>
          </p:cNvSpPr>
          <p:nvPr/>
        </p:nvSpPr>
        <p:spPr>
          <a:xfrm>
            <a:off x="5430107" y="285753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Vidaloka"/>
              <a:buNone/>
              <a:tabLst/>
              <a:defRPr/>
            </a:pPr>
            <a:r>
              <a:rPr kumimoji="0" lang="en" sz="3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05</a:t>
            </a:r>
            <a:endParaRPr kumimoji="0" lang="en" sz="3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idaloka"/>
              <a:sym typeface="Vidaloka"/>
            </a:endParaRPr>
          </a:p>
        </p:txBody>
      </p:sp>
      <p:sp>
        <p:nvSpPr>
          <p:cNvPr id="50" name="Google Shape;525;p62">
            <a:extLst>
              <a:ext uri="{FF2B5EF4-FFF2-40B4-BE49-F238E27FC236}">
                <a16:creationId xmlns:a16="http://schemas.microsoft.com/office/drawing/2014/main" id="{56EB8630-004A-0FFF-C762-C661D39584F4}"/>
              </a:ext>
            </a:extLst>
          </p:cNvPr>
          <p:cNvSpPr txBox="1">
            <a:spLocks/>
          </p:cNvSpPr>
          <p:nvPr/>
        </p:nvSpPr>
        <p:spPr>
          <a:xfrm>
            <a:off x="4667507" y="384931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Gestion des </a:t>
            </a:r>
            <a:r>
              <a:rPr kumimoji="0" lang="fr-F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Nodes</a:t>
            </a:r>
            <a:r>
              <a:rPr lang="fr-FR" sz="1200" dirty="0">
                <a:solidFill>
                  <a:srgbClr val="000000"/>
                </a:solidFill>
              </a:rPr>
              <a:t> et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 arcs.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tabLst/>
              <a:defRPr/>
            </a:pPr>
            <a:r>
              <a:rPr lang="fr-FR" sz="1200" dirty="0">
                <a:solidFill>
                  <a:srgbClr val="000000"/>
                </a:solidFill>
              </a:rPr>
              <a:t>Chaque Node possède un nom et un liste de voisins 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51" name="Google Shape;529;p62">
            <a:extLst>
              <a:ext uri="{FF2B5EF4-FFF2-40B4-BE49-F238E27FC236}">
                <a16:creationId xmlns:a16="http://schemas.microsoft.com/office/drawing/2014/main" id="{1BCF6440-A826-BB33-F752-7E346094EFBF}"/>
              </a:ext>
            </a:extLst>
          </p:cNvPr>
          <p:cNvSpPr txBox="1">
            <a:spLocks/>
          </p:cNvSpPr>
          <p:nvPr/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Vidaloka"/>
              <a:buNone/>
              <a:tabLst/>
              <a:defRPr/>
            </a:pPr>
            <a:r>
              <a:rPr kumimoji="0" lang="fr-FR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Structure du programme</a:t>
            </a:r>
            <a:endParaRPr kumimoji="0" lang="fr-FR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idaloka"/>
              <a:sym typeface="Vidaloka"/>
            </a:endParaRPr>
          </a:p>
        </p:txBody>
      </p:sp>
    </p:spTree>
    <p:extLst>
      <p:ext uri="{BB962C8B-B14F-4D97-AF65-F5344CB8AC3E}">
        <p14:creationId xmlns:p14="http://schemas.microsoft.com/office/powerpoint/2010/main" val="326423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44"/>
          <p:cNvSpPr/>
          <p:nvPr/>
        </p:nvSpPr>
        <p:spPr>
          <a:xfrm>
            <a:off x="4046030" y="2726100"/>
            <a:ext cx="627900" cy="627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44"/>
          <p:cNvSpPr/>
          <p:nvPr/>
        </p:nvSpPr>
        <p:spPr>
          <a:xfrm>
            <a:off x="6879650" y="680877"/>
            <a:ext cx="708600" cy="6129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8" name="Google Shape;1458;p44"/>
          <p:cNvGrpSpPr/>
          <p:nvPr/>
        </p:nvGrpSpPr>
        <p:grpSpPr>
          <a:xfrm>
            <a:off x="4534325" y="679977"/>
            <a:ext cx="708600" cy="613800"/>
            <a:chOff x="5630139" y="665700"/>
            <a:chExt cx="708600" cy="613800"/>
          </a:xfrm>
        </p:grpSpPr>
        <p:sp>
          <p:nvSpPr>
            <p:cNvPr id="1459" name="Google Shape;1459;p44"/>
            <p:cNvSpPr/>
            <p:nvPr/>
          </p:nvSpPr>
          <p:spPr>
            <a:xfrm>
              <a:off x="5630139" y="665700"/>
              <a:ext cx="708600" cy="6138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4"/>
            <p:cNvSpPr/>
            <p:nvPr/>
          </p:nvSpPr>
          <p:spPr>
            <a:xfrm>
              <a:off x="5666900" y="697500"/>
              <a:ext cx="635100" cy="55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44"/>
          <p:cNvGrpSpPr/>
          <p:nvPr/>
        </p:nvGrpSpPr>
        <p:grpSpPr>
          <a:xfrm>
            <a:off x="396953" y="678755"/>
            <a:ext cx="3241668" cy="4464741"/>
            <a:chOff x="1632175" y="1428591"/>
            <a:chExt cx="1171800" cy="1613917"/>
          </a:xfrm>
        </p:grpSpPr>
        <p:sp>
          <p:nvSpPr>
            <p:cNvPr id="1462" name="Google Shape;1462;p44"/>
            <p:cNvSpPr/>
            <p:nvPr/>
          </p:nvSpPr>
          <p:spPr>
            <a:xfrm>
              <a:off x="2189505" y="2348322"/>
              <a:ext cx="57144" cy="694187"/>
            </a:xfrm>
            <a:custGeom>
              <a:avLst/>
              <a:gdLst/>
              <a:ahLst/>
              <a:cxnLst/>
              <a:rect l="l" t="t" r="r" b="b"/>
              <a:pathLst>
                <a:path w="5575" h="20532" extrusionOk="0">
                  <a:moveTo>
                    <a:pt x="0" y="1"/>
                  </a:moveTo>
                  <a:lnTo>
                    <a:pt x="0" y="20532"/>
                  </a:lnTo>
                  <a:lnTo>
                    <a:pt x="5575" y="20532"/>
                  </a:lnTo>
                  <a:lnTo>
                    <a:pt x="557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4"/>
            <p:cNvSpPr/>
            <p:nvPr/>
          </p:nvSpPr>
          <p:spPr>
            <a:xfrm rot="2700000">
              <a:off x="1803781" y="1600197"/>
              <a:ext cx="828588" cy="828588"/>
            </a:xfrm>
            <a:prstGeom prst="roundRect">
              <a:avLst>
                <a:gd name="adj" fmla="val 804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4"/>
            <p:cNvSpPr/>
            <p:nvPr/>
          </p:nvSpPr>
          <p:spPr>
            <a:xfrm rot="2700000">
              <a:off x="1824278" y="1623825"/>
              <a:ext cx="781494" cy="781494"/>
            </a:xfrm>
            <a:prstGeom prst="roundRect">
              <a:avLst>
                <a:gd name="adj" fmla="val 625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5" name="Google Shape;1465;p44"/>
          <p:cNvSpPr txBox="1">
            <a:spLocks noGrp="1"/>
          </p:cNvSpPr>
          <p:nvPr>
            <p:ph type="title"/>
          </p:nvPr>
        </p:nvSpPr>
        <p:spPr>
          <a:xfrm>
            <a:off x="4036325" y="1450002"/>
            <a:ext cx="17046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LocalTime</a:t>
            </a:r>
          </a:p>
        </p:txBody>
      </p:sp>
      <p:sp>
        <p:nvSpPr>
          <p:cNvPr id="1466" name="Google Shape;1466;p44"/>
          <p:cNvSpPr txBox="1">
            <a:spLocks noGrp="1"/>
          </p:cNvSpPr>
          <p:nvPr>
            <p:ph type="subTitle" idx="1"/>
          </p:nvPr>
        </p:nvSpPr>
        <p:spPr>
          <a:xfrm>
            <a:off x="3714687" y="1882605"/>
            <a:ext cx="2343525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Utilisation de la library pour la manipulation des horaires.</a:t>
            </a:r>
            <a:endParaRPr sz="1400" dirty="0"/>
          </a:p>
        </p:txBody>
      </p:sp>
      <p:sp>
        <p:nvSpPr>
          <p:cNvPr id="1467" name="Google Shape;1467;p44"/>
          <p:cNvSpPr txBox="1">
            <a:spLocks noGrp="1"/>
          </p:cNvSpPr>
          <p:nvPr>
            <p:ph type="title" idx="2"/>
          </p:nvPr>
        </p:nvSpPr>
        <p:spPr>
          <a:xfrm>
            <a:off x="4423475" y="690177"/>
            <a:ext cx="930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68" name="Google Shape;1468;p44"/>
          <p:cNvSpPr txBox="1">
            <a:spLocks noGrp="1"/>
          </p:cNvSpPr>
          <p:nvPr>
            <p:ph type="title" idx="3"/>
          </p:nvPr>
        </p:nvSpPr>
        <p:spPr>
          <a:xfrm>
            <a:off x="6313943" y="1465039"/>
            <a:ext cx="1840014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LinkedHashMap</a:t>
            </a:r>
            <a:endParaRPr lang="fr-FR" dirty="0"/>
          </a:p>
        </p:txBody>
      </p:sp>
      <p:sp>
        <p:nvSpPr>
          <p:cNvPr id="1469" name="Google Shape;1469;p44"/>
          <p:cNvSpPr txBox="1">
            <a:spLocks noGrp="1"/>
          </p:cNvSpPr>
          <p:nvPr>
            <p:ph type="title" idx="4"/>
          </p:nvPr>
        </p:nvSpPr>
        <p:spPr>
          <a:xfrm>
            <a:off x="6768800" y="766377"/>
            <a:ext cx="930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0" name="Google Shape;1470;p44"/>
          <p:cNvSpPr txBox="1">
            <a:spLocks noGrp="1"/>
          </p:cNvSpPr>
          <p:nvPr>
            <p:ph type="subTitle" idx="5"/>
          </p:nvPr>
        </p:nvSpPr>
        <p:spPr>
          <a:xfrm>
            <a:off x="6010854" y="1907600"/>
            <a:ext cx="2446191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Pour la gestion de donnnées de chaque ligne.</a:t>
            </a:r>
            <a:endParaRPr sz="1400" dirty="0"/>
          </a:p>
        </p:txBody>
      </p:sp>
      <p:sp>
        <p:nvSpPr>
          <p:cNvPr id="1471" name="Google Shape;1471;p44"/>
          <p:cNvSpPr txBox="1">
            <a:spLocks noGrp="1"/>
          </p:cNvSpPr>
          <p:nvPr>
            <p:ph type="title" idx="6"/>
          </p:nvPr>
        </p:nvSpPr>
        <p:spPr>
          <a:xfrm>
            <a:off x="3502924" y="3525816"/>
            <a:ext cx="17046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Depth</a:t>
            </a:r>
            <a:r>
              <a:rPr lang="fr-FR" dirty="0"/>
              <a:t>-first </a:t>
            </a:r>
            <a:r>
              <a:rPr lang="fr-FR" dirty="0" err="1"/>
              <a:t>search</a:t>
            </a:r>
            <a:r>
              <a:rPr lang="fr-FR" dirty="0"/>
              <a:t> algo</a:t>
            </a:r>
          </a:p>
        </p:txBody>
      </p:sp>
      <p:sp>
        <p:nvSpPr>
          <p:cNvPr id="1472" name="Google Shape;1472;p44"/>
          <p:cNvSpPr txBox="1">
            <a:spLocks noGrp="1"/>
          </p:cNvSpPr>
          <p:nvPr>
            <p:ph type="title" idx="7"/>
          </p:nvPr>
        </p:nvSpPr>
        <p:spPr>
          <a:xfrm>
            <a:off x="3890074" y="2735605"/>
            <a:ext cx="930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73" name="Google Shape;1473;p44"/>
          <p:cNvSpPr txBox="1">
            <a:spLocks noGrp="1"/>
          </p:cNvSpPr>
          <p:nvPr>
            <p:ph type="subTitle" idx="8"/>
          </p:nvPr>
        </p:nvSpPr>
        <p:spPr>
          <a:xfrm>
            <a:off x="2940786" y="4278079"/>
            <a:ext cx="2824523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Pour la recherche des chemins entre deux nodes.De façon recursive et backtracking.</a:t>
            </a:r>
          </a:p>
        </p:txBody>
      </p:sp>
      <p:sp>
        <p:nvSpPr>
          <p:cNvPr id="1477" name="Google Shape;1477;p44"/>
          <p:cNvSpPr txBox="1">
            <a:spLocks noGrp="1"/>
          </p:cNvSpPr>
          <p:nvPr>
            <p:ph type="title" idx="15"/>
          </p:nvPr>
        </p:nvSpPr>
        <p:spPr>
          <a:xfrm>
            <a:off x="922336" y="1633425"/>
            <a:ext cx="2190900" cy="13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Aspect Technique</a:t>
            </a:r>
            <a:endParaRPr dirty="0"/>
          </a:p>
        </p:txBody>
      </p:sp>
      <p:pic>
        <p:nvPicPr>
          <p:cNvPr id="1026" name="Picture 2" descr="Depth First Search Tutorials &amp; Notes | Algorithms | HackerEarth">
            <a:extLst>
              <a:ext uri="{FF2B5EF4-FFF2-40B4-BE49-F238E27FC236}">
                <a16:creationId xmlns:a16="http://schemas.microsoft.com/office/drawing/2014/main" id="{E1120EC6-FE51-5112-6799-2848F0839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925" y="2662195"/>
            <a:ext cx="3271074" cy="226024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57"/>
          <p:cNvSpPr txBox="1">
            <a:spLocks noGrp="1"/>
          </p:cNvSpPr>
          <p:nvPr>
            <p:ph type="subTitle" idx="1"/>
          </p:nvPr>
        </p:nvSpPr>
        <p:spPr>
          <a:xfrm>
            <a:off x="194189" y="1075571"/>
            <a:ext cx="2121900" cy="1149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fr-FR" dirty="0"/>
              <a:t>Données d’</a:t>
            </a:r>
            <a:r>
              <a:rPr lang="fr-FR" dirty="0" err="1"/>
              <a:t>entree</a:t>
            </a:r>
            <a:r>
              <a:rPr lang="fr-FR" dirty="0"/>
              <a:t>: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fr-FR" b="1" i="1" dirty="0"/>
              <a:t>Nom station </a:t>
            </a:r>
            <a:r>
              <a:rPr lang="fr-FR" b="1" i="1" dirty="0" err="1"/>
              <a:t>depart</a:t>
            </a:r>
            <a:r>
              <a:rPr lang="fr-FR" b="1" i="1" dirty="0"/>
              <a:t>: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fr-FR" b="1" i="1" dirty="0"/>
              <a:t>Nom station arrive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fr-FR" b="1" i="1" dirty="0"/>
              <a:t>Heure </a:t>
            </a:r>
            <a:r>
              <a:rPr lang="fr-FR" b="1" i="1" dirty="0" err="1"/>
              <a:t>depart</a:t>
            </a:r>
            <a:endParaRPr lang="fr-FR" b="1" i="1" dirty="0"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fr-FR" b="1" i="1" dirty="0"/>
              <a:t>Holiday</a:t>
            </a:r>
            <a:endParaRPr b="1" i="1" dirty="0"/>
          </a:p>
        </p:txBody>
      </p:sp>
      <p:sp>
        <p:nvSpPr>
          <p:cNvPr id="2255" name="Google Shape;2255;p57"/>
          <p:cNvSpPr txBox="1">
            <a:spLocks noGrp="1"/>
          </p:cNvSpPr>
          <p:nvPr>
            <p:ph type="subTitle" idx="3"/>
          </p:nvPr>
        </p:nvSpPr>
        <p:spPr>
          <a:xfrm>
            <a:off x="3303232" y="1258806"/>
            <a:ext cx="2121900" cy="772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List avec toutes les chemins possibles entre les deux stations.</a:t>
            </a:r>
            <a:endParaRPr dirty="0"/>
          </a:p>
        </p:txBody>
      </p:sp>
      <p:sp>
        <p:nvSpPr>
          <p:cNvPr id="2257" name="Google Shape;2257;p57"/>
          <p:cNvSpPr txBox="1">
            <a:spLocks noGrp="1"/>
          </p:cNvSpPr>
          <p:nvPr>
            <p:ph type="subTitle" idx="5"/>
          </p:nvPr>
        </p:nvSpPr>
        <p:spPr>
          <a:xfrm>
            <a:off x="6356860" y="1258805"/>
            <a:ext cx="2121900" cy="772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List de sous-path: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C</a:t>
            </a:r>
            <a:r>
              <a:rPr lang="en" dirty="0"/>
              <a:t>haque path qui utilise uniquement une ligne.</a:t>
            </a:r>
            <a:endParaRPr dirty="0"/>
          </a:p>
        </p:txBody>
      </p:sp>
      <p:sp>
        <p:nvSpPr>
          <p:cNvPr id="2259" name="Google Shape;2259;p57"/>
          <p:cNvSpPr txBox="1">
            <a:spLocks noGrp="1"/>
          </p:cNvSpPr>
          <p:nvPr>
            <p:ph type="subTitle" idx="7"/>
          </p:nvPr>
        </p:nvSpPr>
        <p:spPr>
          <a:xfrm>
            <a:off x="194189" y="3156402"/>
            <a:ext cx="2309852" cy="753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Comparation avec toutes les chemins pour avoir le shortest, fastest or foremost.</a:t>
            </a:r>
            <a:endParaRPr dirty="0"/>
          </a:p>
        </p:txBody>
      </p:sp>
      <p:sp>
        <p:nvSpPr>
          <p:cNvPr id="2261" name="Google Shape;2261;p57"/>
          <p:cNvSpPr txBox="1">
            <a:spLocks noGrp="1"/>
          </p:cNvSpPr>
          <p:nvPr>
            <p:ph type="subTitle" idx="9"/>
          </p:nvPr>
        </p:nvSpPr>
        <p:spPr>
          <a:xfrm>
            <a:off x="3303232" y="3248875"/>
            <a:ext cx="2121900" cy="572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Calcul de Temps Final pour le chemin total. </a:t>
            </a:r>
            <a:endParaRPr dirty="0"/>
          </a:p>
        </p:txBody>
      </p:sp>
      <p:sp>
        <p:nvSpPr>
          <p:cNvPr id="2263" name="Google Shape;2263;p57"/>
          <p:cNvSpPr txBox="1">
            <a:spLocks noGrp="1"/>
          </p:cNvSpPr>
          <p:nvPr>
            <p:ph type="subTitle" idx="14"/>
          </p:nvPr>
        </p:nvSpPr>
        <p:spPr>
          <a:xfrm>
            <a:off x="6356860" y="3248875"/>
            <a:ext cx="2121900" cy="572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Calcul de temp de chaque sous-chemin.</a:t>
            </a:r>
            <a:endParaRPr dirty="0"/>
          </a:p>
        </p:txBody>
      </p:sp>
      <p:sp>
        <p:nvSpPr>
          <p:cNvPr id="2264" name="Google Shape;2264;p57"/>
          <p:cNvSpPr txBox="1">
            <a:spLocks noGrp="1"/>
          </p:cNvSpPr>
          <p:nvPr>
            <p:ph type="title" idx="15"/>
          </p:nvPr>
        </p:nvSpPr>
        <p:spPr>
          <a:xfrm>
            <a:off x="713225" y="330725"/>
            <a:ext cx="7717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Fonctionnement</a:t>
            </a:r>
          </a:p>
        </p:txBody>
      </p:sp>
      <p:cxnSp>
        <p:nvCxnSpPr>
          <p:cNvPr id="2286" name="Connecteur droit avec flèche 2285">
            <a:extLst>
              <a:ext uri="{FF2B5EF4-FFF2-40B4-BE49-F238E27FC236}">
                <a16:creationId xmlns:a16="http://schemas.microsoft.com/office/drawing/2014/main" id="{7E32B3CA-551C-6461-DC7A-8A5A3CB4A518}"/>
              </a:ext>
            </a:extLst>
          </p:cNvPr>
          <p:cNvCxnSpPr>
            <a:cxnSpLocks/>
            <a:stCxn id="2254" idx="3"/>
            <a:endCxn id="2255" idx="1"/>
          </p:cNvCxnSpPr>
          <p:nvPr/>
        </p:nvCxnSpPr>
        <p:spPr>
          <a:xfrm flipV="1">
            <a:off x="2316089" y="1645159"/>
            <a:ext cx="987143" cy="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7" name="Google Shape;2370;p59">
            <a:extLst>
              <a:ext uri="{FF2B5EF4-FFF2-40B4-BE49-F238E27FC236}">
                <a16:creationId xmlns:a16="http://schemas.microsoft.com/office/drawing/2014/main" id="{090D26F1-68EC-DB10-1160-6C04CBEC162C}"/>
              </a:ext>
            </a:extLst>
          </p:cNvPr>
          <p:cNvSpPr txBox="1"/>
          <p:nvPr/>
        </p:nvSpPr>
        <p:spPr>
          <a:xfrm>
            <a:off x="2462944" y="1263774"/>
            <a:ext cx="672659" cy="38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Mouse Memoirs"/>
                <a:ea typeface="Mouse Memoirs"/>
                <a:cs typeface="Mouse Memoirs"/>
                <a:sym typeface="Mouse Memoirs"/>
              </a:rPr>
              <a:t>DFS</a:t>
            </a:r>
            <a:endParaRPr sz="2800" dirty="0">
              <a:solidFill>
                <a:schemeClr val="lt1"/>
              </a:solidFill>
              <a:latin typeface="Mouse Memoirs"/>
              <a:ea typeface="Mouse Memoirs"/>
              <a:cs typeface="Mouse Memoirs"/>
              <a:sym typeface="Mouse Memoirs"/>
            </a:endParaRPr>
          </a:p>
        </p:txBody>
      </p:sp>
      <p:cxnSp>
        <p:nvCxnSpPr>
          <p:cNvPr id="2288" name="Connecteur droit avec flèche 2287">
            <a:extLst>
              <a:ext uri="{FF2B5EF4-FFF2-40B4-BE49-F238E27FC236}">
                <a16:creationId xmlns:a16="http://schemas.microsoft.com/office/drawing/2014/main" id="{BD8F1D2E-8F41-EFE0-3F6F-B61ADE1CC512}"/>
              </a:ext>
            </a:extLst>
          </p:cNvPr>
          <p:cNvCxnSpPr>
            <a:cxnSpLocks/>
            <a:endCxn id="2257" idx="1"/>
          </p:cNvCxnSpPr>
          <p:nvPr/>
        </p:nvCxnSpPr>
        <p:spPr>
          <a:xfrm>
            <a:off x="5425134" y="1640190"/>
            <a:ext cx="931726" cy="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9" name="Google Shape;2370;p59">
            <a:extLst>
              <a:ext uri="{FF2B5EF4-FFF2-40B4-BE49-F238E27FC236}">
                <a16:creationId xmlns:a16="http://schemas.microsoft.com/office/drawing/2014/main" id="{BD53A1AE-618E-07BA-4642-0A15534EE84C}"/>
              </a:ext>
            </a:extLst>
          </p:cNvPr>
          <p:cNvSpPr txBox="1"/>
          <p:nvPr/>
        </p:nvSpPr>
        <p:spPr>
          <a:xfrm rot="5400000">
            <a:off x="5198448" y="1456950"/>
            <a:ext cx="1385096" cy="38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Mouse Memoirs"/>
                <a:ea typeface="Mouse Memoirs"/>
                <a:cs typeface="Mouse Memoirs"/>
                <a:sym typeface="Mouse Memoirs"/>
              </a:rPr>
              <a:t>Separate Paths</a:t>
            </a:r>
            <a:endParaRPr sz="2800" dirty="0">
              <a:solidFill>
                <a:schemeClr val="lt1"/>
              </a:solidFill>
              <a:latin typeface="Mouse Memoirs"/>
              <a:ea typeface="Mouse Memoirs"/>
              <a:cs typeface="Mouse Memoirs"/>
              <a:sym typeface="Mouse Memoirs"/>
            </a:endParaRPr>
          </a:p>
        </p:txBody>
      </p:sp>
      <p:cxnSp>
        <p:nvCxnSpPr>
          <p:cNvPr id="2292" name="Connecteur droit avec flèche 2291">
            <a:extLst>
              <a:ext uri="{FF2B5EF4-FFF2-40B4-BE49-F238E27FC236}">
                <a16:creationId xmlns:a16="http://schemas.microsoft.com/office/drawing/2014/main" id="{78010A4B-9674-A4CA-34E4-3FD6554031D4}"/>
              </a:ext>
            </a:extLst>
          </p:cNvPr>
          <p:cNvCxnSpPr>
            <a:stCxn id="2257" idx="2"/>
            <a:endCxn id="2263" idx="0"/>
          </p:cNvCxnSpPr>
          <p:nvPr/>
        </p:nvCxnSpPr>
        <p:spPr>
          <a:xfrm>
            <a:off x="7417810" y="2031510"/>
            <a:ext cx="0" cy="121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3" name="Google Shape;2370;p59">
            <a:extLst>
              <a:ext uri="{FF2B5EF4-FFF2-40B4-BE49-F238E27FC236}">
                <a16:creationId xmlns:a16="http://schemas.microsoft.com/office/drawing/2014/main" id="{9CC3FA9F-21A1-D927-4307-E4D733239009}"/>
              </a:ext>
            </a:extLst>
          </p:cNvPr>
          <p:cNvSpPr txBox="1"/>
          <p:nvPr/>
        </p:nvSpPr>
        <p:spPr>
          <a:xfrm>
            <a:off x="6881850" y="2447016"/>
            <a:ext cx="1071919" cy="38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Mouse Memoirs"/>
                <a:ea typeface="Mouse Memoirs"/>
                <a:cs typeface="Mouse Memoirs"/>
                <a:sym typeface="Mouse Memoirs"/>
              </a:rPr>
              <a:t>GetTimeSimple</a:t>
            </a:r>
            <a:endParaRPr sz="2800" dirty="0">
              <a:solidFill>
                <a:schemeClr val="lt1"/>
              </a:solidFill>
              <a:latin typeface="Mouse Memoirs"/>
              <a:ea typeface="Mouse Memoirs"/>
              <a:cs typeface="Mouse Memoirs"/>
              <a:sym typeface="Mouse Memoirs"/>
            </a:endParaRPr>
          </a:p>
        </p:txBody>
      </p:sp>
      <p:cxnSp>
        <p:nvCxnSpPr>
          <p:cNvPr id="2295" name="Connecteur droit avec flèche 2294">
            <a:extLst>
              <a:ext uri="{FF2B5EF4-FFF2-40B4-BE49-F238E27FC236}">
                <a16:creationId xmlns:a16="http://schemas.microsoft.com/office/drawing/2014/main" id="{3BAAF49B-D477-007D-AF05-99D497754893}"/>
              </a:ext>
            </a:extLst>
          </p:cNvPr>
          <p:cNvCxnSpPr>
            <a:stCxn id="2263" idx="1"/>
            <a:endCxn id="2261" idx="3"/>
          </p:cNvCxnSpPr>
          <p:nvPr/>
        </p:nvCxnSpPr>
        <p:spPr>
          <a:xfrm flipH="1">
            <a:off x="5425132" y="3535225"/>
            <a:ext cx="931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7" name="Connecteur droit avec flèche 2296">
            <a:extLst>
              <a:ext uri="{FF2B5EF4-FFF2-40B4-BE49-F238E27FC236}">
                <a16:creationId xmlns:a16="http://schemas.microsoft.com/office/drawing/2014/main" id="{1282A1FA-231D-062D-14EB-9EBAD05800B5}"/>
              </a:ext>
            </a:extLst>
          </p:cNvPr>
          <p:cNvCxnSpPr>
            <a:stCxn id="2261" idx="1"/>
            <a:endCxn id="2259" idx="3"/>
          </p:cNvCxnSpPr>
          <p:nvPr/>
        </p:nvCxnSpPr>
        <p:spPr>
          <a:xfrm flipH="1" flipV="1">
            <a:off x="2504041" y="3532945"/>
            <a:ext cx="799191" cy="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8" name="Google Shape;2370;p59">
            <a:extLst>
              <a:ext uri="{FF2B5EF4-FFF2-40B4-BE49-F238E27FC236}">
                <a16:creationId xmlns:a16="http://schemas.microsoft.com/office/drawing/2014/main" id="{E98C128A-B287-5778-8A98-8913282AA1D8}"/>
              </a:ext>
            </a:extLst>
          </p:cNvPr>
          <p:cNvSpPr txBox="1"/>
          <p:nvPr/>
        </p:nvSpPr>
        <p:spPr>
          <a:xfrm rot="16200000">
            <a:off x="5210954" y="3339768"/>
            <a:ext cx="1385096" cy="38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>
                <a:solidFill>
                  <a:schemeClr val="lt1"/>
                </a:solidFill>
                <a:latin typeface="Mouse Memoirs"/>
                <a:ea typeface="Mouse Memoirs"/>
                <a:cs typeface="Mouse Memoirs"/>
                <a:sym typeface="Mouse Memoirs"/>
              </a:rPr>
              <a:t>Separate Paths</a:t>
            </a:r>
            <a:endParaRPr sz="2800" dirty="0">
              <a:solidFill>
                <a:schemeClr val="lt1"/>
              </a:solidFill>
              <a:latin typeface="Mouse Memoirs"/>
              <a:ea typeface="Mouse Memoirs"/>
              <a:cs typeface="Mouse Memoirs"/>
              <a:sym typeface="Mouse Memoirs"/>
            </a:endParaRPr>
          </a:p>
        </p:txBody>
      </p:sp>
      <p:sp>
        <p:nvSpPr>
          <p:cNvPr id="2303" name="Google Shape;2370;p59">
            <a:extLst>
              <a:ext uri="{FF2B5EF4-FFF2-40B4-BE49-F238E27FC236}">
                <a16:creationId xmlns:a16="http://schemas.microsoft.com/office/drawing/2014/main" id="{776C5300-9EC5-7A2F-02DD-5CF384A6C522}"/>
              </a:ext>
            </a:extLst>
          </p:cNvPr>
          <p:cNvSpPr txBox="1"/>
          <p:nvPr/>
        </p:nvSpPr>
        <p:spPr>
          <a:xfrm rot="16200000">
            <a:off x="2211088" y="3300199"/>
            <a:ext cx="1385096" cy="38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>
                <a:solidFill>
                  <a:schemeClr val="lt1"/>
                </a:solidFill>
                <a:latin typeface="Mouse Memoirs"/>
                <a:ea typeface="Mouse Memoirs"/>
                <a:cs typeface="Mouse Memoirs"/>
                <a:sym typeface="Mouse Memoirs"/>
              </a:rPr>
              <a:t>Condition</a:t>
            </a:r>
            <a:endParaRPr sz="2800" dirty="0">
              <a:solidFill>
                <a:schemeClr val="lt1"/>
              </a:solidFill>
              <a:latin typeface="Mouse Memoirs"/>
              <a:ea typeface="Mouse Memoirs"/>
              <a:cs typeface="Mouse Memoirs"/>
              <a:sym typeface="Mouse Memoir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47"/>
          <p:cNvGrpSpPr/>
          <p:nvPr/>
        </p:nvGrpSpPr>
        <p:grpSpPr>
          <a:xfrm>
            <a:off x="-208667" y="85625"/>
            <a:ext cx="10012483" cy="797667"/>
            <a:chOff x="-208667" y="85625"/>
            <a:chExt cx="10012483" cy="797667"/>
          </a:xfrm>
        </p:grpSpPr>
        <p:sp>
          <p:nvSpPr>
            <p:cNvPr id="1500" name="Google Shape;1500;p47"/>
            <p:cNvSpPr/>
            <p:nvPr/>
          </p:nvSpPr>
          <p:spPr>
            <a:xfrm>
              <a:off x="8130102" y="85625"/>
              <a:ext cx="1673714" cy="797667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-208667" y="226061"/>
              <a:ext cx="1164380" cy="554939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6645" y="0"/>
                  </a:moveTo>
                  <a:cubicBezTo>
                    <a:pt x="10796" y="0"/>
                    <a:pt x="6046" y="2866"/>
                    <a:pt x="6046" y="6399"/>
                  </a:cubicBezTo>
                  <a:cubicBezTo>
                    <a:pt x="6046" y="7341"/>
                    <a:pt x="6360" y="8205"/>
                    <a:pt x="6910" y="8951"/>
                  </a:cubicBezTo>
                  <a:cubicBezTo>
                    <a:pt x="2984" y="9304"/>
                    <a:pt x="0" y="10913"/>
                    <a:pt x="40" y="12837"/>
                  </a:cubicBezTo>
                  <a:cubicBezTo>
                    <a:pt x="40" y="14996"/>
                    <a:pt x="3887" y="16763"/>
                    <a:pt x="8676" y="16763"/>
                  </a:cubicBezTo>
                  <a:cubicBezTo>
                    <a:pt x="11660" y="16763"/>
                    <a:pt x="14329" y="16056"/>
                    <a:pt x="15860" y="14996"/>
                  </a:cubicBezTo>
                  <a:cubicBezTo>
                    <a:pt x="18321" y="16018"/>
                    <a:pt x="20964" y="16529"/>
                    <a:pt x="23648" y="16529"/>
                  </a:cubicBezTo>
                  <a:cubicBezTo>
                    <a:pt x="23748" y="16529"/>
                    <a:pt x="23847" y="16528"/>
                    <a:pt x="23947" y="16527"/>
                  </a:cubicBezTo>
                  <a:cubicBezTo>
                    <a:pt x="30149" y="16527"/>
                    <a:pt x="35174" y="14289"/>
                    <a:pt x="35174" y="11502"/>
                  </a:cubicBezTo>
                  <a:cubicBezTo>
                    <a:pt x="35174" y="9225"/>
                    <a:pt x="31837" y="7341"/>
                    <a:pt x="27244" y="6713"/>
                  </a:cubicBezTo>
                  <a:lnTo>
                    <a:pt x="27244" y="6399"/>
                  </a:lnTo>
                  <a:cubicBezTo>
                    <a:pt x="27244" y="2866"/>
                    <a:pt x="22534" y="0"/>
                    <a:pt x="16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03" name="Google Shape;1503;p47"/>
          <p:cNvSpPr txBox="1">
            <a:spLocks noGrp="1"/>
          </p:cNvSpPr>
          <p:nvPr>
            <p:ph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 d’emploi</a:t>
            </a:r>
            <a:endParaRPr dirty="0"/>
          </a:p>
        </p:txBody>
      </p:sp>
      <p:sp>
        <p:nvSpPr>
          <p:cNvPr id="1504" name="Google Shape;1504;p47"/>
          <p:cNvSpPr txBox="1">
            <a:spLocks noGrp="1"/>
          </p:cNvSpPr>
          <p:nvPr>
            <p:ph type="subTitle" idx="1"/>
          </p:nvPr>
        </p:nvSpPr>
        <p:spPr>
          <a:xfrm>
            <a:off x="184992" y="937479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Input:</a:t>
            </a:r>
            <a:endParaRPr dirty="0"/>
          </a:p>
        </p:txBody>
      </p:sp>
      <p:sp>
        <p:nvSpPr>
          <p:cNvPr id="1505" name="Google Shape;1505;p47"/>
          <p:cNvSpPr txBox="1">
            <a:spLocks noGrp="1"/>
          </p:cNvSpPr>
          <p:nvPr>
            <p:ph type="subTitle" idx="2"/>
          </p:nvPr>
        </p:nvSpPr>
        <p:spPr>
          <a:xfrm>
            <a:off x="291476" y="3348339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Output:</a:t>
            </a:r>
            <a:endParaRPr dirty="0"/>
          </a:p>
        </p:txBody>
      </p:sp>
      <p:sp>
        <p:nvSpPr>
          <p:cNvPr id="1506" name="Google Shape;1506;p47"/>
          <p:cNvSpPr txBox="1">
            <a:spLocks noGrp="1"/>
          </p:cNvSpPr>
          <p:nvPr>
            <p:ph type="subTitle" idx="3"/>
          </p:nvPr>
        </p:nvSpPr>
        <p:spPr>
          <a:xfrm>
            <a:off x="111871" y="1433041"/>
            <a:ext cx="4116724" cy="1879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Dans la class </a:t>
            </a:r>
            <a:r>
              <a:rPr lang="fr-FR" dirty="0" err="1"/>
              <a:t>GestionBus</a:t>
            </a:r>
            <a:r>
              <a:rPr lang="fr-FR" dirty="0"/>
              <a:t>, changer les lignes: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fr-FR" dirty="0"/>
              <a:t>9. Holiday = </a:t>
            </a:r>
            <a:r>
              <a:rPr lang="fr-FR" dirty="0" err="1"/>
              <a:t>true</a:t>
            </a:r>
            <a:r>
              <a:rPr lang="fr-FR" dirty="0"/>
              <a:t>/false (</a:t>
            </a:r>
            <a:r>
              <a:rPr lang="fr-FR" dirty="0" err="1"/>
              <a:t>determine</a:t>
            </a:r>
            <a:r>
              <a:rPr lang="fr-FR" dirty="0"/>
              <a:t> s’on utilise les horaires de </a:t>
            </a:r>
            <a:r>
              <a:rPr lang="fr-FR" dirty="0" err="1"/>
              <a:t>holiday</a:t>
            </a:r>
            <a:r>
              <a:rPr lang="fr-FR" dirty="0"/>
              <a:t>)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fr-FR" dirty="0"/>
              <a:t>10/11. nom des station de départ et arrive.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fr-FR" dirty="0"/>
              <a:t>12. Insérer le temps de départ en format « 00:00 ».</a:t>
            </a:r>
            <a:endParaRPr dirty="0"/>
          </a:p>
        </p:txBody>
      </p:sp>
      <p:sp>
        <p:nvSpPr>
          <p:cNvPr id="1507" name="Google Shape;1507;p47"/>
          <p:cNvSpPr txBox="1">
            <a:spLocks noGrp="1"/>
          </p:cNvSpPr>
          <p:nvPr>
            <p:ph type="subTitle" idx="4"/>
          </p:nvPr>
        </p:nvSpPr>
        <p:spPr>
          <a:xfrm>
            <a:off x="111871" y="3772675"/>
            <a:ext cx="2361971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Les 3 parcours sont affiches dans la console.</a:t>
            </a:r>
            <a:endParaRPr dirty="0"/>
          </a:p>
        </p:txBody>
      </p:sp>
      <p:sp>
        <p:nvSpPr>
          <p:cNvPr id="1508" name="Google Shape;1508;p47"/>
          <p:cNvSpPr/>
          <p:nvPr/>
        </p:nvSpPr>
        <p:spPr>
          <a:xfrm>
            <a:off x="-1591331" y="5012660"/>
            <a:ext cx="45004" cy="6771"/>
          </a:xfrm>
          <a:custGeom>
            <a:avLst/>
            <a:gdLst/>
            <a:ahLst/>
            <a:cxnLst/>
            <a:rect l="l" t="t" r="r" b="b"/>
            <a:pathLst>
              <a:path w="2592" h="390" extrusionOk="0">
                <a:moveTo>
                  <a:pt x="2591" y="195"/>
                </a:moveTo>
                <a:cubicBezTo>
                  <a:pt x="2591" y="292"/>
                  <a:pt x="2009" y="389"/>
                  <a:pt x="1296" y="389"/>
                </a:cubicBezTo>
                <a:cubicBezTo>
                  <a:pt x="584" y="389"/>
                  <a:pt x="1" y="292"/>
                  <a:pt x="1" y="195"/>
                </a:cubicBezTo>
                <a:cubicBezTo>
                  <a:pt x="1" y="66"/>
                  <a:pt x="584" y="1"/>
                  <a:pt x="1296" y="1"/>
                </a:cubicBezTo>
                <a:cubicBezTo>
                  <a:pt x="2009" y="1"/>
                  <a:pt x="2591" y="66"/>
                  <a:pt x="2591" y="195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7"/>
          <p:cNvSpPr/>
          <p:nvPr/>
        </p:nvSpPr>
        <p:spPr>
          <a:xfrm>
            <a:off x="-1155029" y="5009847"/>
            <a:ext cx="38823" cy="5643"/>
          </a:xfrm>
          <a:custGeom>
            <a:avLst/>
            <a:gdLst/>
            <a:ahLst/>
            <a:cxnLst/>
            <a:rect l="l" t="t" r="r" b="b"/>
            <a:pathLst>
              <a:path w="2236" h="325" extrusionOk="0">
                <a:moveTo>
                  <a:pt x="2235" y="163"/>
                </a:moveTo>
                <a:cubicBezTo>
                  <a:pt x="2235" y="228"/>
                  <a:pt x="1750" y="325"/>
                  <a:pt x="1134" y="325"/>
                </a:cubicBezTo>
                <a:cubicBezTo>
                  <a:pt x="519" y="325"/>
                  <a:pt x="1" y="228"/>
                  <a:pt x="1" y="163"/>
                </a:cubicBezTo>
                <a:cubicBezTo>
                  <a:pt x="1" y="66"/>
                  <a:pt x="519" y="1"/>
                  <a:pt x="1134" y="1"/>
                </a:cubicBezTo>
                <a:cubicBezTo>
                  <a:pt x="1750" y="1"/>
                  <a:pt x="2235" y="66"/>
                  <a:pt x="2235" y="163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79BD93-744E-1F81-B85C-3192F2192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415" y="1514039"/>
            <a:ext cx="3810532" cy="733527"/>
          </a:xfrm>
          <a:prstGeom prst="rect">
            <a:avLst/>
          </a:prstGeom>
        </p:spPr>
      </p:pic>
      <p:sp>
        <p:nvSpPr>
          <p:cNvPr id="4" name="Google Shape;2368;p59">
            <a:extLst>
              <a:ext uri="{FF2B5EF4-FFF2-40B4-BE49-F238E27FC236}">
                <a16:creationId xmlns:a16="http://schemas.microsoft.com/office/drawing/2014/main" id="{E16B2F56-68FD-9D7C-F844-B91376614B0E}"/>
              </a:ext>
            </a:extLst>
          </p:cNvPr>
          <p:cNvSpPr txBox="1"/>
          <p:nvPr/>
        </p:nvSpPr>
        <p:spPr>
          <a:xfrm>
            <a:off x="6090848" y="1015741"/>
            <a:ext cx="18246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3"/>
                </a:solidFill>
                <a:latin typeface="Mouse Memoirs"/>
                <a:ea typeface="Mouse Memoirs"/>
                <a:cs typeface="Mouse Memoirs"/>
                <a:sym typeface="Mouse Memoirs"/>
              </a:rPr>
              <a:t>Exemple</a:t>
            </a:r>
            <a:endParaRPr sz="2800" dirty="0">
              <a:solidFill>
                <a:schemeClr val="accent3"/>
              </a:solidFill>
              <a:latin typeface="Mouse Memoirs"/>
              <a:ea typeface="Mouse Memoirs"/>
              <a:cs typeface="Mouse Memoirs"/>
              <a:sym typeface="Mouse Memoir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2BF9F8-A7B0-739A-06BA-34B4D82D5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545" y="3152114"/>
            <a:ext cx="2166822" cy="16606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C509FC0-8F86-AACC-77BB-11AA72F26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086" y="2756704"/>
            <a:ext cx="2084451" cy="206750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D49395F-5DF7-05BA-B0DA-4773009F1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256" y="2745271"/>
            <a:ext cx="2171167" cy="20675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chool Bus Drivers Day by Slidesgo">
  <a:themeElements>
    <a:clrScheme name="Simple Light">
      <a:dk1>
        <a:srgbClr val="9EDADA"/>
      </a:dk1>
      <a:lt1>
        <a:srgbClr val="5587AC"/>
      </a:lt1>
      <a:dk2>
        <a:srgbClr val="708C30"/>
      </a:dk2>
      <a:lt2>
        <a:srgbClr val="7BA145"/>
      </a:lt2>
      <a:accent1>
        <a:srgbClr val="9ABC4B"/>
      </a:accent1>
      <a:accent2>
        <a:srgbClr val="E69E1A"/>
      </a:accent2>
      <a:accent3>
        <a:srgbClr val="D4852F"/>
      </a:accent3>
      <a:accent4>
        <a:srgbClr val="E15561"/>
      </a:accent4>
      <a:accent5>
        <a:srgbClr val="A8A8A8"/>
      </a:accent5>
      <a:accent6>
        <a:srgbClr val="3B3B3B"/>
      </a:accent6>
      <a:hlink>
        <a:srgbClr val="3B3B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373</Words>
  <Application>Microsoft Office PowerPoint</Application>
  <PresentationFormat>Affichage à l'écran (16:9)</PresentationFormat>
  <Paragraphs>74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Alfa Slab One</vt:lpstr>
      <vt:lpstr>Montserrat</vt:lpstr>
      <vt:lpstr>Vidaloka</vt:lpstr>
      <vt:lpstr>Mouse Memoirs</vt:lpstr>
      <vt:lpstr>Anaheim</vt:lpstr>
      <vt:lpstr>Catamaran</vt:lpstr>
      <vt:lpstr>Roboto Condensed Light</vt:lpstr>
      <vt:lpstr>School Bus Drivers Day by Slidesgo</vt:lpstr>
      <vt:lpstr>Gestion d’un réseau de bus </vt:lpstr>
      <vt:lpstr>Introduction</vt:lpstr>
      <vt:lpstr>Présentation PowerPoint</vt:lpstr>
      <vt:lpstr>LocalTime</vt:lpstr>
      <vt:lpstr>Fonctionnement</vt:lpstr>
      <vt:lpstr>Mode d’emploi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d’un réseau de bus </dc:title>
  <dc:creator>Carlos Andres Cortes Miranda</dc:creator>
  <cp:lastModifiedBy>Carlos Andres Cortes Miranda</cp:lastModifiedBy>
  <cp:revision>1</cp:revision>
  <dcterms:modified xsi:type="dcterms:W3CDTF">2023-03-27T14:28:36Z</dcterms:modified>
</cp:coreProperties>
</file>