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handoutMasterIdLst>
    <p:handoutMasterId r:id="rId11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A66C6937-A67B-49A5-8A4B-3D464C9E6BD3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05021FB1-8D1D-4CA1-9C77-7389C06BB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47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6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1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73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82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8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17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NSI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Mme CORTET</a:t>
            </a:r>
          </a:p>
          <a:p>
            <a:r>
              <a:rPr lang="fr-FR" dirty="0" smtClean="0"/>
              <a:t>Cortet.bts.sio@gmail.com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horaires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Mardi : 8h-10h</a:t>
            </a:r>
          </a:p>
          <a:p>
            <a:r>
              <a:rPr lang="fr-FR" sz="2400" dirty="0" smtClean="0"/>
              <a:t>Vendredi : 10h-12h</a:t>
            </a:r>
          </a:p>
          <a:p>
            <a:endParaRPr lang="fr-FR" sz="2400" dirty="0"/>
          </a:p>
          <a:p>
            <a:r>
              <a:rPr lang="fr-FR" sz="2400" dirty="0" smtClean="0"/>
              <a:t>Salle HS15 : Sur PC ou sur table en fonction des besoins</a:t>
            </a:r>
          </a:p>
          <a:p>
            <a:endParaRPr lang="fr-FR" sz="2400" dirty="0"/>
          </a:p>
          <a:p>
            <a:r>
              <a:rPr lang="fr-FR" sz="2400" dirty="0" smtClean="0"/>
              <a:t>4H en classe de première </a:t>
            </a:r>
          </a:p>
          <a:p>
            <a:r>
              <a:rPr lang="fr-FR" sz="2400" dirty="0" smtClean="0"/>
              <a:t>6H en classe de Terminale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406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NSI, ce n’est pas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l'apprentissage de l'utilisation de logiciels. 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des </a:t>
            </a:r>
            <a:r>
              <a:rPr lang="fr-FR" sz="2800" dirty="0"/>
              <a:t>recettes de bonnes pratiques dans le monde numérique.</a:t>
            </a:r>
          </a:p>
        </p:txBody>
      </p:sp>
    </p:spTree>
    <p:extLst>
      <p:ext uri="{BB962C8B-B14F-4D97-AF65-F5344CB8AC3E}">
        <p14:creationId xmlns:p14="http://schemas.microsoft.com/office/powerpoint/2010/main" val="41723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plutôt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initiation à l'informatique « sous le capot </a:t>
            </a:r>
            <a:r>
              <a:rPr lang="fr-FR" dirty="0" smtClean="0"/>
              <a:t>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4" name="Picture 6" descr="RÃ©sultat de recherche d'images pour &quot;portes logiqu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9" y="4586097"/>
            <a:ext cx="3127121" cy="168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3509263"/>
            <a:ext cx="5743575" cy="2752725"/>
          </a:xfrm>
          <a:prstGeom prst="rect">
            <a:avLst/>
          </a:prstGeom>
        </p:spPr>
      </p:pic>
      <p:pic>
        <p:nvPicPr>
          <p:cNvPr id="2056" name="Picture 8" descr="RÃ©sultat de recherche d'images pour &quot;microbi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56" y="2999845"/>
            <a:ext cx="23717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age, Programme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61" y="144271"/>
            <a:ext cx="37147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Quatre Grands axes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Les données </a:t>
            </a:r>
            <a:endParaRPr lang="fr-FR" sz="2800" dirty="0" smtClean="0"/>
          </a:p>
          <a:p>
            <a:r>
              <a:rPr lang="fr-FR" sz="2800" dirty="0" smtClean="0"/>
              <a:t>Les algorithmes</a:t>
            </a:r>
          </a:p>
          <a:p>
            <a:r>
              <a:rPr lang="fr-FR" sz="2800" dirty="0" smtClean="0"/>
              <a:t>Les langages</a:t>
            </a:r>
          </a:p>
          <a:p>
            <a:r>
              <a:rPr lang="fr-FR" sz="2800" dirty="0" smtClean="0"/>
              <a:t>Les </a:t>
            </a:r>
            <a:r>
              <a:rPr lang="fr-FR" sz="2800" dirty="0"/>
              <a:t>machines</a:t>
            </a:r>
          </a:p>
        </p:txBody>
      </p:sp>
      <p:pic>
        <p:nvPicPr>
          <p:cNvPr id="1026" name="Picture 2" descr="Monde, Boule, Binaires, Code Bina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166">
            <a:off x="4455835" y="1849955"/>
            <a:ext cx="5864440" cy="423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666750"/>
            <a:ext cx="116776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en POST-bac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464799" cy="3649133"/>
          </a:xfrm>
        </p:spPr>
        <p:txBody>
          <a:bodyPr>
            <a:normAutofit/>
          </a:bodyPr>
          <a:lstStyle/>
          <a:p>
            <a:r>
              <a:rPr lang="fr-FR" sz="2400" dirty="0"/>
              <a:t>Les points vus en NSI vous serviront en :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Licences </a:t>
            </a:r>
            <a:r>
              <a:rPr lang="fr-FR" sz="2400" dirty="0"/>
              <a:t>d’informatique, mathématiques, physique (modélisation) etc.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Classe </a:t>
            </a:r>
            <a:r>
              <a:rPr lang="fr-FR" sz="2400" dirty="0"/>
              <a:t>Préparatoires MPSI, PCSI, PSI etc.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Écoles </a:t>
            </a:r>
            <a:r>
              <a:rPr lang="fr-FR" sz="2400" dirty="0"/>
              <a:t>d’ingénieurs avec prépa intégrée. ● DUT (St-Pierre), BTS SIO, etc.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École </a:t>
            </a:r>
            <a:r>
              <a:rPr lang="fr-FR" sz="2400" dirty="0"/>
              <a:t>de création numérique</a:t>
            </a:r>
            <a:r>
              <a:rPr lang="fr-FR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…..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Et dans votre vie de tout les jours, en développant la pensée informatique 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14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959" y="481992"/>
            <a:ext cx="9554108" cy="6215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évaluations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Questionnaire à choix multiples </a:t>
            </a:r>
          </a:p>
          <a:p>
            <a:r>
              <a:rPr lang="fr-FR" sz="2800" dirty="0" smtClean="0"/>
              <a:t>Contrôle </a:t>
            </a:r>
            <a:r>
              <a:rPr lang="fr-FR" sz="2800" dirty="0"/>
              <a:t>classique de connaissances (sur feuille, sur machine) </a:t>
            </a:r>
          </a:p>
          <a:p>
            <a:r>
              <a:rPr lang="fr-FR" sz="2800" dirty="0" smtClean="0"/>
              <a:t>Réalisation </a:t>
            </a:r>
            <a:r>
              <a:rPr lang="fr-FR" sz="2800" dirty="0"/>
              <a:t>de projets</a:t>
            </a:r>
          </a:p>
        </p:txBody>
      </p:sp>
    </p:spTree>
    <p:extLst>
      <p:ext uri="{BB962C8B-B14F-4D97-AF65-F5344CB8AC3E}">
        <p14:creationId xmlns:p14="http://schemas.microsoft.com/office/powerpoint/2010/main" val="100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29</TotalTime>
  <Words>107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Céleste</vt:lpstr>
      <vt:lpstr>Présentation NSI</vt:lpstr>
      <vt:lpstr>Les horaires</vt:lpstr>
      <vt:lpstr>La NSI, ce n’est pas </vt:lpstr>
      <vt:lpstr>C’est plutôt </vt:lpstr>
      <vt:lpstr>Quatre Grands axes :</vt:lpstr>
      <vt:lpstr>Présentation PowerPoint</vt:lpstr>
      <vt:lpstr>Et en POST-bac </vt:lpstr>
      <vt:lpstr>Présentation PowerPoint</vt:lpstr>
      <vt:lpstr>Les évaluations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NSI</dc:title>
  <dc:creator>Sophie cortet</dc:creator>
  <cp:lastModifiedBy>Sophie cortet</cp:lastModifiedBy>
  <cp:revision>5</cp:revision>
  <cp:lastPrinted>2019-09-03T20:53:07Z</cp:lastPrinted>
  <dcterms:created xsi:type="dcterms:W3CDTF">2019-09-01T21:18:18Z</dcterms:created>
  <dcterms:modified xsi:type="dcterms:W3CDTF">2019-09-03T20:54:22Z</dcterms:modified>
</cp:coreProperties>
</file>