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CDBE-4EF0-467F-90F8-70EDB0CD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640C4-5418-413D-9AB1-11970D5B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C136-5CE2-459A-A155-56E4AB8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AC3F-DF9D-4DB0-8718-F879633A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0D10-20F5-436E-A8CD-495CA31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5715-47EA-4F19-88A9-B5786292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CBED5-77C8-4051-861C-BDC7EFBD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5925-0B9E-4CE5-9792-255D3326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48E0-3398-46ED-A562-F3E65177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8D0C-9C72-48F0-993F-11C1FD7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7203-EA0F-4CBC-AC00-B95CA8879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08F6-32BD-4064-B730-B45C187E6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8812-018B-4B28-9716-B4A99D4F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2107-CC7C-4481-B8C8-C69AA146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73A4-CAD1-44F6-A72E-DE35237A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A4F0-D6B7-439B-8504-7A35CCED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0F27-FD32-4950-880A-51076F17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EE75-F89E-44BF-B5B7-1A94A677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F393-DED2-4FDE-BD05-7EF47A05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3014-DCE9-4FF3-9832-BC4195A1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A248-7B37-44EB-B9A3-330FFEED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ADC39-0412-471F-8837-70E5C98E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C90A-785D-4694-9C91-606E18E2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059E-4D75-4CA3-AF6B-74F21CE0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2CC8-EE8E-4BC8-8E34-5FC72585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D814-4E3E-491C-BB76-3587FA73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A827-608E-4D8F-A53F-37A7F7A40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422AD-0E34-4A6C-9B1D-11019B5F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1BB07-1054-4D63-9E29-9FC63BA8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3C4A-6742-4DC8-B9B9-CAAE0B3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6804E-1726-40B2-B37D-DD4F43DF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410F-5CC2-4A58-9948-2B0D0E27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BF50B-6C12-4932-81D8-94F0CEE7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E94C1-82B2-4889-B1C5-F07EA58EE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BF075-D84F-4750-8ADE-4C5A11AFA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CFC69-66C0-4B62-B5AB-49B8FBB20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582FF-DAB3-48FF-9BD7-D7639B1E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24B99-599A-4B9F-B4AE-23B4C9E0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66B1A-2971-4E07-9A31-AFBEC58B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0E28-688E-45EC-955D-E25DA12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8944A-4A1E-463C-9004-D35B3077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E9B7-B49E-4F4C-B79C-EA80FF40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9EC9-70E1-4B88-BF0E-5BECE394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A1A01-591D-45DA-8958-7713444E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F866-4B9B-4476-A021-9DA8D34C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68F93-80D3-4798-ABCE-07222E5C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2754-2C0A-4D7E-ABFC-A2BF604B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2262-5B5F-4486-BF63-1A206638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99BB4-BB47-46BD-8041-D477D3AE7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47EE2-9AE0-4D8E-B801-780BEDC1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6922A-32BF-4AF6-BEC4-A460D444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AF7FA-56D4-43CA-B283-9843BF91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9ED6-B51E-465D-B9DA-8A0AAC31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A1ED1-0599-4661-A844-B6D54F2DF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EDBDE-9954-4F13-991A-47A51F5B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D631-0ECA-4FF5-AA98-32231A5F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184FD-7FF2-4699-933D-8412DF2B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B614-92EF-47E3-8256-49301DC2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8DCF1-C2EC-4786-90FD-B133FBAD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77DE-DD4A-48A9-87C4-4D4BDE53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AB14-A757-4CDA-95D3-6B2C3F46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24710-7062-4D16-BEFB-42B65F4A9E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A718-64CD-4DBD-91F6-9E3E61B07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900F-A4FC-4D0C-ACA2-EB3AB9B6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5430-92A1-4F1E-85BF-3C8A121B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0241-7AE2-4F55-BCCC-3C92EB5BA824}"/>
              </a:ext>
            </a:extLst>
          </p:cNvPr>
          <p:cNvSpPr/>
          <p:nvPr/>
        </p:nvSpPr>
        <p:spPr>
          <a:xfrm>
            <a:off x="4855779" y="1277007"/>
            <a:ext cx="3163614" cy="4945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9917-145C-46FE-8C98-CF451DE959DA}"/>
              </a:ext>
            </a:extLst>
          </p:cNvPr>
          <p:cNvSpPr/>
          <p:nvPr/>
        </p:nvSpPr>
        <p:spPr>
          <a:xfrm>
            <a:off x="5076496" y="2772102"/>
            <a:ext cx="945931" cy="972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295EA-7BEC-45CA-BEC6-93AEBB7A3714}"/>
              </a:ext>
            </a:extLst>
          </p:cNvPr>
          <p:cNvSpPr/>
          <p:nvPr/>
        </p:nvSpPr>
        <p:spPr>
          <a:xfrm>
            <a:off x="6800192" y="2772102"/>
            <a:ext cx="945931" cy="972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850EA2-BCC5-4936-8DD9-51B1A4A5DCF8}"/>
              </a:ext>
            </a:extLst>
          </p:cNvPr>
          <p:cNvSpPr/>
          <p:nvPr/>
        </p:nvSpPr>
        <p:spPr>
          <a:xfrm>
            <a:off x="5076496" y="1534510"/>
            <a:ext cx="2669627" cy="583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Football Score Keeper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097E33-C9F5-420A-A505-98E11FA4C559}"/>
              </a:ext>
            </a:extLst>
          </p:cNvPr>
          <p:cNvSpPr/>
          <p:nvPr/>
        </p:nvSpPr>
        <p:spPr>
          <a:xfrm>
            <a:off x="5118536" y="4303984"/>
            <a:ext cx="903889" cy="278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Touchdown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CF163-E57B-4498-AAE7-A8073E68E16D}"/>
              </a:ext>
            </a:extLst>
          </p:cNvPr>
          <p:cNvSpPr/>
          <p:nvPr/>
        </p:nvSpPr>
        <p:spPr>
          <a:xfrm>
            <a:off x="5118536" y="3909846"/>
            <a:ext cx="903889" cy="278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Goal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4E25B-D233-46F0-A980-EF9DBF0D87C2}"/>
              </a:ext>
            </a:extLst>
          </p:cNvPr>
          <p:cNvSpPr/>
          <p:nvPr/>
        </p:nvSpPr>
        <p:spPr>
          <a:xfrm>
            <a:off x="5118535" y="4698122"/>
            <a:ext cx="903889" cy="278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8176C-BD5F-4B37-BC5F-24F6DC901903}"/>
              </a:ext>
            </a:extLst>
          </p:cNvPr>
          <p:cNvSpPr/>
          <p:nvPr/>
        </p:nvSpPr>
        <p:spPr>
          <a:xfrm>
            <a:off x="5118535" y="5123790"/>
            <a:ext cx="903889" cy="278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Went for 2!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9AC70E-8A01-4E54-B847-FEBBB66E8CA8}"/>
              </a:ext>
            </a:extLst>
          </p:cNvPr>
          <p:cNvSpPr/>
          <p:nvPr/>
        </p:nvSpPr>
        <p:spPr>
          <a:xfrm>
            <a:off x="6826465" y="4301356"/>
            <a:ext cx="903889" cy="27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Touchdown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D1950-91DE-41F4-8503-C8C44A21F300}"/>
              </a:ext>
            </a:extLst>
          </p:cNvPr>
          <p:cNvSpPr/>
          <p:nvPr/>
        </p:nvSpPr>
        <p:spPr>
          <a:xfrm>
            <a:off x="6826465" y="3907218"/>
            <a:ext cx="903889" cy="27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Goal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B6B4B1-6F55-4F88-847D-D67258D50333}"/>
              </a:ext>
            </a:extLst>
          </p:cNvPr>
          <p:cNvSpPr/>
          <p:nvPr/>
        </p:nvSpPr>
        <p:spPr>
          <a:xfrm>
            <a:off x="6826464" y="4695494"/>
            <a:ext cx="903889" cy="27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F2F4A-C8E6-42D8-9CFD-AC7D411F8B64}"/>
              </a:ext>
            </a:extLst>
          </p:cNvPr>
          <p:cNvSpPr/>
          <p:nvPr/>
        </p:nvSpPr>
        <p:spPr>
          <a:xfrm>
            <a:off x="6826464" y="5121162"/>
            <a:ext cx="903889" cy="27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Went for 2!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5E8B7-B32F-4545-9E55-A20296B8BB04}"/>
              </a:ext>
            </a:extLst>
          </p:cNvPr>
          <p:cNvSpPr/>
          <p:nvPr/>
        </p:nvSpPr>
        <p:spPr>
          <a:xfrm>
            <a:off x="5065986" y="2276799"/>
            <a:ext cx="956438" cy="317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7BFD5-1937-4E63-BA49-30A7D4C44FA3}"/>
              </a:ext>
            </a:extLst>
          </p:cNvPr>
          <p:cNvSpPr/>
          <p:nvPr/>
        </p:nvSpPr>
        <p:spPr>
          <a:xfrm>
            <a:off x="6768659" y="2285997"/>
            <a:ext cx="956438" cy="31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20C880-E271-40A8-91D4-CE711E9569BD}"/>
              </a:ext>
            </a:extLst>
          </p:cNvPr>
          <p:cNvSpPr/>
          <p:nvPr/>
        </p:nvSpPr>
        <p:spPr>
          <a:xfrm>
            <a:off x="5081750" y="5483770"/>
            <a:ext cx="2669627" cy="5833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Track New </a:t>
            </a:r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8662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Cortez McCrary</dc:creator>
  <cp:lastModifiedBy>Cortez McCrary</cp:lastModifiedBy>
  <cp:revision>3</cp:revision>
  <dcterms:created xsi:type="dcterms:W3CDTF">2019-09-07T03:18:56Z</dcterms:created>
  <dcterms:modified xsi:type="dcterms:W3CDTF">2019-09-07T03:29:49Z</dcterms:modified>
</cp:coreProperties>
</file>