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2" r:id="rId5"/>
    <p:sldId id="260" r:id="rId6"/>
    <p:sldId id="261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8E3A07-0E75-4089-9FBB-C2A30E108118}" v="14" dt="2024-03-17T21:14:45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tez McCrary" userId="7650410903407856" providerId="LiveId" clId="{A6CB50FD-0A2A-406E-B2FD-9E27858ED923}"/>
    <pc:docChg chg="custSel addSld delSld modSld sldOrd">
      <pc:chgData name="Cortez McCrary" userId="7650410903407856" providerId="LiveId" clId="{A6CB50FD-0A2A-406E-B2FD-9E27858ED923}" dt="2024-01-24T04:25:16.589" v="2065" actId="20577"/>
      <pc:docMkLst>
        <pc:docMk/>
      </pc:docMkLst>
      <pc:sldChg chg="addSp modSp mod">
        <pc:chgData name="Cortez McCrary" userId="7650410903407856" providerId="LiveId" clId="{A6CB50FD-0A2A-406E-B2FD-9E27858ED923}" dt="2024-01-24T04:07:42.331" v="1368" actId="1076"/>
        <pc:sldMkLst>
          <pc:docMk/>
          <pc:sldMk cId="3876425796" sldId="256"/>
        </pc:sldMkLst>
        <pc:spChg chg="mod">
          <ac:chgData name="Cortez McCrary" userId="7650410903407856" providerId="LiveId" clId="{A6CB50FD-0A2A-406E-B2FD-9E27858ED923}" dt="2024-01-24T04:02:40.094" v="574" actId="20577"/>
          <ac:spMkLst>
            <pc:docMk/>
            <pc:sldMk cId="3876425796" sldId="256"/>
            <ac:spMk id="14" creationId="{DC63B2C4-E6E0-006D-651A-DD3F08EB0ADA}"/>
          </ac:spMkLst>
        </pc:spChg>
        <pc:spChg chg="mod">
          <ac:chgData name="Cortez McCrary" userId="7650410903407856" providerId="LiveId" clId="{A6CB50FD-0A2A-406E-B2FD-9E27858ED923}" dt="2024-01-21T18:40:48.866" v="36" actId="20577"/>
          <ac:spMkLst>
            <pc:docMk/>
            <pc:sldMk cId="3876425796" sldId="256"/>
            <ac:spMk id="16" creationId="{82E42822-24F9-DEED-2B0C-FBFDD2C5F3BF}"/>
          </ac:spMkLst>
        </pc:spChg>
        <pc:spChg chg="mod">
          <ac:chgData name="Cortez McCrary" userId="7650410903407856" providerId="LiveId" clId="{A6CB50FD-0A2A-406E-B2FD-9E27858ED923}" dt="2024-01-21T18:40:53.211" v="45" actId="20577"/>
          <ac:spMkLst>
            <pc:docMk/>
            <pc:sldMk cId="3876425796" sldId="256"/>
            <ac:spMk id="20" creationId="{C8AED7B4-3FB3-7968-A401-F3097E23F304}"/>
          </ac:spMkLst>
        </pc:spChg>
        <pc:spChg chg="mod">
          <ac:chgData name="Cortez McCrary" userId="7650410903407856" providerId="LiveId" clId="{A6CB50FD-0A2A-406E-B2FD-9E27858ED923}" dt="2024-01-21T18:40:43.490" v="27" actId="20577"/>
          <ac:spMkLst>
            <pc:docMk/>
            <pc:sldMk cId="3876425796" sldId="256"/>
            <ac:spMk id="24" creationId="{1EA9AE05-47A6-424B-E85F-E94AC9BC3D69}"/>
          </ac:spMkLst>
        </pc:spChg>
        <pc:spChg chg="mod">
          <ac:chgData name="Cortez McCrary" userId="7650410903407856" providerId="LiveId" clId="{A6CB50FD-0A2A-406E-B2FD-9E27858ED923}" dt="2024-01-24T04:02:51.424" v="596" actId="20577"/>
          <ac:spMkLst>
            <pc:docMk/>
            <pc:sldMk cId="3876425796" sldId="256"/>
            <ac:spMk id="28" creationId="{2647D038-4172-1763-9A61-463D77372376}"/>
          </ac:spMkLst>
        </pc:spChg>
        <pc:spChg chg="mod">
          <ac:chgData name="Cortez McCrary" userId="7650410903407856" providerId="LiveId" clId="{A6CB50FD-0A2A-406E-B2FD-9E27858ED923}" dt="2024-01-24T04:02:29.518" v="557" actId="20577"/>
          <ac:spMkLst>
            <pc:docMk/>
            <pc:sldMk cId="3876425796" sldId="256"/>
            <ac:spMk id="32" creationId="{DE8AE606-C29A-F615-E47E-4FBEE02E3EBD}"/>
          </ac:spMkLst>
        </pc:spChg>
        <pc:spChg chg="mod">
          <ac:chgData name="Cortez McCrary" userId="7650410903407856" providerId="LiveId" clId="{A6CB50FD-0A2A-406E-B2FD-9E27858ED923}" dt="2024-01-21T18:40:33.086" v="16" actId="20577"/>
          <ac:spMkLst>
            <pc:docMk/>
            <pc:sldMk cId="3876425796" sldId="256"/>
            <ac:spMk id="60" creationId="{FD562259-657D-8BE6-0D5A-F27AF8D1AFC1}"/>
          </ac:spMkLst>
        </pc:spChg>
        <pc:spChg chg="add mod">
          <ac:chgData name="Cortez McCrary" userId="7650410903407856" providerId="LiveId" clId="{A6CB50FD-0A2A-406E-B2FD-9E27858ED923}" dt="2024-01-24T04:07:25.535" v="1364" actId="1582"/>
          <ac:spMkLst>
            <pc:docMk/>
            <pc:sldMk cId="3876425796" sldId="256"/>
            <ac:spMk id="62" creationId="{CF2FCEB0-FD99-20B9-8E0C-A6E54FE87C14}"/>
          </ac:spMkLst>
        </pc:spChg>
        <pc:spChg chg="add mod">
          <ac:chgData name="Cortez McCrary" userId="7650410903407856" providerId="LiveId" clId="{A6CB50FD-0A2A-406E-B2FD-9E27858ED923}" dt="2024-01-24T04:07:34.920" v="1366" actId="1076"/>
          <ac:spMkLst>
            <pc:docMk/>
            <pc:sldMk cId="3876425796" sldId="256"/>
            <ac:spMk id="63" creationId="{33D3F17B-CB8F-CB62-E4EC-D1542841E4B0}"/>
          </ac:spMkLst>
        </pc:spChg>
        <pc:spChg chg="add mod">
          <ac:chgData name="Cortez McCrary" userId="7650410903407856" providerId="LiveId" clId="{A6CB50FD-0A2A-406E-B2FD-9E27858ED923}" dt="2024-01-24T04:07:42.331" v="1368" actId="1076"/>
          <ac:spMkLst>
            <pc:docMk/>
            <pc:sldMk cId="3876425796" sldId="256"/>
            <ac:spMk id="64" creationId="{B98CF0A6-5FFC-9507-DB65-0F9351D8C801}"/>
          </ac:spMkLst>
        </pc:spChg>
      </pc:sldChg>
      <pc:sldChg chg="addSp delSp modSp mod">
        <pc:chgData name="Cortez McCrary" userId="7650410903407856" providerId="LiveId" clId="{A6CB50FD-0A2A-406E-B2FD-9E27858ED923}" dt="2024-01-21T18:41:17.315" v="73" actId="20577"/>
        <pc:sldMkLst>
          <pc:docMk/>
          <pc:sldMk cId="564718926" sldId="257"/>
        </pc:sldMkLst>
        <pc:spChg chg="mod">
          <ac:chgData name="Cortez McCrary" userId="7650410903407856" providerId="LiveId" clId="{A6CB50FD-0A2A-406E-B2FD-9E27858ED923}" dt="2024-01-21T18:41:03.546" v="54" actId="20577"/>
          <ac:spMkLst>
            <pc:docMk/>
            <pc:sldMk cId="564718926" sldId="257"/>
            <ac:spMk id="24" creationId="{1EA9AE05-47A6-424B-E85F-E94AC9BC3D69}"/>
          </ac:spMkLst>
        </pc:spChg>
        <pc:spChg chg="mod">
          <ac:chgData name="Cortez McCrary" userId="7650410903407856" providerId="LiveId" clId="{A6CB50FD-0A2A-406E-B2FD-9E27858ED923}" dt="2024-01-21T18:41:08.828" v="63" actId="20577"/>
          <ac:spMkLst>
            <pc:docMk/>
            <pc:sldMk cId="564718926" sldId="257"/>
            <ac:spMk id="38" creationId="{CE79E565-ED69-CE48-1724-60A62FB774AD}"/>
          </ac:spMkLst>
        </pc:spChg>
        <pc:spChg chg="del">
          <ac:chgData name="Cortez McCrary" userId="7650410903407856" providerId="LiveId" clId="{A6CB50FD-0A2A-406E-B2FD-9E27858ED923}" dt="2024-01-21T18:37:28.579" v="11" actId="478"/>
          <ac:spMkLst>
            <pc:docMk/>
            <pc:sldMk cId="564718926" sldId="257"/>
            <ac:spMk id="44" creationId="{A653C6B3-9733-51A3-41A3-36EFA5E104D0}"/>
          </ac:spMkLst>
        </pc:spChg>
        <pc:spChg chg="del">
          <ac:chgData name="Cortez McCrary" userId="7650410903407856" providerId="LiveId" clId="{A6CB50FD-0A2A-406E-B2FD-9E27858ED923}" dt="2024-01-21T18:37:39.061" v="13" actId="478"/>
          <ac:spMkLst>
            <pc:docMk/>
            <pc:sldMk cId="564718926" sldId="257"/>
            <ac:spMk id="45" creationId="{48C3F9D4-9C78-AD06-2D3A-0CD30037B87F}"/>
          </ac:spMkLst>
        </pc:spChg>
        <pc:spChg chg="mod">
          <ac:chgData name="Cortez McCrary" userId="7650410903407856" providerId="LiveId" clId="{A6CB50FD-0A2A-406E-B2FD-9E27858ED923}" dt="2024-01-21T18:36:49.987" v="3" actId="1076"/>
          <ac:spMkLst>
            <pc:docMk/>
            <pc:sldMk cId="564718926" sldId="257"/>
            <ac:spMk id="49" creationId="{8D622C55-2499-F30B-F495-2D88831EEFE3}"/>
          </ac:spMkLst>
        </pc:spChg>
        <pc:spChg chg="mod">
          <ac:chgData name="Cortez McCrary" userId="7650410903407856" providerId="LiveId" clId="{A6CB50FD-0A2A-406E-B2FD-9E27858ED923}" dt="2024-01-21T18:41:13.962" v="72" actId="20577"/>
          <ac:spMkLst>
            <pc:docMk/>
            <pc:sldMk cId="564718926" sldId="257"/>
            <ac:spMk id="80" creationId="{C816464E-FE27-6212-A8F7-641866DDA757}"/>
          </ac:spMkLst>
        </pc:spChg>
        <pc:spChg chg="mod">
          <ac:chgData name="Cortez McCrary" userId="7650410903407856" providerId="LiveId" clId="{A6CB50FD-0A2A-406E-B2FD-9E27858ED923}" dt="2024-01-21T18:41:17.315" v="73" actId="20577"/>
          <ac:spMkLst>
            <pc:docMk/>
            <pc:sldMk cId="564718926" sldId="257"/>
            <ac:spMk id="83" creationId="{6BDD6C61-73C3-BEDA-D620-51BDE626F8FF}"/>
          </ac:spMkLst>
        </pc:spChg>
        <pc:spChg chg="mod">
          <ac:chgData name="Cortez McCrary" userId="7650410903407856" providerId="LiveId" clId="{A6CB50FD-0A2A-406E-B2FD-9E27858ED923}" dt="2024-01-21T18:36:34.587" v="1" actId="20577"/>
          <ac:spMkLst>
            <pc:docMk/>
            <pc:sldMk cId="564718926" sldId="257"/>
            <ac:spMk id="92" creationId="{15F9CB41-EFC6-80FC-2377-909D63594961}"/>
          </ac:spMkLst>
        </pc:spChg>
        <pc:spChg chg="add mod">
          <ac:chgData name="Cortez McCrary" userId="7650410903407856" providerId="LiveId" clId="{A6CB50FD-0A2A-406E-B2FD-9E27858ED923}" dt="2024-01-21T18:37:13.182" v="8" actId="14100"/>
          <ac:spMkLst>
            <pc:docMk/>
            <pc:sldMk cId="564718926" sldId="257"/>
            <ac:spMk id="93" creationId="{B0CEE3C3-895F-53EE-1C11-5F4EEFA97F4A}"/>
          </ac:spMkLst>
        </pc:spChg>
        <pc:grpChg chg="del">
          <ac:chgData name="Cortez McCrary" userId="7650410903407856" providerId="LiveId" clId="{A6CB50FD-0A2A-406E-B2FD-9E27858ED923}" dt="2024-01-21T18:37:25.900" v="10" actId="478"/>
          <ac:grpSpMkLst>
            <pc:docMk/>
            <pc:sldMk cId="564718926" sldId="257"/>
            <ac:grpSpMk id="40" creationId="{8CC57BC7-0973-CA5D-201F-3C8828E651AB}"/>
          </ac:grpSpMkLst>
        </pc:grpChg>
        <pc:grpChg chg="mod">
          <ac:chgData name="Cortez McCrary" userId="7650410903407856" providerId="LiveId" clId="{A6CB50FD-0A2A-406E-B2FD-9E27858ED923}" dt="2024-01-21T18:37:32.986" v="12" actId="1076"/>
          <ac:grpSpMkLst>
            <pc:docMk/>
            <pc:sldMk cId="564718926" sldId="257"/>
            <ac:grpSpMk id="56" creationId="{653CF4DF-7D07-5F44-CB6B-F6A06BBEF9CF}"/>
          </ac:grpSpMkLst>
        </pc:grpChg>
        <pc:grpChg chg="mod">
          <ac:chgData name="Cortez McCrary" userId="7650410903407856" providerId="LiveId" clId="{A6CB50FD-0A2A-406E-B2FD-9E27858ED923}" dt="2024-01-21T18:37:16.455" v="9" actId="1076"/>
          <ac:grpSpMkLst>
            <pc:docMk/>
            <pc:sldMk cId="564718926" sldId="257"/>
            <ac:grpSpMk id="90" creationId="{EE63715C-0C95-8D3F-11C9-2B4D6DC38090}"/>
          </ac:grpSpMkLst>
        </pc:grpChg>
      </pc:sldChg>
      <pc:sldChg chg="addSp modSp new mod ord">
        <pc:chgData name="Cortez McCrary" userId="7650410903407856" providerId="LiveId" clId="{A6CB50FD-0A2A-406E-B2FD-9E27858ED923}" dt="2024-01-24T04:08:03.316" v="1369" actId="1076"/>
        <pc:sldMkLst>
          <pc:docMk/>
          <pc:sldMk cId="593108074" sldId="258"/>
        </pc:sldMkLst>
        <pc:spChg chg="mod">
          <ac:chgData name="Cortez McCrary" userId="7650410903407856" providerId="LiveId" clId="{A6CB50FD-0A2A-406E-B2FD-9E27858ED923}" dt="2024-01-24T03:55:34.228" v="91" actId="20577"/>
          <ac:spMkLst>
            <pc:docMk/>
            <pc:sldMk cId="593108074" sldId="258"/>
            <ac:spMk id="2" creationId="{C33704FC-2F83-F4D7-55D1-0313B778F7D2}"/>
          </ac:spMkLst>
        </pc:spChg>
        <pc:spChg chg="mod">
          <ac:chgData name="Cortez McCrary" userId="7650410903407856" providerId="LiveId" clId="{A6CB50FD-0A2A-406E-B2FD-9E27858ED923}" dt="2024-01-24T04:08:03.316" v="1369" actId="1076"/>
          <ac:spMkLst>
            <pc:docMk/>
            <pc:sldMk cId="593108074" sldId="258"/>
            <ac:spMk id="3" creationId="{090364EB-8967-E62D-8AA2-6FB0AE3D75E4}"/>
          </ac:spMkLst>
        </pc:spChg>
        <pc:picChg chg="add mod">
          <ac:chgData name="Cortez McCrary" userId="7650410903407856" providerId="LiveId" clId="{A6CB50FD-0A2A-406E-B2FD-9E27858ED923}" dt="2024-01-24T04:01:27.597" v="516" actId="1076"/>
          <ac:picMkLst>
            <pc:docMk/>
            <pc:sldMk cId="593108074" sldId="258"/>
            <ac:picMk id="5" creationId="{23CBC17A-1707-3311-7796-9C8362D20974}"/>
          </ac:picMkLst>
        </pc:picChg>
        <pc:picChg chg="add mod">
          <ac:chgData name="Cortez McCrary" userId="7650410903407856" providerId="LiveId" clId="{A6CB50FD-0A2A-406E-B2FD-9E27858ED923}" dt="2024-01-24T04:01:56.796" v="521" actId="1076"/>
          <ac:picMkLst>
            <pc:docMk/>
            <pc:sldMk cId="593108074" sldId="258"/>
            <ac:picMk id="7" creationId="{54AB1C63-6CF2-B63F-F795-396325A1D6B3}"/>
          </ac:picMkLst>
        </pc:picChg>
        <pc:picChg chg="add mod">
          <ac:chgData name="Cortez McCrary" userId="7650410903407856" providerId="LiveId" clId="{A6CB50FD-0A2A-406E-B2FD-9E27858ED923}" dt="2024-01-24T04:01:29.919" v="517" actId="1076"/>
          <ac:picMkLst>
            <pc:docMk/>
            <pc:sldMk cId="593108074" sldId="258"/>
            <ac:picMk id="9" creationId="{E85E1CC2-7B6B-E555-D74D-74FD959D397B}"/>
          </ac:picMkLst>
        </pc:picChg>
        <pc:picChg chg="add mod">
          <ac:chgData name="Cortez McCrary" userId="7650410903407856" providerId="LiveId" clId="{A6CB50FD-0A2A-406E-B2FD-9E27858ED923}" dt="2024-01-24T04:02:01.117" v="522" actId="1076"/>
          <ac:picMkLst>
            <pc:docMk/>
            <pc:sldMk cId="593108074" sldId="258"/>
            <ac:picMk id="11" creationId="{F6ED891A-E527-6721-EE0D-B7E230141190}"/>
          </ac:picMkLst>
        </pc:picChg>
      </pc:sldChg>
      <pc:sldChg chg="modSp new mod">
        <pc:chgData name="Cortez McCrary" userId="7650410903407856" providerId="LiveId" clId="{A6CB50FD-0A2A-406E-B2FD-9E27858ED923}" dt="2024-01-24T04:25:16.589" v="2065" actId="20577"/>
        <pc:sldMkLst>
          <pc:docMk/>
          <pc:sldMk cId="1132804622" sldId="259"/>
        </pc:sldMkLst>
        <pc:spChg chg="mod">
          <ac:chgData name="Cortez McCrary" userId="7650410903407856" providerId="LiveId" clId="{A6CB50FD-0A2A-406E-B2FD-9E27858ED923}" dt="2024-01-24T04:03:16.059" v="629" actId="20577"/>
          <ac:spMkLst>
            <pc:docMk/>
            <pc:sldMk cId="1132804622" sldId="259"/>
            <ac:spMk id="2" creationId="{EE27CA48-627D-5EFC-E768-06CD54747C37}"/>
          </ac:spMkLst>
        </pc:spChg>
        <pc:spChg chg="mod">
          <ac:chgData name="Cortez McCrary" userId="7650410903407856" providerId="LiveId" clId="{A6CB50FD-0A2A-406E-B2FD-9E27858ED923}" dt="2024-01-24T04:25:16.589" v="2065" actId="20577"/>
          <ac:spMkLst>
            <pc:docMk/>
            <pc:sldMk cId="1132804622" sldId="259"/>
            <ac:spMk id="3" creationId="{5851E6FB-EDD8-6E3D-6D21-2BD7306A14C3}"/>
          </ac:spMkLst>
        </pc:spChg>
      </pc:sldChg>
      <pc:sldChg chg="modSp new del mod">
        <pc:chgData name="Cortez McCrary" userId="7650410903407856" providerId="LiveId" clId="{A6CB50FD-0A2A-406E-B2FD-9E27858ED923}" dt="2024-01-24T04:02:09.976" v="523" actId="47"/>
        <pc:sldMkLst>
          <pc:docMk/>
          <pc:sldMk cId="3521489484" sldId="259"/>
        </pc:sldMkLst>
        <pc:spChg chg="mod">
          <ac:chgData name="Cortez McCrary" userId="7650410903407856" providerId="LiveId" clId="{A6CB50FD-0A2A-406E-B2FD-9E27858ED923}" dt="2024-01-24T04:00:41.611" v="512" actId="20577"/>
          <ac:spMkLst>
            <pc:docMk/>
            <pc:sldMk cId="3521489484" sldId="259"/>
            <ac:spMk id="2" creationId="{EF72EE2C-B2EE-4270-4698-2AADA0303605}"/>
          </ac:spMkLst>
        </pc:spChg>
      </pc:sldChg>
      <pc:sldChg chg="modSp add mod ord">
        <pc:chgData name="Cortez McCrary" userId="7650410903407856" providerId="LiveId" clId="{A6CB50FD-0A2A-406E-B2FD-9E27858ED923}" dt="2024-01-24T04:22:20.273" v="1830" actId="20577"/>
        <pc:sldMkLst>
          <pc:docMk/>
          <pc:sldMk cId="910677119" sldId="260"/>
        </pc:sldMkLst>
        <pc:spChg chg="mod">
          <ac:chgData name="Cortez McCrary" userId="7650410903407856" providerId="LiveId" clId="{A6CB50FD-0A2A-406E-B2FD-9E27858ED923}" dt="2024-01-24T04:19:52.081" v="1380" actId="20577"/>
          <ac:spMkLst>
            <pc:docMk/>
            <pc:sldMk cId="910677119" sldId="260"/>
            <ac:spMk id="2" creationId="{EE27CA48-627D-5EFC-E768-06CD54747C37}"/>
          </ac:spMkLst>
        </pc:spChg>
        <pc:spChg chg="mod">
          <ac:chgData name="Cortez McCrary" userId="7650410903407856" providerId="LiveId" clId="{A6CB50FD-0A2A-406E-B2FD-9E27858ED923}" dt="2024-01-24T04:22:20.273" v="1830" actId="20577"/>
          <ac:spMkLst>
            <pc:docMk/>
            <pc:sldMk cId="910677119" sldId="260"/>
            <ac:spMk id="3" creationId="{5851E6FB-EDD8-6E3D-6D21-2BD7306A14C3}"/>
          </ac:spMkLst>
        </pc:spChg>
      </pc:sldChg>
      <pc:sldChg chg="modSp add mod">
        <pc:chgData name="Cortez McCrary" userId="7650410903407856" providerId="LiveId" clId="{A6CB50FD-0A2A-406E-B2FD-9E27858ED923}" dt="2024-01-24T04:24:28.838" v="2032" actId="20577"/>
        <pc:sldMkLst>
          <pc:docMk/>
          <pc:sldMk cId="2001989654" sldId="261"/>
        </pc:sldMkLst>
        <pc:spChg chg="mod">
          <ac:chgData name="Cortez McCrary" userId="7650410903407856" providerId="LiveId" clId="{A6CB50FD-0A2A-406E-B2FD-9E27858ED923}" dt="2024-01-24T04:22:35.162" v="1839" actId="20577"/>
          <ac:spMkLst>
            <pc:docMk/>
            <pc:sldMk cId="2001989654" sldId="261"/>
            <ac:spMk id="2" creationId="{EE27CA48-627D-5EFC-E768-06CD54747C37}"/>
          </ac:spMkLst>
        </pc:spChg>
        <pc:spChg chg="mod">
          <ac:chgData name="Cortez McCrary" userId="7650410903407856" providerId="LiveId" clId="{A6CB50FD-0A2A-406E-B2FD-9E27858ED923}" dt="2024-01-24T04:24:28.838" v="2032" actId="20577"/>
          <ac:spMkLst>
            <pc:docMk/>
            <pc:sldMk cId="2001989654" sldId="261"/>
            <ac:spMk id="3" creationId="{5851E6FB-EDD8-6E3D-6D21-2BD7306A14C3}"/>
          </ac:spMkLst>
        </pc:spChg>
      </pc:sldChg>
    </pc:docChg>
  </pc:docChgLst>
  <pc:docChgLst>
    <pc:chgData name="Cortez McCrary" userId="7650410903407856" providerId="LiveId" clId="{A48E3A07-0E75-4089-9FBB-C2A30E108118}"/>
    <pc:docChg chg="undo custSel addSld modSld">
      <pc:chgData name="Cortez McCrary" userId="7650410903407856" providerId="LiveId" clId="{A48E3A07-0E75-4089-9FBB-C2A30E108118}" dt="2024-03-17T21:17:27.984" v="328" actId="1076"/>
      <pc:docMkLst>
        <pc:docMk/>
      </pc:docMkLst>
      <pc:sldChg chg="addSp delSp modSp add mod">
        <pc:chgData name="Cortez McCrary" userId="7650410903407856" providerId="LiveId" clId="{A48E3A07-0E75-4089-9FBB-C2A30E108118}" dt="2024-03-17T21:17:27.984" v="328" actId="1076"/>
        <pc:sldMkLst>
          <pc:docMk/>
          <pc:sldMk cId="2802347505" sldId="262"/>
        </pc:sldMkLst>
        <pc:spChg chg="mod">
          <ac:chgData name="Cortez McCrary" userId="7650410903407856" providerId="LiveId" clId="{A48E3A07-0E75-4089-9FBB-C2A30E108118}" dt="2024-03-17T21:05:08.833" v="58" actId="20577"/>
          <ac:spMkLst>
            <pc:docMk/>
            <pc:sldMk cId="2802347505" sldId="262"/>
            <ac:spMk id="4" creationId="{45DD57FF-F991-E3F2-468C-F1C0E75DF084}"/>
          </ac:spMkLst>
        </pc:spChg>
        <pc:spChg chg="mod">
          <ac:chgData name="Cortez McCrary" userId="7650410903407856" providerId="LiveId" clId="{A48E3A07-0E75-4089-9FBB-C2A30E108118}" dt="2024-03-17T21:05:31.849" v="72" actId="122"/>
          <ac:spMkLst>
            <pc:docMk/>
            <pc:sldMk cId="2802347505" sldId="262"/>
            <ac:spMk id="9" creationId="{04A0B9A0-5BCB-4848-E13D-AE237DCC9D90}"/>
          </ac:spMkLst>
        </pc:spChg>
        <pc:spChg chg="add mod">
          <ac:chgData name="Cortez McCrary" userId="7650410903407856" providerId="LiveId" clId="{A48E3A07-0E75-4089-9FBB-C2A30E108118}" dt="2024-03-17T21:17:27.984" v="328" actId="1076"/>
          <ac:spMkLst>
            <pc:docMk/>
            <pc:sldMk cId="2802347505" sldId="262"/>
            <ac:spMk id="10" creationId="{5FA210FF-D70D-7FF1-EE42-CD4BB1E3E1B3}"/>
          </ac:spMkLst>
        </pc:spChg>
        <pc:spChg chg="add mod">
          <ac:chgData name="Cortez McCrary" userId="7650410903407856" providerId="LiveId" clId="{A48E3A07-0E75-4089-9FBB-C2A30E108118}" dt="2024-03-17T21:17:27.984" v="328" actId="1076"/>
          <ac:spMkLst>
            <pc:docMk/>
            <pc:sldMk cId="2802347505" sldId="262"/>
            <ac:spMk id="12" creationId="{39760648-7445-E3DF-1E2B-65E5914EFED5}"/>
          </ac:spMkLst>
        </pc:spChg>
        <pc:spChg chg="add mod">
          <ac:chgData name="Cortez McCrary" userId="7650410903407856" providerId="LiveId" clId="{A48E3A07-0E75-4089-9FBB-C2A30E108118}" dt="2024-03-17T21:17:27.984" v="328" actId="1076"/>
          <ac:spMkLst>
            <pc:docMk/>
            <pc:sldMk cId="2802347505" sldId="262"/>
            <ac:spMk id="21" creationId="{C6254F2E-CDE3-2253-30E2-0CDB6CC08AFD}"/>
          </ac:spMkLst>
        </pc:spChg>
        <pc:spChg chg="add mod">
          <ac:chgData name="Cortez McCrary" userId="7650410903407856" providerId="LiveId" clId="{A48E3A07-0E75-4089-9FBB-C2A30E108118}" dt="2024-03-17T21:17:27.984" v="328" actId="1076"/>
          <ac:spMkLst>
            <pc:docMk/>
            <pc:sldMk cId="2802347505" sldId="262"/>
            <ac:spMk id="33" creationId="{8EB4D4D5-A064-3BD9-D97C-D75FAE2D1E21}"/>
          </ac:spMkLst>
        </pc:spChg>
        <pc:spChg chg="mod">
          <ac:chgData name="Cortez McCrary" userId="7650410903407856" providerId="LiveId" clId="{A48E3A07-0E75-4089-9FBB-C2A30E108118}" dt="2024-03-17T21:04:52.257" v="54" actId="1076"/>
          <ac:spMkLst>
            <pc:docMk/>
            <pc:sldMk cId="2802347505" sldId="262"/>
            <ac:spMk id="35" creationId="{406B42C4-4CEE-2BB5-B2DE-E48C0961521C}"/>
          </ac:spMkLst>
        </pc:spChg>
        <pc:spChg chg="add mod">
          <ac:chgData name="Cortez McCrary" userId="7650410903407856" providerId="LiveId" clId="{A48E3A07-0E75-4089-9FBB-C2A30E108118}" dt="2024-03-17T21:17:27.984" v="328" actId="1076"/>
          <ac:spMkLst>
            <pc:docMk/>
            <pc:sldMk cId="2802347505" sldId="262"/>
            <ac:spMk id="37" creationId="{07DF7393-D7A0-10B0-832D-EB5A032583C6}"/>
          </ac:spMkLst>
        </pc:spChg>
        <pc:spChg chg="add mod">
          <ac:chgData name="Cortez McCrary" userId="7650410903407856" providerId="LiveId" clId="{A48E3A07-0E75-4089-9FBB-C2A30E108118}" dt="2024-03-17T21:17:27.984" v="328" actId="1076"/>
          <ac:spMkLst>
            <pc:docMk/>
            <pc:sldMk cId="2802347505" sldId="262"/>
            <ac:spMk id="38" creationId="{355004BE-48FF-165D-086A-858C2498F961}"/>
          </ac:spMkLst>
        </pc:spChg>
        <pc:spChg chg="add mod">
          <ac:chgData name="Cortez McCrary" userId="7650410903407856" providerId="LiveId" clId="{A48E3A07-0E75-4089-9FBB-C2A30E108118}" dt="2024-03-17T21:17:27.984" v="328" actId="1076"/>
          <ac:spMkLst>
            <pc:docMk/>
            <pc:sldMk cId="2802347505" sldId="262"/>
            <ac:spMk id="39" creationId="{693E697B-B265-8961-7DDE-8AB5AB2A6748}"/>
          </ac:spMkLst>
        </pc:spChg>
        <pc:spChg chg="mod">
          <ac:chgData name="Cortez McCrary" userId="7650410903407856" providerId="LiveId" clId="{A48E3A07-0E75-4089-9FBB-C2A30E108118}" dt="2024-03-17T21:17:27.984" v="328" actId="1076"/>
          <ac:spMkLst>
            <pc:docMk/>
            <pc:sldMk cId="2802347505" sldId="262"/>
            <ac:spMk id="43" creationId="{5D59456C-38EE-1051-211C-BEB84142A915}"/>
          </ac:spMkLst>
        </pc:spChg>
        <pc:spChg chg="mod">
          <ac:chgData name="Cortez McCrary" userId="7650410903407856" providerId="LiveId" clId="{A48E3A07-0E75-4089-9FBB-C2A30E108118}" dt="2024-03-17T21:17:27.984" v="328" actId="1076"/>
          <ac:spMkLst>
            <pc:docMk/>
            <pc:sldMk cId="2802347505" sldId="262"/>
            <ac:spMk id="44" creationId="{A653C6B3-9733-51A3-41A3-36EFA5E104D0}"/>
          </ac:spMkLst>
        </pc:spChg>
        <pc:spChg chg="mod">
          <ac:chgData name="Cortez McCrary" userId="7650410903407856" providerId="LiveId" clId="{A48E3A07-0E75-4089-9FBB-C2A30E108118}" dt="2024-03-17T21:17:27.984" v="328" actId="1076"/>
          <ac:spMkLst>
            <pc:docMk/>
            <pc:sldMk cId="2802347505" sldId="262"/>
            <ac:spMk id="45" creationId="{48C3F9D4-9C78-AD06-2D3A-0CD30037B87F}"/>
          </ac:spMkLst>
        </pc:spChg>
        <pc:spChg chg="del">
          <ac:chgData name="Cortez McCrary" userId="7650410903407856" providerId="LiveId" clId="{A48E3A07-0E75-4089-9FBB-C2A30E108118}" dt="2024-03-17T21:04:17.014" v="10" actId="478"/>
          <ac:spMkLst>
            <pc:docMk/>
            <pc:sldMk cId="2802347505" sldId="262"/>
            <ac:spMk id="46" creationId="{65415EAB-6C8A-96A1-2E94-BD13C61602CD}"/>
          </ac:spMkLst>
        </pc:spChg>
        <pc:spChg chg="del">
          <ac:chgData name="Cortez McCrary" userId="7650410903407856" providerId="LiveId" clId="{A48E3A07-0E75-4089-9FBB-C2A30E108118}" dt="2024-03-17T21:04:04.787" v="7" actId="478"/>
          <ac:spMkLst>
            <pc:docMk/>
            <pc:sldMk cId="2802347505" sldId="262"/>
            <ac:spMk id="47" creationId="{A67B8BB1-70A9-543C-17FE-ED2A7892329A}"/>
          </ac:spMkLst>
        </pc:spChg>
        <pc:spChg chg="del">
          <ac:chgData name="Cortez McCrary" userId="7650410903407856" providerId="LiveId" clId="{A48E3A07-0E75-4089-9FBB-C2A30E108118}" dt="2024-03-17T21:04:00.792" v="6" actId="478"/>
          <ac:spMkLst>
            <pc:docMk/>
            <pc:sldMk cId="2802347505" sldId="262"/>
            <ac:spMk id="48" creationId="{9E30B664-43DA-7692-0197-19486A66360F}"/>
          </ac:spMkLst>
        </pc:spChg>
        <pc:spChg chg="del">
          <ac:chgData name="Cortez McCrary" userId="7650410903407856" providerId="LiveId" clId="{A48E3A07-0E75-4089-9FBB-C2A30E108118}" dt="2024-03-17T21:03:58.466" v="5" actId="478"/>
          <ac:spMkLst>
            <pc:docMk/>
            <pc:sldMk cId="2802347505" sldId="262"/>
            <ac:spMk id="49" creationId="{8D622C55-2499-F30B-F495-2D88831EEFE3}"/>
          </ac:spMkLst>
        </pc:spChg>
        <pc:spChg chg="del">
          <ac:chgData name="Cortez McCrary" userId="7650410903407856" providerId="LiveId" clId="{A48E3A07-0E75-4089-9FBB-C2A30E108118}" dt="2024-03-17T21:03:58.466" v="5" actId="478"/>
          <ac:spMkLst>
            <pc:docMk/>
            <pc:sldMk cId="2802347505" sldId="262"/>
            <ac:spMk id="50" creationId="{655C4516-86E5-B092-9929-EAFCDAD1D190}"/>
          </ac:spMkLst>
        </pc:spChg>
        <pc:spChg chg="mod">
          <ac:chgData name="Cortez McCrary" userId="7650410903407856" providerId="LiveId" clId="{A48E3A07-0E75-4089-9FBB-C2A30E108118}" dt="2024-03-17T21:17:27.984" v="328" actId="1076"/>
          <ac:spMkLst>
            <pc:docMk/>
            <pc:sldMk cId="2802347505" sldId="262"/>
            <ac:spMk id="51" creationId="{DEF2291E-ABE8-0C5E-15CE-70C767F36F31}"/>
          </ac:spMkLst>
        </pc:spChg>
        <pc:spChg chg="mod">
          <ac:chgData name="Cortez McCrary" userId="7650410903407856" providerId="LiveId" clId="{A48E3A07-0E75-4089-9FBB-C2A30E108118}" dt="2024-03-17T21:06:40.106" v="108" actId="20577"/>
          <ac:spMkLst>
            <pc:docMk/>
            <pc:sldMk cId="2802347505" sldId="262"/>
            <ac:spMk id="53" creationId="{6B3E9DA4-E58A-4942-1A9A-456FED45A587}"/>
          </ac:spMkLst>
        </pc:spChg>
        <pc:spChg chg="del">
          <ac:chgData name="Cortez McCrary" userId="7650410903407856" providerId="LiveId" clId="{A48E3A07-0E75-4089-9FBB-C2A30E108118}" dt="2024-03-17T21:03:42.214" v="3" actId="478"/>
          <ac:spMkLst>
            <pc:docMk/>
            <pc:sldMk cId="2802347505" sldId="262"/>
            <ac:spMk id="57" creationId="{2E795F1E-5A45-FADF-CF97-00A7E57D33D8}"/>
          </ac:spMkLst>
        </pc:spChg>
        <pc:spChg chg="del">
          <ac:chgData name="Cortez McCrary" userId="7650410903407856" providerId="LiveId" clId="{A48E3A07-0E75-4089-9FBB-C2A30E108118}" dt="2024-03-17T21:03:49.948" v="4" actId="478"/>
          <ac:spMkLst>
            <pc:docMk/>
            <pc:sldMk cId="2802347505" sldId="262"/>
            <ac:spMk id="58" creationId="{EF9F6F74-3E6C-06EC-4651-745179500437}"/>
          </ac:spMkLst>
        </pc:spChg>
        <pc:spChg chg="del">
          <ac:chgData name="Cortez McCrary" userId="7650410903407856" providerId="LiveId" clId="{A48E3A07-0E75-4089-9FBB-C2A30E108118}" dt="2024-03-17T21:04:32.593" v="14" actId="478"/>
          <ac:spMkLst>
            <pc:docMk/>
            <pc:sldMk cId="2802347505" sldId="262"/>
            <ac:spMk id="59" creationId="{313E8C58-81A9-6F33-41EA-F9D45FBBEEBB}"/>
          </ac:spMkLst>
        </pc:spChg>
        <pc:spChg chg="del">
          <ac:chgData name="Cortez McCrary" userId="7650410903407856" providerId="LiveId" clId="{A48E3A07-0E75-4089-9FBB-C2A30E108118}" dt="2024-03-17T21:04:14.065" v="9" actId="478"/>
          <ac:spMkLst>
            <pc:docMk/>
            <pc:sldMk cId="2802347505" sldId="262"/>
            <ac:spMk id="62" creationId="{CF2FCEB0-FD99-20B9-8E0C-A6E54FE87C14}"/>
          </ac:spMkLst>
        </pc:spChg>
        <pc:spChg chg="del">
          <ac:chgData name="Cortez McCrary" userId="7650410903407856" providerId="LiveId" clId="{A48E3A07-0E75-4089-9FBB-C2A30E108118}" dt="2024-03-17T21:03:36.365" v="1" actId="478"/>
          <ac:spMkLst>
            <pc:docMk/>
            <pc:sldMk cId="2802347505" sldId="262"/>
            <ac:spMk id="63" creationId="{33D3F17B-CB8F-CB62-E4EC-D1542841E4B0}"/>
          </ac:spMkLst>
        </pc:spChg>
        <pc:spChg chg="del">
          <ac:chgData name="Cortez McCrary" userId="7650410903407856" providerId="LiveId" clId="{A48E3A07-0E75-4089-9FBB-C2A30E108118}" dt="2024-03-17T21:03:58.466" v="5" actId="478"/>
          <ac:spMkLst>
            <pc:docMk/>
            <pc:sldMk cId="2802347505" sldId="262"/>
            <ac:spMk id="64" creationId="{B98CF0A6-5FFC-9507-DB65-0F9351D8C801}"/>
          </ac:spMkLst>
        </pc:spChg>
        <pc:spChg chg="add mod">
          <ac:chgData name="Cortez McCrary" userId="7650410903407856" providerId="LiveId" clId="{A48E3A07-0E75-4089-9FBB-C2A30E108118}" dt="2024-03-17T21:17:27.984" v="328" actId="1076"/>
          <ac:spMkLst>
            <pc:docMk/>
            <pc:sldMk cId="2802347505" sldId="262"/>
            <ac:spMk id="65" creationId="{4D1EFB6D-0A84-D0F3-7173-1FEE93727599}"/>
          </ac:spMkLst>
        </pc:spChg>
        <pc:spChg chg="add mod">
          <ac:chgData name="Cortez McCrary" userId="7650410903407856" providerId="LiveId" clId="{A48E3A07-0E75-4089-9FBB-C2A30E108118}" dt="2024-03-17T21:17:27.984" v="328" actId="1076"/>
          <ac:spMkLst>
            <pc:docMk/>
            <pc:sldMk cId="2802347505" sldId="262"/>
            <ac:spMk id="66" creationId="{FF555805-BF0D-1D8D-46E6-6E2CB597417E}"/>
          </ac:spMkLst>
        </pc:spChg>
        <pc:spChg chg="add mod">
          <ac:chgData name="Cortez McCrary" userId="7650410903407856" providerId="LiveId" clId="{A48E3A07-0E75-4089-9FBB-C2A30E108118}" dt="2024-03-17T21:17:27.984" v="328" actId="1076"/>
          <ac:spMkLst>
            <pc:docMk/>
            <pc:sldMk cId="2802347505" sldId="262"/>
            <ac:spMk id="67" creationId="{C96F0B1D-D90A-F706-F36F-A13FA3FC0AF2}"/>
          </ac:spMkLst>
        </pc:spChg>
        <pc:spChg chg="add mod">
          <ac:chgData name="Cortez McCrary" userId="7650410903407856" providerId="LiveId" clId="{A48E3A07-0E75-4089-9FBB-C2A30E108118}" dt="2024-03-17T21:17:27.984" v="328" actId="1076"/>
          <ac:spMkLst>
            <pc:docMk/>
            <pc:sldMk cId="2802347505" sldId="262"/>
            <ac:spMk id="68" creationId="{4555F382-C8E8-6959-F68C-2B30C661FC25}"/>
          </ac:spMkLst>
        </pc:spChg>
        <pc:spChg chg="add mod">
          <ac:chgData name="Cortez McCrary" userId="7650410903407856" providerId="LiveId" clId="{A48E3A07-0E75-4089-9FBB-C2A30E108118}" dt="2024-03-17T21:17:27.984" v="328" actId="1076"/>
          <ac:spMkLst>
            <pc:docMk/>
            <pc:sldMk cId="2802347505" sldId="262"/>
            <ac:spMk id="69" creationId="{8DA6025B-7063-0DA8-09A6-E5EDC75EC278}"/>
          </ac:spMkLst>
        </pc:spChg>
        <pc:spChg chg="add mod">
          <ac:chgData name="Cortez McCrary" userId="7650410903407856" providerId="LiveId" clId="{A48E3A07-0E75-4089-9FBB-C2A30E108118}" dt="2024-03-17T21:17:27.984" v="328" actId="1076"/>
          <ac:spMkLst>
            <pc:docMk/>
            <pc:sldMk cId="2802347505" sldId="262"/>
            <ac:spMk id="70" creationId="{A9B3BA5F-8996-1ECB-28A1-AE208C100E6C}"/>
          </ac:spMkLst>
        </pc:spChg>
        <pc:spChg chg="add del">
          <ac:chgData name="Cortez McCrary" userId="7650410903407856" providerId="LiveId" clId="{A48E3A07-0E75-4089-9FBB-C2A30E108118}" dt="2024-03-17T21:14:26.667" v="263" actId="478"/>
          <ac:spMkLst>
            <pc:docMk/>
            <pc:sldMk cId="2802347505" sldId="262"/>
            <ac:spMk id="76" creationId="{422A9C93-699C-378F-4A2D-7AD290468468}"/>
          </ac:spMkLst>
        </pc:spChg>
        <pc:spChg chg="mod">
          <ac:chgData name="Cortez McCrary" userId="7650410903407856" providerId="LiveId" clId="{A48E3A07-0E75-4089-9FBB-C2A30E108118}" dt="2024-03-17T21:14:11.685" v="259" actId="20577"/>
          <ac:spMkLst>
            <pc:docMk/>
            <pc:sldMk cId="2802347505" sldId="262"/>
            <ac:spMk id="79" creationId="{74048199-AFA8-E652-0757-1E50DE64323B}"/>
          </ac:spMkLst>
        </pc:spChg>
        <pc:spChg chg="mod">
          <ac:chgData name="Cortez McCrary" userId="7650410903407856" providerId="LiveId" clId="{A48E3A07-0E75-4089-9FBB-C2A30E108118}" dt="2024-03-17T21:14:44.221" v="268" actId="20577"/>
          <ac:spMkLst>
            <pc:docMk/>
            <pc:sldMk cId="2802347505" sldId="262"/>
            <ac:spMk id="82" creationId="{4B6D6DF7-0123-5D88-4A8F-C38CAD8BC649}"/>
          </ac:spMkLst>
        </pc:spChg>
        <pc:spChg chg="mod">
          <ac:chgData name="Cortez McCrary" userId="7650410903407856" providerId="LiveId" clId="{A48E3A07-0E75-4089-9FBB-C2A30E108118}" dt="2024-03-17T21:15:01.103" v="281" actId="122"/>
          <ac:spMkLst>
            <pc:docMk/>
            <pc:sldMk cId="2802347505" sldId="262"/>
            <ac:spMk id="85" creationId="{DDB83088-00B6-220C-6331-AA8468CE8E0F}"/>
          </ac:spMkLst>
        </pc:spChg>
        <pc:spChg chg="add mod">
          <ac:chgData name="Cortez McCrary" userId="7650410903407856" providerId="LiveId" clId="{A48E3A07-0E75-4089-9FBB-C2A30E108118}" dt="2024-03-17T21:17:27.984" v="328" actId="1076"/>
          <ac:spMkLst>
            <pc:docMk/>
            <pc:sldMk cId="2802347505" sldId="262"/>
            <ac:spMk id="86" creationId="{291623B1-1CD5-6C08-EBB2-EC475F82BC80}"/>
          </ac:spMkLst>
        </pc:spChg>
        <pc:spChg chg="add mod ord">
          <ac:chgData name="Cortez McCrary" userId="7650410903407856" providerId="LiveId" clId="{A48E3A07-0E75-4089-9FBB-C2A30E108118}" dt="2024-03-17T21:17:27.984" v="328" actId="1076"/>
          <ac:spMkLst>
            <pc:docMk/>
            <pc:sldMk cId="2802347505" sldId="262"/>
            <ac:spMk id="87" creationId="{5371DA0A-4A87-A576-20CD-58A76AEBA4D6}"/>
          </ac:spMkLst>
        </pc:spChg>
        <pc:grpChg chg="add mod">
          <ac:chgData name="Cortez McCrary" userId="7650410903407856" providerId="LiveId" clId="{A48E3A07-0E75-4089-9FBB-C2A30E108118}" dt="2024-03-17T21:17:27.984" v="328" actId="1076"/>
          <ac:grpSpMkLst>
            <pc:docMk/>
            <pc:sldMk cId="2802347505" sldId="262"/>
            <ac:grpSpMk id="2" creationId="{905DFB4A-5538-5B2F-FFE5-80097551001E}"/>
          </ac:grpSpMkLst>
        </pc:grpChg>
        <pc:grpChg chg="add mod">
          <ac:chgData name="Cortez McCrary" userId="7650410903407856" providerId="LiveId" clId="{A48E3A07-0E75-4089-9FBB-C2A30E108118}" dt="2024-03-17T21:17:27.984" v="328" actId="1076"/>
          <ac:grpSpMkLst>
            <pc:docMk/>
            <pc:sldMk cId="2802347505" sldId="262"/>
            <ac:grpSpMk id="6" creationId="{FF9410C2-05B3-2E35-09F1-2BF1F31AB4B3}"/>
          </ac:grpSpMkLst>
        </pc:grpChg>
        <pc:grpChg chg="del">
          <ac:chgData name="Cortez McCrary" userId="7650410903407856" providerId="LiveId" clId="{A48E3A07-0E75-4089-9FBB-C2A30E108118}" dt="2024-03-17T21:03:38.694" v="2" actId="478"/>
          <ac:grpSpMkLst>
            <pc:docMk/>
            <pc:sldMk cId="2802347505" sldId="262"/>
            <ac:grpSpMk id="15" creationId="{FE33AC61-EF75-46E2-690A-CCB7B1F95D7F}"/>
          </ac:grpSpMkLst>
        </pc:grpChg>
        <pc:grpChg chg="del">
          <ac:chgData name="Cortez McCrary" userId="7650410903407856" providerId="LiveId" clId="{A48E3A07-0E75-4089-9FBB-C2A30E108118}" dt="2024-03-17T21:03:49.948" v="4" actId="478"/>
          <ac:grpSpMkLst>
            <pc:docMk/>
            <pc:sldMk cId="2802347505" sldId="262"/>
            <ac:grpSpMk id="17" creationId="{695DDE43-E095-79F9-EAA2-5DE2322AE9AE}"/>
          </ac:grpSpMkLst>
        </pc:grpChg>
        <pc:grpChg chg="del">
          <ac:chgData name="Cortez McCrary" userId="7650410903407856" providerId="LiveId" clId="{A48E3A07-0E75-4089-9FBB-C2A30E108118}" dt="2024-03-17T21:03:49.948" v="4" actId="478"/>
          <ac:grpSpMkLst>
            <pc:docMk/>
            <pc:sldMk cId="2802347505" sldId="262"/>
            <ac:grpSpMk id="18" creationId="{4B604459-4AD0-5601-D220-E100105369AE}"/>
          </ac:grpSpMkLst>
        </pc:grpChg>
        <pc:grpChg chg="mod">
          <ac:chgData name="Cortez McCrary" userId="7650410903407856" providerId="LiveId" clId="{A48E3A07-0E75-4089-9FBB-C2A30E108118}" dt="2024-03-17T21:17:27.984" v="328" actId="1076"/>
          <ac:grpSpMkLst>
            <pc:docMk/>
            <pc:sldMk cId="2802347505" sldId="262"/>
            <ac:grpSpMk id="22" creationId="{E16FB14C-9BF2-8F2D-5EDD-C3A501376357}"/>
          </ac:grpSpMkLst>
        </pc:grpChg>
        <pc:grpChg chg="del">
          <ac:chgData name="Cortez McCrary" userId="7650410903407856" providerId="LiveId" clId="{A48E3A07-0E75-4089-9FBB-C2A30E108118}" dt="2024-03-17T21:03:58.466" v="5" actId="478"/>
          <ac:grpSpMkLst>
            <pc:docMk/>
            <pc:sldMk cId="2802347505" sldId="262"/>
            <ac:grpSpMk id="25" creationId="{65E716F2-688A-63BA-0467-09BE5B924332}"/>
          </ac:grpSpMkLst>
        </pc:grpChg>
        <pc:grpChg chg="mod">
          <ac:chgData name="Cortez McCrary" userId="7650410903407856" providerId="LiveId" clId="{A48E3A07-0E75-4089-9FBB-C2A30E108118}" dt="2024-03-17T21:17:27.984" v="328" actId="1076"/>
          <ac:grpSpMkLst>
            <pc:docMk/>
            <pc:sldMk cId="2802347505" sldId="262"/>
            <ac:grpSpMk id="29" creationId="{EA8781DF-118D-29ED-AD3E-488D9CF5495C}"/>
          </ac:grpSpMkLst>
        </pc:grpChg>
        <pc:grpChg chg="mod">
          <ac:chgData name="Cortez McCrary" userId="7650410903407856" providerId="LiveId" clId="{A48E3A07-0E75-4089-9FBB-C2A30E108118}" dt="2024-03-17T21:17:27.984" v="328" actId="1076"/>
          <ac:grpSpMkLst>
            <pc:docMk/>
            <pc:sldMk cId="2802347505" sldId="262"/>
            <ac:grpSpMk id="36" creationId="{C7D269E1-F8B6-E603-F40C-85A26CB05B61}"/>
          </ac:grpSpMkLst>
        </pc:grpChg>
        <pc:grpChg chg="del">
          <ac:chgData name="Cortez McCrary" userId="7650410903407856" providerId="LiveId" clId="{A48E3A07-0E75-4089-9FBB-C2A30E108118}" dt="2024-03-17T21:03:49.948" v="4" actId="478"/>
          <ac:grpSpMkLst>
            <pc:docMk/>
            <pc:sldMk cId="2802347505" sldId="262"/>
            <ac:grpSpMk id="40" creationId="{8CC57BC7-0973-CA5D-201F-3C8828E651AB}"/>
          </ac:grpSpMkLst>
        </pc:grpChg>
        <pc:grpChg chg="mod">
          <ac:chgData name="Cortez McCrary" userId="7650410903407856" providerId="LiveId" clId="{A48E3A07-0E75-4089-9FBB-C2A30E108118}" dt="2024-03-17T21:17:27.984" v="328" actId="1076"/>
          <ac:grpSpMkLst>
            <pc:docMk/>
            <pc:sldMk cId="2802347505" sldId="262"/>
            <ac:grpSpMk id="56" creationId="{653CF4DF-7D07-5F44-CB6B-F6A06BBEF9CF}"/>
          </ac:grpSpMkLst>
        </pc:grpChg>
        <pc:grpChg chg="mod">
          <ac:chgData name="Cortez McCrary" userId="7650410903407856" providerId="LiveId" clId="{A48E3A07-0E75-4089-9FBB-C2A30E108118}" dt="2024-03-17T21:17:27.984" v="328" actId="1076"/>
          <ac:grpSpMkLst>
            <pc:docMk/>
            <pc:sldMk cId="2802347505" sldId="262"/>
            <ac:grpSpMk id="61" creationId="{9D5D303F-A97B-A86F-178B-101F5F58C73A}"/>
          </ac:grpSpMkLst>
        </pc:grpChg>
        <pc:grpChg chg="add mod">
          <ac:chgData name="Cortez McCrary" userId="7650410903407856" providerId="LiveId" clId="{A48E3A07-0E75-4089-9FBB-C2A30E108118}" dt="2024-03-17T21:17:27.984" v="328" actId="1076"/>
          <ac:grpSpMkLst>
            <pc:docMk/>
            <pc:sldMk cId="2802347505" sldId="262"/>
            <ac:grpSpMk id="77" creationId="{4748AD17-80E9-947B-2AEF-BAD6BF5BAAEA}"/>
          </ac:grpSpMkLst>
        </pc:grpChg>
        <pc:grpChg chg="add mod">
          <ac:chgData name="Cortez McCrary" userId="7650410903407856" providerId="LiveId" clId="{A48E3A07-0E75-4089-9FBB-C2A30E108118}" dt="2024-03-17T21:17:27.984" v="328" actId="1076"/>
          <ac:grpSpMkLst>
            <pc:docMk/>
            <pc:sldMk cId="2802347505" sldId="262"/>
            <ac:grpSpMk id="80" creationId="{5119BEB0-B5BA-ABC1-50BF-8F4A3A775439}"/>
          </ac:grpSpMkLst>
        </pc:grpChg>
        <pc:grpChg chg="add mod">
          <ac:chgData name="Cortez McCrary" userId="7650410903407856" providerId="LiveId" clId="{A48E3A07-0E75-4089-9FBB-C2A30E108118}" dt="2024-03-17T21:17:27.984" v="328" actId="1076"/>
          <ac:grpSpMkLst>
            <pc:docMk/>
            <pc:sldMk cId="2802347505" sldId="262"/>
            <ac:grpSpMk id="83" creationId="{F93CE917-BBE3-8D90-D493-D06AF74FF3E9}"/>
          </ac:grpSpMkLst>
        </pc:grpChg>
        <pc:picChg chg="mod">
          <ac:chgData name="Cortez McCrary" userId="7650410903407856" providerId="LiveId" clId="{A48E3A07-0E75-4089-9FBB-C2A30E108118}" dt="2024-03-17T21:05:01.138" v="55"/>
          <ac:picMkLst>
            <pc:docMk/>
            <pc:sldMk cId="2802347505" sldId="262"/>
            <ac:picMk id="3" creationId="{7F897D14-72A7-B551-86D8-E6BF969E6873}"/>
          </ac:picMkLst>
        </pc:picChg>
        <pc:picChg chg="mod">
          <ac:chgData name="Cortez McCrary" userId="7650410903407856" providerId="LiveId" clId="{A48E3A07-0E75-4089-9FBB-C2A30E108118}" dt="2024-03-17T21:05:35.623" v="73" actId="1076"/>
          <ac:picMkLst>
            <pc:docMk/>
            <pc:sldMk cId="2802347505" sldId="262"/>
            <ac:picMk id="8" creationId="{B3AE011E-53C4-1B88-AFE8-FAEDAF43DD36}"/>
          </ac:picMkLst>
        </pc:picChg>
        <pc:picChg chg="mod">
          <ac:chgData name="Cortez McCrary" userId="7650410903407856" providerId="LiveId" clId="{A48E3A07-0E75-4089-9FBB-C2A30E108118}" dt="2024-03-17T21:14:22.937" v="262" actId="1076"/>
          <ac:picMkLst>
            <pc:docMk/>
            <pc:sldMk cId="2802347505" sldId="262"/>
            <ac:picMk id="78" creationId="{AD413B1F-90B2-70FF-3CBE-F9952C1C41B6}"/>
          </ac:picMkLst>
        </pc:picChg>
        <pc:picChg chg="mod">
          <ac:chgData name="Cortez McCrary" userId="7650410903407856" providerId="LiveId" clId="{A48E3A07-0E75-4089-9FBB-C2A30E108118}" dt="2024-03-17T21:14:37.427" v="265"/>
          <ac:picMkLst>
            <pc:docMk/>
            <pc:sldMk cId="2802347505" sldId="262"/>
            <ac:picMk id="81" creationId="{B8E69B50-3641-8E5E-F6C5-F562597AE5AE}"/>
          </ac:picMkLst>
        </pc:picChg>
        <pc:picChg chg="mod">
          <ac:chgData name="Cortez McCrary" userId="7650410903407856" providerId="LiveId" clId="{A48E3A07-0E75-4089-9FBB-C2A30E108118}" dt="2024-03-17T21:14:45.803" v="269"/>
          <ac:picMkLst>
            <pc:docMk/>
            <pc:sldMk cId="2802347505" sldId="262"/>
            <ac:picMk id="84" creationId="{62CC48C4-A29F-E7B8-693F-31AA83CB35BD}"/>
          </ac:picMkLst>
        </pc:picChg>
        <pc:cxnChg chg="add mod">
          <ac:chgData name="Cortez McCrary" userId="7650410903407856" providerId="LiveId" clId="{A48E3A07-0E75-4089-9FBB-C2A30E108118}" dt="2024-03-17T21:17:27.984" v="328" actId="1076"/>
          <ac:cxnSpMkLst>
            <pc:docMk/>
            <pc:sldMk cId="2802347505" sldId="262"/>
            <ac:cxnSpMk id="72" creationId="{06AE7EC1-D0BE-6FB0-04B2-644D51546E49}"/>
          </ac:cxnSpMkLst>
        </pc:cxnChg>
        <pc:cxnChg chg="add mod">
          <ac:chgData name="Cortez McCrary" userId="7650410903407856" providerId="LiveId" clId="{A48E3A07-0E75-4089-9FBB-C2A30E108118}" dt="2024-03-17T21:17:27.984" v="328" actId="1076"/>
          <ac:cxnSpMkLst>
            <pc:docMk/>
            <pc:sldMk cId="2802347505" sldId="262"/>
            <ac:cxnSpMk id="75" creationId="{4848DFDD-6FE2-2C39-EFF3-00B3C77E1A5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97B4-C9C2-24C6-81CD-7E6B1DABE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C2CE6-03F3-B12A-8E50-F4B6B1EEA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BDB2B-7466-DBA3-55A1-2E925088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3712-9B4A-40A2-931C-30EEB903A3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512A8-36A7-EC47-F5CF-DBC8CC84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35A12-3A0D-C4F7-CE4A-9A945489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321E-AF57-4E14-8A61-C99C9766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6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6283-2BB1-78EF-A7F8-D93960DC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79673-90BF-9087-2B91-5F58F3C6E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41654-8650-A90E-3CD7-3266D93C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3712-9B4A-40A2-931C-30EEB903A3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22C57-E31C-914B-2A74-A22730D4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E4F60-12A8-2844-97CB-45B30299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321E-AF57-4E14-8A61-C99C9766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9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06FBE-A82B-DF5E-D4BF-60CCCD47B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52A49-5A48-1C17-50A8-C58A812D1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ACC66-87F7-A37B-DFCB-B81BA95C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3712-9B4A-40A2-931C-30EEB903A3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A8AC1-7C15-84F3-1C4D-BA989F87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581DE-DAE2-6034-65C3-F9D026D8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321E-AF57-4E14-8A61-C99C9766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9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F8BD-4984-D99D-FC6B-B936A771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8FFE-2710-29D5-CA29-8DAB4235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F6FDB-9547-2D0D-19EF-92DDA111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3712-9B4A-40A2-931C-30EEB903A3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4A88C-5B2A-5B5E-E949-DF69E5CE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81BF-0CD2-479F-3610-1BD458E8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321E-AF57-4E14-8A61-C99C9766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944C-59F3-6F91-B73A-6DCBD7E8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728D2-4228-A0EE-7B07-CAEEB6FE3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4EBE7-0F1A-E3FB-CC00-5BB414C8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3712-9B4A-40A2-931C-30EEB903A3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62242-F475-4825-F996-317BD766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34F14-2320-3B7C-B649-FD38A7B6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321E-AF57-4E14-8A61-C99C9766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0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7A27-882E-4FD3-A36A-1A2012D2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AFF46-DEFB-1AA3-86C4-5165EBED9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947B6-3C59-572D-9092-43A3D5319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AB3BC-C9E9-7498-56F0-537A2F09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3712-9B4A-40A2-931C-30EEB903A3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70F27-CCA6-76D7-1DD5-3EE4FC64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BD688-C3F2-D540-7788-5EE60141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321E-AF57-4E14-8A61-C99C9766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5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7CFA-52EA-1976-AA22-2FA1EA7E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90232-C458-16D0-C1B2-4B3ECFD7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17909-D654-32BD-7B22-8DAB1C164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29AFD-C630-5E01-CD0A-6EBEE15FA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63A2C-CC1B-A6D1-1861-086E015CE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8347-B6B4-A92F-F42C-26E8CFA1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3712-9B4A-40A2-931C-30EEB903A3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A98BC-53F4-7F4F-E2FD-87A4E276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3636E-0A46-52FA-62AD-CFDF058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321E-AF57-4E14-8A61-C99C9766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6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5A51A-C413-1DF2-9E62-8B6CC21A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2F64B-1EA9-90F3-2DC8-FB4007D3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3712-9B4A-40A2-931C-30EEB903A3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7960F-9125-1619-F8A9-9556C8AF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F7025-2BE5-91AF-24ED-57AE3041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321E-AF57-4E14-8A61-C99C9766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3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00D5F-664C-EFA3-690F-1C7BE55B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3712-9B4A-40A2-931C-30EEB903A3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5526A-1172-6125-1F0A-16E3A416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4FB6C-BA32-B02E-2C63-3E2167C8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321E-AF57-4E14-8A61-C99C9766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8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E383-D9D3-1A88-3DBD-603F4EEA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A194-6DF6-84A4-CA45-9E57863E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3D1B5-84F5-4095-F72B-2EFDCF030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4F3EF-2109-FB6A-94EE-27965C20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3712-9B4A-40A2-931C-30EEB903A3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757F3-4C80-0480-86D9-3A31AFD3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A05A-C7BE-D72B-9AFE-430BE88A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321E-AF57-4E14-8A61-C99C9766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33E6-5EF5-DDC5-ADD3-D13B2BFD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E69A3-3032-863F-3E50-FC4FF13FA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41459-8BED-3D93-CAB6-BD29CAA59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592E2-48F7-419F-45DE-49AAEF56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3712-9B4A-40A2-931C-30EEB903A3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57683-943C-7B04-9E1D-8F6215CF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69E3A-C273-4A70-0F8F-1A84443D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321E-AF57-4E14-8A61-C99C9766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0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F35CD-F1C3-7427-9772-546A7787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24499-423C-F422-CBD6-9199B05C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26DB-E62A-46DA-318C-73D6F7014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F3712-9B4A-40A2-931C-30EEB903A34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B56A0-4816-5285-819A-5C5F59377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EE370-2CC0-65EC-A51B-E5EAF552E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7321E-AF57-4E14-8A61-C99C9766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7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pixabay.com/fr/surveiller-%C3%A9cran-ordinateur-160942/" TargetMode="External"/><Relationship Id="rId7" Type="http://schemas.openxmlformats.org/officeDocument/2006/relationships/hyperlink" Target="https://pixabay.com/id/tempat-kerja-pc-layar-komputer-305110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hyperlink" Target="https://pixabay.com/en/database-schematic-server-computing-33410/" TargetMode="External"/><Relationship Id="rId5" Type="http://schemas.openxmlformats.org/officeDocument/2006/relationships/hyperlink" Target="https://openclipart.org/detail/67/tools-hammer-spanner-by-andy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s://openclipart.org/detail/16073/document-by-k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pixabay.com/id/tempat-kerja-pc-layar-komputer-305110/" TargetMode="External"/><Relationship Id="rId7" Type="http://schemas.openxmlformats.org/officeDocument/2006/relationships/hyperlink" Target="https://openclipart.org/detail/67/tools-hammer-spanner-by-and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s://pixabay.com/en/database-schematic-server-computing-33410/" TargetMode="External"/><Relationship Id="rId5" Type="http://schemas.openxmlformats.org/officeDocument/2006/relationships/hyperlink" Target="https://pixabay.com/fr/surveiller-%C3%A9cran-ordinateur-160942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hyperlink" Target="https://openclipart.org/detail/16073/document-by-k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openclipart.org/detail/16073/document-by-kml" TargetMode="External"/><Relationship Id="rId7" Type="http://schemas.openxmlformats.org/officeDocument/2006/relationships/hyperlink" Target="https://pixabay.com/fr/surveiller-%C3%A9cran-ordinateur-16094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pixabay.com/en/database-schematic-server-computing-33410/" TargetMode="External"/><Relationship Id="rId5" Type="http://schemas.openxmlformats.org/officeDocument/2006/relationships/hyperlink" Target="https://pixabay.com/id/tempat-kerja-pc-layar-komputer-305110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hyperlink" Target="https://openclipart.org/detail/67/tools-hammer-spanner-by-an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04FC-2F83-F4D7-55D1-0313B778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TAXII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64EB-8967-E62D-8AA2-6FB0AE3D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563" y="1428810"/>
            <a:ext cx="10515600" cy="4351338"/>
          </a:xfrm>
        </p:spPr>
        <p:txBody>
          <a:bodyPr/>
          <a:lstStyle/>
          <a:p>
            <a:r>
              <a:rPr lang="en-US" dirty="0"/>
              <a:t>Problem Statement</a:t>
            </a:r>
          </a:p>
          <a:p>
            <a:pPr lvl="1"/>
            <a:r>
              <a:rPr lang="en-US" dirty="0"/>
              <a:t>How does the Cyber Intelligence community improve the mechanisms used to share Cyber Threat Intelligence (CTI) at machine speeds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BC17A-1707-3311-7796-9C8362D20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89" y="3118449"/>
            <a:ext cx="4134427" cy="1409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AB1C63-6CF2-B63F-F795-396325A1D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140" y="3088507"/>
            <a:ext cx="4277322" cy="1438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5E1CC2-7B6B-E555-D74D-74FD959D3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974" y="4569631"/>
            <a:ext cx="3684456" cy="19232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ED891A-E527-6721-EE0D-B7E230141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572632"/>
            <a:ext cx="3678707" cy="192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0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CA48-627D-5EFC-E768-06CD5474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the Current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1E6FB-EDD8-6E3D-6D21-2BD7306A1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validation mechanism built into the STIX/TAXII Framework by default</a:t>
            </a:r>
          </a:p>
          <a:p>
            <a:r>
              <a:rPr lang="en-US" dirty="0"/>
              <a:t>Cyber Intelligence producers “enhance” the STIX standard with custom objects</a:t>
            </a:r>
          </a:p>
          <a:p>
            <a:r>
              <a:rPr lang="en-US" dirty="0"/>
              <a:t>Cyber intelligence consumer products sometime have undefined behavior for STIX objects that fall outside their expected interpretation </a:t>
            </a:r>
            <a:r>
              <a:rPr lang="en-US"/>
              <a:t>of the </a:t>
            </a:r>
            <a:r>
              <a:rPr lang="en-US" dirty="0"/>
              <a:t>standard.</a:t>
            </a:r>
          </a:p>
        </p:txBody>
      </p:sp>
    </p:spTree>
    <p:extLst>
      <p:ext uri="{BB962C8B-B14F-4D97-AF65-F5344CB8AC3E}">
        <p14:creationId xmlns:p14="http://schemas.microsoft.com/office/powerpoint/2010/main" val="113280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E33AC61-EF75-46E2-690A-CCB7B1F95D7F}"/>
              </a:ext>
            </a:extLst>
          </p:cNvPr>
          <p:cNvGrpSpPr/>
          <p:nvPr/>
        </p:nvGrpSpPr>
        <p:grpSpPr>
          <a:xfrm>
            <a:off x="7194399" y="1052537"/>
            <a:ext cx="1227826" cy="1111011"/>
            <a:chOff x="3257910" y="853701"/>
            <a:chExt cx="1634930" cy="1446401"/>
          </a:xfrm>
        </p:grpSpPr>
        <p:pic>
          <p:nvPicPr>
            <p:cNvPr id="13" name="Picture 12" descr="A computer monitor with a black background">
              <a:extLst>
                <a:ext uri="{FF2B5EF4-FFF2-40B4-BE49-F238E27FC236}">
                  <a16:creationId xmlns:a16="http://schemas.microsoft.com/office/drawing/2014/main" id="{960FD65B-75BB-B280-4EE0-AA184E9FC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257910" y="853701"/>
              <a:ext cx="1634930" cy="1078032"/>
            </a:xfrm>
            <a:prstGeom prst="rect">
              <a:avLst/>
            </a:prstGeom>
          </p:spPr>
        </p:pic>
        <p:pic>
          <p:nvPicPr>
            <p:cNvPr id="11" name="Picture 10" descr="A hammer and wrench crossed">
              <a:extLst>
                <a:ext uri="{FF2B5EF4-FFF2-40B4-BE49-F238E27FC236}">
                  <a16:creationId xmlns:a16="http://schemas.microsoft.com/office/drawing/2014/main" id="{F927DB57-29C5-BBF2-C375-49BBD3AA5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715103" y="914399"/>
              <a:ext cx="761886" cy="72461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63B2C4-E6E0-006D-651A-DD3F08EB0ADA}"/>
                </a:ext>
              </a:extLst>
            </p:cNvPr>
            <p:cNvSpPr txBox="1"/>
            <p:nvPr/>
          </p:nvSpPr>
          <p:spPr>
            <a:xfrm>
              <a:off x="3347066" y="1899414"/>
              <a:ext cx="1356178" cy="400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TAXII Proxy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5DDE43-E095-79F9-EAA2-5DE2322AE9AE}"/>
              </a:ext>
            </a:extLst>
          </p:cNvPr>
          <p:cNvGrpSpPr/>
          <p:nvPr/>
        </p:nvGrpSpPr>
        <p:grpSpPr>
          <a:xfrm>
            <a:off x="9568175" y="896324"/>
            <a:ext cx="1564256" cy="1467251"/>
            <a:chOff x="9434425" y="1025959"/>
            <a:chExt cx="1564256" cy="1467251"/>
          </a:xfrm>
        </p:grpSpPr>
        <p:pic>
          <p:nvPicPr>
            <p:cNvPr id="7" name="Picture 6" descr="A computer monitor and tower">
              <a:extLst>
                <a:ext uri="{FF2B5EF4-FFF2-40B4-BE49-F238E27FC236}">
                  <a16:creationId xmlns:a16="http://schemas.microsoft.com/office/drawing/2014/main" id="{3386E845-47D5-492B-F8D6-F765FBB74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434425" y="1025959"/>
              <a:ext cx="1564256" cy="117319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E42822-24F9-DEED-2B0C-FBFDD2C5F3BF}"/>
                </a:ext>
              </a:extLst>
            </p:cNvPr>
            <p:cNvSpPr txBox="1"/>
            <p:nvPr/>
          </p:nvSpPr>
          <p:spPr>
            <a:xfrm>
              <a:off x="9707535" y="1969990"/>
              <a:ext cx="1146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TAXII Client </a:t>
              </a:r>
            </a:p>
            <a:p>
              <a:r>
                <a:rPr lang="en-US" sz="1400" dirty="0"/>
                <a:t>Consumer 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604459-4AD0-5601-D220-E100105369AE}"/>
              </a:ext>
            </a:extLst>
          </p:cNvPr>
          <p:cNvGrpSpPr/>
          <p:nvPr/>
        </p:nvGrpSpPr>
        <p:grpSpPr>
          <a:xfrm>
            <a:off x="9707535" y="4292910"/>
            <a:ext cx="1564256" cy="1467251"/>
            <a:chOff x="9434425" y="1025959"/>
            <a:chExt cx="1564256" cy="1467251"/>
          </a:xfrm>
        </p:grpSpPr>
        <p:pic>
          <p:nvPicPr>
            <p:cNvPr id="19" name="Picture 18" descr="A computer monitor and tower">
              <a:extLst>
                <a:ext uri="{FF2B5EF4-FFF2-40B4-BE49-F238E27FC236}">
                  <a16:creationId xmlns:a16="http://schemas.microsoft.com/office/drawing/2014/main" id="{EDD1F49F-5E15-2B30-3687-8337BC125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434425" y="1025959"/>
              <a:ext cx="1564256" cy="117319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AED7B4-3FB3-7968-A401-F3097E23F304}"/>
                </a:ext>
              </a:extLst>
            </p:cNvPr>
            <p:cNvSpPr txBox="1"/>
            <p:nvPr/>
          </p:nvSpPr>
          <p:spPr>
            <a:xfrm>
              <a:off x="9707535" y="1969990"/>
              <a:ext cx="1149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TAXII Client</a:t>
              </a:r>
            </a:p>
            <a:p>
              <a:r>
                <a:rPr lang="en-US" sz="1400" dirty="0"/>
                <a:t>Consumer 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6FB14C-9BF2-8F2D-5EDD-C3A501376357}"/>
              </a:ext>
            </a:extLst>
          </p:cNvPr>
          <p:cNvGrpSpPr/>
          <p:nvPr/>
        </p:nvGrpSpPr>
        <p:grpSpPr>
          <a:xfrm>
            <a:off x="425392" y="2916046"/>
            <a:ext cx="1564256" cy="1467251"/>
            <a:chOff x="9434425" y="1025959"/>
            <a:chExt cx="1564256" cy="1467251"/>
          </a:xfrm>
        </p:grpSpPr>
        <p:pic>
          <p:nvPicPr>
            <p:cNvPr id="23" name="Picture 22" descr="A computer monitor and tower">
              <a:extLst>
                <a:ext uri="{FF2B5EF4-FFF2-40B4-BE49-F238E27FC236}">
                  <a16:creationId xmlns:a16="http://schemas.microsoft.com/office/drawing/2014/main" id="{ADE6771D-FF26-DEC1-435D-56B4CFFDB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434425" y="1025959"/>
              <a:ext cx="1564256" cy="117319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A9AE05-47A6-424B-E85F-E94AC9BC3D69}"/>
                </a:ext>
              </a:extLst>
            </p:cNvPr>
            <p:cNvSpPr txBox="1"/>
            <p:nvPr/>
          </p:nvSpPr>
          <p:spPr>
            <a:xfrm>
              <a:off x="9707535" y="1969990"/>
              <a:ext cx="10350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TAXII client</a:t>
              </a:r>
            </a:p>
            <a:p>
              <a:r>
                <a:rPr lang="en-US" sz="1400" dirty="0"/>
                <a:t>Producer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5E716F2-688A-63BA-0467-09BE5B924332}"/>
              </a:ext>
            </a:extLst>
          </p:cNvPr>
          <p:cNvGrpSpPr/>
          <p:nvPr/>
        </p:nvGrpSpPr>
        <p:grpSpPr>
          <a:xfrm>
            <a:off x="7325133" y="4433707"/>
            <a:ext cx="1227826" cy="1111011"/>
            <a:chOff x="3257910" y="853701"/>
            <a:chExt cx="1634930" cy="1446401"/>
          </a:xfrm>
        </p:grpSpPr>
        <p:pic>
          <p:nvPicPr>
            <p:cNvPr id="26" name="Picture 25" descr="A computer monitor with a black background">
              <a:extLst>
                <a:ext uri="{FF2B5EF4-FFF2-40B4-BE49-F238E27FC236}">
                  <a16:creationId xmlns:a16="http://schemas.microsoft.com/office/drawing/2014/main" id="{D82B0FF8-67AA-5354-F7B2-19DF81432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257910" y="853701"/>
              <a:ext cx="1634930" cy="1078032"/>
            </a:xfrm>
            <a:prstGeom prst="rect">
              <a:avLst/>
            </a:prstGeom>
          </p:spPr>
        </p:pic>
        <p:pic>
          <p:nvPicPr>
            <p:cNvPr id="27" name="Picture 26" descr="A hammer and wrench crossed">
              <a:extLst>
                <a:ext uri="{FF2B5EF4-FFF2-40B4-BE49-F238E27FC236}">
                  <a16:creationId xmlns:a16="http://schemas.microsoft.com/office/drawing/2014/main" id="{22479561-59BF-9DE2-EF42-97C4182D3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715103" y="914399"/>
              <a:ext cx="761886" cy="72461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647D038-4172-1763-9A61-463D77372376}"/>
                </a:ext>
              </a:extLst>
            </p:cNvPr>
            <p:cNvSpPr txBox="1"/>
            <p:nvPr/>
          </p:nvSpPr>
          <p:spPr>
            <a:xfrm>
              <a:off x="3347066" y="1899414"/>
              <a:ext cx="1356178" cy="400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TAXII Proxy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8781DF-118D-29ED-AD3E-488D9CF5495C}"/>
              </a:ext>
            </a:extLst>
          </p:cNvPr>
          <p:cNvGrpSpPr/>
          <p:nvPr/>
        </p:nvGrpSpPr>
        <p:grpSpPr>
          <a:xfrm>
            <a:off x="2779295" y="3103081"/>
            <a:ext cx="1227826" cy="1111011"/>
            <a:chOff x="3257910" y="853701"/>
            <a:chExt cx="1634930" cy="1446401"/>
          </a:xfrm>
        </p:grpSpPr>
        <p:pic>
          <p:nvPicPr>
            <p:cNvPr id="30" name="Picture 29" descr="A computer monitor with a black background">
              <a:extLst>
                <a:ext uri="{FF2B5EF4-FFF2-40B4-BE49-F238E27FC236}">
                  <a16:creationId xmlns:a16="http://schemas.microsoft.com/office/drawing/2014/main" id="{CF641010-DBD8-C356-3120-3FB8FD4DD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257910" y="853701"/>
              <a:ext cx="1634930" cy="1078032"/>
            </a:xfrm>
            <a:prstGeom prst="rect">
              <a:avLst/>
            </a:prstGeom>
          </p:spPr>
        </p:pic>
        <p:pic>
          <p:nvPicPr>
            <p:cNvPr id="31" name="Picture 30" descr="A hammer and wrench crossed">
              <a:extLst>
                <a:ext uri="{FF2B5EF4-FFF2-40B4-BE49-F238E27FC236}">
                  <a16:creationId xmlns:a16="http://schemas.microsoft.com/office/drawing/2014/main" id="{C084F830-D3F8-7771-A6F8-6C901E5C1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715103" y="914399"/>
              <a:ext cx="761886" cy="72461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8AE606-C29A-F615-E47E-4FBEE02E3EBD}"/>
                </a:ext>
              </a:extLst>
            </p:cNvPr>
            <p:cNvSpPr txBox="1"/>
            <p:nvPr/>
          </p:nvSpPr>
          <p:spPr>
            <a:xfrm>
              <a:off x="3347066" y="1899414"/>
              <a:ext cx="1356178" cy="400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TAXII Proxy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7D269E1-F8B6-E603-F40C-85A26CB05B61}"/>
              </a:ext>
            </a:extLst>
          </p:cNvPr>
          <p:cNvGrpSpPr/>
          <p:nvPr/>
        </p:nvGrpSpPr>
        <p:grpSpPr>
          <a:xfrm>
            <a:off x="2809510" y="937565"/>
            <a:ext cx="1252074" cy="892440"/>
            <a:chOff x="1696197" y="1588179"/>
            <a:chExt cx="1252074" cy="892440"/>
          </a:xfrm>
        </p:grpSpPr>
        <p:pic>
          <p:nvPicPr>
            <p:cNvPr id="34" name="Picture 33" descr="A grey and white paper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D2FA4E2E-34B2-0C82-E869-AB349EB2F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2035832" y="1588179"/>
              <a:ext cx="440409" cy="61097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6B42C4-4CEE-2BB5-B2DE-E48C0961521C}"/>
                </a:ext>
              </a:extLst>
            </p:cNvPr>
            <p:cNvSpPr txBox="1"/>
            <p:nvPr/>
          </p:nvSpPr>
          <p:spPr>
            <a:xfrm>
              <a:off x="1696197" y="2172842"/>
              <a:ext cx="12520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CTI Schema X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C57BC7-0973-CA5D-201F-3C8828E651AB}"/>
              </a:ext>
            </a:extLst>
          </p:cNvPr>
          <p:cNvGrpSpPr/>
          <p:nvPr/>
        </p:nvGrpSpPr>
        <p:grpSpPr>
          <a:xfrm>
            <a:off x="9131587" y="2903265"/>
            <a:ext cx="1248868" cy="892440"/>
            <a:chOff x="1696197" y="1588179"/>
            <a:chExt cx="1248868" cy="892440"/>
          </a:xfrm>
        </p:grpSpPr>
        <p:pic>
          <p:nvPicPr>
            <p:cNvPr id="41" name="Picture 40" descr="A grey and white paper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520EC6FE-39D7-D688-4BE4-F71C11CBD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2035832" y="1588179"/>
              <a:ext cx="440409" cy="61097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151274-DD72-943E-00CC-16649608BB6E}"/>
                </a:ext>
              </a:extLst>
            </p:cNvPr>
            <p:cNvSpPr txBox="1"/>
            <p:nvPr/>
          </p:nvSpPr>
          <p:spPr>
            <a:xfrm>
              <a:off x="1696197" y="2172842"/>
              <a:ext cx="12488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CTI Schema Y</a:t>
              </a:r>
            </a:p>
          </p:txBody>
        </p:sp>
      </p:grp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5D59456C-38EE-1051-211C-BEB84142A915}"/>
              </a:ext>
            </a:extLst>
          </p:cNvPr>
          <p:cNvSpPr/>
          <p:nvPr/>
        </p:nvSpPr>
        <p:spPr>
          <a:xfrm>
            <a:off x="1847689" y="3177517"/>
            <a:ext cx="873305" cy="25048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653C6B3-9733-51A3-41A3-36EFA5E104D0}"/>
              </a:ext>
            </a:extLst>
          </p:cNvPr>
          <p:cNvSpPr/>
          <p:nvPr/>
        </p:nvSpPr>
        <p:spPr>
          <a:xfrm>
            <a:off x="4041409" y="3377400"/>
            <a:ext cx="873305" cy="25048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8C3F9D4-9C78-AD06-2D3A-0CD30037B87F}"/>
              </a:ext>
            </a:extLst>
          </p:cNvPr>
          <p:cNvSpPr/>
          <p:nvPr/>
        </p:nvSpPr>
        <p:spPr>
          <a:xfrm rot="5400000">
            <a:off x="2806612" y="2348867"/>
            <a:ext cx="1173192" cy="250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Subscribed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65415EAB-6C8A-96A1-2E94-BD13C61602CD}"/>
              </a:ext>
            </a:extLst>
          </p:cNvPr>
          <p:cNvSpPr/>
          <p:nvPr/>
        </p:nvSpPr>
        <p:spPr>
          <a:xfrm>
            <a:off x="3862710" y="1239276"/>
            <a:ext cx="3245455" cy="250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Subscribed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A67B8BB1-70A9-543C-17FE-ED2A7892329A}"/>
              </a:ext>
            </a:extLst>
          </p:cNvPr>
          <p:cNvSpPr/>
          <p:nvPr/>
        </p:nvSpPr>
        <p:spPr>
          <a:xfrm rot="19220434">
            <a:off x="5649109" y="2205317"/>
            <a:ext cx="1731574" cy="25048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Subscribed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9E30B664-43DA-7692-0197-19486A66360F}"/>
              </a:ext>
            </a:extLst>
          </p:cNvPr>
          <p:cNvSpPr/>
          <p:nvPr/>
        </p:nvSpPr>
        <p:spPr>
          <a:xfrm rot="1995756">
            <a:off x="5803399" y="4468426"/>
            <a:ext cx="1563388" cy="25048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Subscribed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8D622C55-2499-F30B-F495-2D88831EEFE3}"/>
              </a:ext>
            </a:extLst>
          </p:cNvPr>
          <p:cNvSpPr/>
          <p:nvPr/>
        </p:nvSpPr>
        <p:spPr>
          <a:xfrm rot="19443396" flipH="1">
            <a:off x="8068224" y="3919067"/>
            <a:ext cx="1210194" cy="250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Subscribed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55C4516-86E5-B092-9929-EAFCDAD1D190}"/>
              </a:ext>
            </a:extLst>
          </p:cNvPr>
          <p:cNvSpPr/>
          <p:nvPr/>
        </p:nvSpPr>
        <p:spPr>
          <a:xfrm rot="2268557" flipH="1">
            <a:off x="8301837" y="2406332"/>
            <a:ext cx="1210194" cy="250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Subscribed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DEF2291E-ABE8-0C5E-15CE-70C767F36F31}"/>
              </a:ext>
            </a:extLst>
          </p:cNvPr>
          <p:cNvSpPr/>
          <p:nvPr/>
        </p:nvSpPr>
        <p:spPr>
          <a:xfrm flipH="1">
            <a:off x="1847689" y="3498036"/>
            <a:ext cx="873305" cy="250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Verify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53CF4DF-7D07-5F44-CB6B-F6A06BBEF9CF}"/>
              </a:ext>
            </a:extLst>
          </p:cNvPr>
          <p:cNvGrpSpPr/>
          <p:nvPr/>
        </p:nvGrpSpPr>
        <p:grpSpPr>
          <a:xfrm>
            <a:off x="761667" y="5503466"/>
            <a:ext cx="2114637" cy="713057"/>
            <a:chOff x="761667" y="5503466"/>
            <a:chExt cx="2114637" cy="713057"/>
          </a:xfrm>
        </p:grpSpPr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4AAC4419-8A1C-6AA8-CD01-CA68CF147A0B}"/>
                </a:ext>
              </a:extLst>
            </p:cNvPr>
            <p:cNvSpPr/>
            <p:nvPr/>
          </p:nvSpPr>
          <p:spPr>
            <a:xfrm>
              <a:off x="770867" y="5532113"/>
              <a:ext cx="873305" cy="25048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B3E9DA4-E58A-4942-1A9A-456FED45A587}"/>
                </a:ext>
              </a:extLst>
            </p:cNvPr>
            <p:cNvSpPr txBox="1"/>
            <p:nvPr/>
          </p:nvSpPr>
          <p:spPr>
            <a:xfrm>
              <a:off x="1644172" y="5503466"/>
              <a:ext cx="8472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CTI Data</a:t>
              </a: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46AFA1C4-9A56-1168-7EA7-4F4F74CA133D}"/>
                </a:ext>
              </a:extLst>
            </p:cNvPr>
            <p:cNvSpPr/>
            <p:nvPr/>
          </p:nvSpPr>
          <p:spPr>
            <a:xfrm>
              <a:off x="761667" y="5920435"/>
              <a:ext cx="882506" cy="2504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CBD050-F081-3AB8-077C-67BE9E10E278}"/>
                </a:ext>
              </a:extLst>
            </p:cNvPr>
            <p:cNvSpPr txBox="1"/>
            <p:nvPr/>
          </p:nvSpPr>
          <p:spPr>
            <a:xfrm>
              <a:off x="1644172" y="5908746"/>
              <a:ext cx="1232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Schema Data</a:t>
              </a:r>
            </a:p>
          </p:txBody>
        </p:sp>
      </p:grp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795F1E-5A45-FADF-CF97-00A7E57D33D8}"/>
              </a:ext>
            </a:extLst>
          </p:cNvPr>
          <p:cNvSpPr/>
          <p:nvPr/>
        </p:nvSpPr>
        <p:spPr>
          <a:xfrm>
            <a:off x="8508459" y="1276864"/>
            <a:ext cx="1109678" cy="25048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unchanged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F9F6F74-3E6C-06EC-4651-745179500437}"/>
              </a:ext>
            </a:extLst>
          </p:cNvPr>
          <p:cNvSpPr/>
          <p:nvPr/>
        </p:nvSpPr>
        <p:spPr>
          <a:xfrm>
            <a:off x="8643293" y="4691590"/>
            <a:ext cx="1109678" cy="25048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Converted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313E8C58-81A9-6F33-41EA-F9D45FBBEEBB}"/>
              </a:ext>
            </a:extLst>
          </p:cNvPr>
          <p:cNvSpPr/>
          <p:nvPr/>
        </p:nvSpPr>
        <p:spPr>
          <a:xfrm rot="19325795">
            <a:off x="991464" y="2244867"/>
            <a:ext cx="1983926" cy="250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Publish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D5D303F-A97B-A86F-178B-101F5F58C73A}"/>
              </a:ext>
            </a:extLst>
          </p:cNvPr>
          <p:cNvGrpSpPr/>
          <p:nvPr/>
        </p:nvGrpSpPr>
        <p:grpSpPr>
          <a:xfrm>
            <a:off x="4946886" y="2869809"/>
            <a:ext cx="945199" cy="1867503"/>
            <a:chOff x="4946886" y="2869809"/>
            <a:chExt cx="945199" cy="1867503"/>
          </a:xfrm>
        </p:grpSpPr>
        <p:pic>
          <p:nvPicPr>
            <p:cNvPr id="5" name="Picture 4" descr="A close up of a cylinder&#10;&#10;Description automatically generated">
              <a:extLst>
                <a:ext uri="{FF2B5EF4-FFF2-40B4-BE49-F238E27FC236}">
                  <a16:creationId xmlns:a16="http://schemas.microsoft.com/office/drawing/2014/main" id="{93FBBD4B-414B-CBFE-FED3-4E732DFF3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4946886" y="2869809"/>
              <a:ext cx="945199" cy="134428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D562259-657D-8BE6-0D5A-F27AF8D1AFC1}"/>
                </a:ext>
              </a:extLst>
            </p:cNvPr>
            <p:cNvSpPr txBox="1"/>
            <p:nvPr/>
          </p:nvSpPr>
          <p:spPr>
            <a:xfrm>
              <a:off x="5006369" y="4214092"/>
              <a:ext cx="808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TAXII </a:t>
              </a:r>
            </a:p>
            <a:p>
              <a:pPr algn="ctr"/>
              <a:r>
                <a:rPr lang="en-US" sz="1400" dirty="0"/>
                <a:t>SERVER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F2FCEB0-FD99-20B9-8E0C-A6E54FE87C14}"/>
              </a:ext>
            </a:extLst>
          </p:cNvPr>
          <p:cNvSpPr/>
          <p:nvPr/>
        </p:nvSpPr>
        <p:spPr>
          <a:xfrm>
            <a:off x="2415396" y="2869809"/>
            <a:ext cx="1915064" cy="1416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D3F17B-CB8F-CB62-E4EC-D1542841E4B0}"/>
              </a:ext>
            </a:extLst>
          </p:cNvPr>
          <p:cNvSpPr/>
          <p:nvPr/>
        </p:nvSpPr>
        <p:spPr>
          <a:xfrm>
            <a:off x="6837801" y="773495"/>
            <a:ext cx="1915064" cy="1416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98CF0A6-5FFC-9507-DB65-0F9351D8C801}"/>
              </a:ext>
            </a:extLst>
          </p:cNvPr>
          <p:cNvSpPr/>
          <p:nvPr/>
        </p:nvSpPr>
        <p:spPr>
          <a:xfrm>
            <a:off x="6866303" y="4131737"/>
            <a:ext cx="1915064" cy="1416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2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loud 86">
            <a:extLst>
              <a:ext uri="{FF2B5EF4-FFF2-40B4-BE49-F238E27FC236}">
                <a16:creationId xmlns:a16="http://schemas.microsoft.com/office/drawing/2014/main" id="{5371DA0A-4A87-A576-20CD-58A76AEBA4D6}"/>
              </a:ext>
            </a:extLst>
          </p:cNvPr>
          <p:cNvSpPr/>
          <p:nvPr/>
        </p:nvSpPr>
        <p:spPr>
          <a:xfrm>
            <a:off x="8591910" y="1984075"/>
            <a:ext cx="3237781" cy="2428864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6FB14C-9BF2-8F2D-5EDD-C3A501376357}"/>
              </a:ext>
            </a:extLst>
          </p:cNvPr>
          <p:cNvGrpSpPr/>
          <p:nvPr/>
        </p:nvGrpSpPr>
        <p:grpSpPr>
          <a:xfrm>
            <a:off x="1700246" y="2580750"/>
            <a:ext cx="1564256" cy="1467251"/>
            <a:chOff x="9434425" y="1025959"/>
            <a:chExt cx="1564256" cy="1467251"/>
          </a:xfrm>
        </p:grpSpPr>
        <p:pic>
          <p:nvPicPr>
            <p:cNvPr id="23" name="Picture 22" descr="A computer monitor and tower">
              <a:extLst>
                <a:ext uri="{FF2B5EF4-FFF2-40B4-BE49-F238E27FC236}">
                  <a16:creationId xmlns:a16="http://schemas.microsoft.com/office/drawing/2014/main" id="{ADE6771D-FF26-DEC1-435D-56B4CFFDB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434425" y="1025959"/>
              <a:ext cx="1564256" cy="117319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A9AE05-47A6-424B-E85F-E94AC9BC3D69}"/>
                </a:ext>
              </a:extLst>
            </p:cNvPr>
            <p:cNvSpPr txBox="1"/>
            <p:nvPr/>
          </p:nvSpPr>
          <p:spPr>
            <a:xfrm>
              <a:off x="9707535" y="1969990"/>
              <a:ext cx="10350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TAXII client</a:t>
              </a:r>
            </a:p>
            <a:p>
              <a:r>
                <a:rPr lang="en-US" sz="1400" dirty="0"/>
                <a:t>Producer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8781DF-118D-29ED-AD3E-488D9CF5495C}"/>
              </a:ext>
            </a:extLst>
          </p:cNvPr>
          <p:cNvGrpSpPr/>
          <p:nvPr/>
        </p:nvGrpSpPr>
        <p:grpSpPr>
          <a:xfrm>
            <a:off x="4976407" y="2936990"/>
            <a:ext cx="1227826" cy="1111011"/>
            <a:chOff x="3257910" y="853701"/>
            <a:chExt cx="1634930" cy="1446401"/>
          </a:xfrm>
        </p:grpSpPr>
        <p:pic>
          <p:nvPicPr>
            <p:cNvPr id="30" name="Picture 29" descr="A computer monitor with a black background">
              <a:extLst>
                <a:ext uri="{FF2B5EF4-FFF2-40B4-BE49-F238E27FC236}">
                  <a16:creationId xmlns:a16="http://schemas.microsoft.com/office/drawing/2014/main" id="{CF641010-DBD8-C356-3120-3FB8FD4DD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257910" y="853701"/>
              <a:ext cx="1634930" cy="1078032"/>
            </a:xfrm>
            <a:prstGeom prst="rect">
              <a:avLst/>
            </a:prstGeom>
          </p:spPr>
        </p:pic>
        <p:pic>
          <p:nvPicPr>
            <p:cNvPr id="31" name="Picture 30" descr="A hammer and wrench crossed">
              <a:extLst>
                <a:ext uri="{FF2B5EF4-FFF2-40B4-BE49-F238E27FC236}">
                  <a16:creationId xmlns:a16="http://schemas.microsoft.com/office/drawing/2014/main" id="{C084F830-D3F8-7771-A6F8-6C901E5C1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3715103" y="914399"/>
              <a:ext cx="761886" cy="72461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8AE606-C29A-F615-E47E-4FBEE02E3EBD}"/>
                </a:ext>
              </a:extLst>
            </p:cNvPr>
            <p:cNvSpPr txBox="1"/>
            <p:nvPr/>
          </p:nvSpPr>
          <p:spPr>
            <a:xfrm>
              <a:off x="3347066" y="1899414"/>
              <a:ext cx="1356178" cy="400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TAXII Proxy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7D269E1-F8B6-E603-F40C-85A26CB05B61}"/>
              </a:ext>
            </a:extLst>
          </p:cNvPr>
          <p:cNvGrpSpPr/>
          <p:nvPr/>
        </p:nvGrpSpPr>
        <p:grpSpPr>
          <a:xfrm>
            <a:off x="3388701" y="672248"/>
            <a:ext cx="1471685" cy="885478"/>
            <a:chOff x="1520193" y="1588179"/>
            <a:chExt cx="1471685" cy="885478"/>
          </a:xfrm>
        </p:grpSpPr>
        <p:pic>
          <p:nvPicPr>
            <p:cNvPr id="34" name="Picture 33" descr="A grey and white paper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D2FA4E2E-34B2-0C82-E869-AB349EB2F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2035832" y="1588179"/>
              <a:ext cx="440409" cy="61097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6B42C4-4CEE-2BB5-B2DE-E48C0961521C}"/>
                </a:ext>
              </a:extLst>
            </p:cNvPr>
            <p:cNvSpPr txBox="1"/>
            <p:nvPr/>
          </p:nvSpPr>
          <p:spPr>
            <a:xfrm>
              <a:off x="1520193" y="2165880"/>
              <a:ext cx="1471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STIX 2.1 Schema</a:t>
              </a:r>
            </a:p>
          </p:txBody>
        </p:sp>
      </p:grp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5D59456C-38EE-1051-211C-BEB84142A915}"/>
              </a:ext>
            </a:extLst>
          </p:cNvPr>
          <p:cNvSpPr/>
          <p:nvPr/>
        </p:nvSpPr>
        <p:spPr>
          <a:xfrm>
            <a:off x="3213271" y="2983613"/>
            <a:ext cx="1615955" cy="25048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Poll TAXII Server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653C6B3-9733-51A3-41A3-36EFA5E104D0}"/>
              </a:ext>
            </a:extLst>
          </p:cNvPr>
          <p:cNvSpPr/>
          <p:nvPr/>
        </p:nvSpPr>
        <p:spPr>
          <a:xfrm flipH="1">
            <a:off x="6459826" y="3325483"/>
            <a:ext cx="1547003" cy="2504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STIX Bundle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8C3F9D4-9C78-AD06-2D3A-0CD30037B87F}"/>
              </a:ext>
            </a:extLst>
          </p:cNvPr>
          <p:cNvSpPr/>
          <p:nvPr/>
        </p:nvSpPr>
        <p:spPr>
          <a:xfrm rot="5400000">
            <a:off x="5003724" y="2107128"/>
            <a:ext cx="1173192" cy="250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Subscribed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DEF2291E-ABE8-0C5E-15CE-70C767F36F31}"/>
              </a:ext>
            </a:extLst>
          </p:cNvPr>
          <p:cNvSpPr/>
          <p:nvPr/>
        </p:nvSpPr>
        <p:spPr>
          <a:xfrm rot="16200000" flipH="1">
            <a:off x="5103251" y="4359411"/>
            <a:ext cx="873305" cy="250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Verify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53CF4DF-7D07-5F44-CB6B-F6A06BBEF9CF}"/>
              </a:ext>
            </a:extLst>
          </p:cNvPr>
          <p:cNvGrpSpPr/>
          <p:nvPr/>
        </p:nvGrpSpPr>
        <p:grpSpPr>
          <a:xfrm>
            <a:off x="399358" y="5399949"/>
            <a:ext cx="2114637" cy="713057"/>
            <a:chOff x="761667" y="5503466"/>
            <a:chExt cx="2114637" cy="713057"/>
          </a:xfrm>
        </p:grpSpPr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4AAC4419-8A1C-6AA8-CD01-CA68CF147A0B}"/>
                </a:ext>
              </a:extLst>
            </p:cNvPr>
            <p:cNvSpPr/>
            <p:nvPr/>
          </p:nvSpPr>
          <p:spPr>
            <a:xfrm>
              <a:off x="770867" y="5532113"/>
              <a:ext cx="873305" cy="25048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B3E9DA4-E58A-4942-1A9A-456FED45A587}"/>
                </a:ext>
              </a:extLst>
            </p:cNvPr>
            <p:cNvSpPr txBox="1"/>
            <p:nvPr/>
          </p:nvSpPr>
          <p:spPr>
            <a:xfrm>
              <a:off x="1644172" y="5503466"/>
              <a:ext cx="1121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API Request</a:t>
              </a: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46AFA1C4-9A56-1168-7EA7-4F4F74CA133D}"/>
                </a:ext>
              </a:extLst>
            </p:cNvPr>
            <p:cNvSpPr/>
            <p:nvPr/>
          </p:nvSpPr>
          <p:spPr>
            <a:xfrm>
              <a:off x="761667" y="5920435"/>
              <a:ext cx="882506" cy="2504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CBD050-F081-3AB8-077C-67BE9E10E278}"/>
                </a:ext>
              </a:extLst>
            </p:cNvPr>
            <p:cNvSpPr txBox="1"/>
            <p:nvPr/>
          </p:nvSpPr>
          <p:spPr>
            <a:xfrm>
              <a:off x="1644172" y="5908746"/>
              <a:ext cx="1232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Schema Data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D5D303F-A97B-A86F-178B-101F5F58C73A}"/>
              </a:ext>
            </a:extLst>
          </p:cNvPr>
          <p:cNvGrpSpPr/>
          <p:nvPr/>
        </p:nvGrpSpPr>
        <p:grpSpPr>
          <a:xfrm>
            <a:off x="8262423" y="2545436"/>
            <a:ext cx="945199" cy="1867503"/>
            <a:chOff x="4946886" y="2869809"/>
            <a:chExt cx="945199" cy="1867503"/>
          </a:xfrm>
        </p:grpSpPr>
        <p:pic>
          <p:nvPicPr>
            <p:cNvPr id="5" name="Picture 4" descr="A close up of a cylinder&#10;&#10;Description automatically generated">
              <a:extLst>
                <a:ext uri="{FF2B5EF4-FFF2-40B4-BE49-F238E27FC236}">
                  <a16:creationId xmlns:a16="http://schemas.microsoft.com/office/drawing/2014/main" id="{93FBBD4B-414B-CBFE-FED3-4E732DFF3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4946886" y="2869809"/>
              <a:ext cx="945199" cy="134428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D562259-657D-8BE6-0D5A-F27AF8D1AFC1}"/>
                </a:ext>
              </a:extLst>
            </p:cNvPr>
            <p:cNvSpPr txBox="1"/>
            <p:nvPr/>
          </p:nvSpPr>
          <p:spPr>
            <a:xfrm>
              <a:off x="5006369" y="4214092"/>
              <a:ext cx="808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TAXII </a:t>
              </a:r>
            </a:p>
            <a:p>
              <a:pPr algn="ctr"/>
              <a:r>
                <a:rPr lang="en-US" sz="1400" dirty="0"/>
                <a:t>SERVER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05DFB4A-5538-5B2F-FFE5-80097551001E}"/>
              </a:ext>
            </a:extLst>
          </p:cNvPr>
          <p:cNvGrpSpPr/>
          <p:nvPr/>
        </p:nvGrpSpPr>
        <p:grpSpPr>
          <a:xfrm>
            <a:off x="6400374" y="680159"/>
            <a:ext cx="1471685" cy="885478"/>
            <a:chOff x="1520193" y="1588179"/>
            <a:chExt cx="1471685" cy="885478"/>
          </a:xfrm>
        </p:grpSpPr>
        <p:pic>
          <p:nvPicPr>
            <p:cNvPr id="3" name="Picture 2" descr="A grey and white paper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7F897D14-72A7-B551-86D8-E6BF969E6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2035832" y="1588179"/>
              <a:ext cx="440409" cy="61097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DD57FF-F991-E3F2-468C-F1C0E75DF084}"/>
                </a:ext>
              </a:extLst>
            </p:cNvPr>
            <p:cNvSpPr txBox="1"/>
            <p:nvPr/>
          </p:nvSpPr>
          <p:spPr>
            <a:xfrm>
              <a:off x="1520193" y="2165880"/>
              <a:ext cx="1471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STIX 2.0 Schema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F9410C2-05B3-2E35-09F1-2BF1F31AB4B3}"/>
              </a:ext>
            </a:extLst>
          </p:cNvPr>
          <p:cNvGrpSpPr/>
          <p:nvPr/>
        </p:nvGrpSpPr>
        <p:grpSpPr>
          <a:xfrm>
            <a:off x="4829225" y="477051"/>
            <a:ext cx="1615955" cy="1145412"/>
            <a:chOff x="1520193" y="1543688"/>
            <a:chExt cx="1615955" cy="1145412"/>
          </a:xfrm>
        </p:grpSpPr>
        <p:pic>
          <p:nvPicPr>
            <p:cNvPr id="8" name="Picture 7" descr="A grey and white paper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B3AE011E-53C4-1B88-AFE8-FAEDAF43D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2066097" y="1543688"/>
              <a:ext cx="440409" cy="61097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A0B9A0-5BCB-4848-E13D-AE237DCC9D90}"/>
                </a:ext>
              </a:extLst>
            </p:cNvPr>
            <p:cNvSpPr txBox="1"/>
            <p:nvPr/>
          </p:nvSpPr>
          <p:spPr>
            <a:xfrm>
              <a:off x="1520193" y="2165880"/>
              <a:ext cx="16159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STIX 2.1 Enhanced</a:t>
              </a:r>
            </a:p>
            <a:p>
              <a:pPr algn="ctr"/>
              <a:r>
                <a:rPr lang="en-US" sz="1400" dirty="0"/>
                <a:t> Schema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FA210FF-D70D-7FF1-EE42-CD4BB1E3E1B3}"/>
              </a:ext>
            </a:extLst>
          </p:cNvPr>
          <p:cNvSpPr/>
          <p:nvPr/>
        </p:nvSpPr>
        <p:spPr>
          <a:xfrm>
            <a:off x="3269412" y="379562"/>
            <a:ext cx="4735902" cy="12206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9760648-7445-E3DF-1E2B-65E5914EFED5}"/>
              </a:ext>
            </a:extLst>
          </p:cNvPr>
          <p:cNvSpPr/>
          <p:nvPr/>
        </p:nvSpPr>
        <p:spPr>
          <a:xfrm>
            <a:off x="6445180" y="2967093"/>
            <a:ext cx="1615955" cy="25048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Poll TAXII Server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6254F2E-CDE3-2253-30E2-0CDB6CC08AFD}"/>
              </a:ext>
            </a:extLst>
          </p:cNvPr>
          <p:cNvSpPr/>
          <p:nvPr/>
        </p:nvSpPr>
        <p:spPr>
          <a:xfrm>
            <a:off x="408558" y="6205240"/>
            <a:ext cx="873305" cy="2504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B4D4D5-A064-3BD9-D97C-D75FAE2D1E21}"/>
              </a:ext>
            </a:extLst>
          </p:cNvPr>
          <p:cNvSpPr txBox="1"/>
          <p:nvPr/>
        </p:nvSpPr>
        <p:spPr>
          <a:xfrm>
            <a:off x="1292624" y="6176593"/>
            <a:ext cx="92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STIX Data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7DF7393-D7A0-10B0-832D-EB5A032583C6}"/>
              </a:ext>
            </a:extLst>
          </p:cNvPr>
          <p:cNvSpPr/>
          <p:nvPr/>
        </p:nvSpPr>
        <p:spPr>
          <a:xfrm flipH="1">
            <a:off x="3272825" y="3309760"/>
            <a:ext cx="1547003" cy="2504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STIX Bundle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5004BE-48FF-165D-086A-858C2498F961}"/>
              </a:ext>
            </a:extLst>
          </p:cNvPr>
          <p:cNvSpPr/>
          <p:nvPr/>
        </p:nvSpPr>
        <p:spPr>
          <a:xfrm>
            <a:off x="4082000" y="5022750"/>
            <a:ext cx="2976113" cy="1541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Data Loss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3E697B-B265-8961-7DDE-8AB5AB2A6748}"/>
              </a:ext>
            </a:extLst>
          </p:cNvPr>
          <p:cNvSpPr/>
          <p:nvPr/>
        </p:nvSpPr>
        <p:spPr>
          <a:xfrm>
            <a:off x="4260909" y="5178112"/>
            <a:ext cx="1264235" cy="25048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D1EFB6D-0A84-D0F3-7173-1FEE93727599}"/>
              </a:ext>
            </a:extLst>
          </p:cNvPr>
          <p:cNvSpPr/>
          <p:nvPr/>
        </p:nvSpPr>
        <p:spPr>
          <a:xfrm>
            <a:off x="4260908" y="5554745"/>
            <a:ext cx="1264235" cy="2504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555805-BF0D-1D8D-46E6-6E2CB597417E}"/>
              </a:ext>
            </a:extLst>
          </p:cNvPr>
          <p:cNvSpPr/>
          <p:nvPr/>
        </p:nvSpPr>
        <p:spPr>
          <a:xfrm>
            <a:off x="4260907" y="5937007"/>
            <a:ext cx="1264235" cy="25048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96F0B1D-D90A-F706-F36F-A13FA3FC0AF2}"/>
              </a:ext>
            </a:extLst>
          </p:cNvPr>
          <p:cNvSpPr/>
          <p:nvPr/>
        </p:nvSpPr>
        <p:spPr>
          <a:xfrm>
            <a:off x="5637202" y="5178112"/>
            <a:ext cx="1341568" cy="1041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555F382-C8E8-6959-F68C-2B30C661FC25}"/>
              </a:ext>
            </a:extLst>
          </p:cNvPr>
          <p:cNvSpPr/>
          <p:nvPr/>
        </p:nvSpPr>
        <p:spPr>
          <a:xfrm>
            <a:off x="5815538" y="5345380"/>
            <a:ext cx="246309" cy="2063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DA6025B-7063-0DA8-09A6-E5EDC75EC278}"/>
              </a:ext>
            </a:extLst>
          </p:cNvPr>
          <p:cNvSpPr/>
          <p:nvPr/>
        </p:nvSpPr>
        <p:spPr>
          <a:xfrm>
            <a:off x="6496625" y="5345380"/>
            <a:ext cx="246309" cy="2063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9B3BA5F-8996-1ECB-28A1-AE208C100E6C}"/>
              </a:ext>
            </a:extLst>
          </p:cNvPr>
          <p:cNvSpPr/>
          <p:nvPr/>
        </p:nvSpPr>
        <p:spPr>
          <a:xfrm>
            <a:off x="6145906" y="5833835"/>
            <a:ext cx="246309" cy="206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6AE7EC1-D0BE-6FB0-04B2-644D51546E49}"/>
              </a:ext>
            </a:extLst>
          </p:cNvPr>
          <p:cNvCxnSpPr>
            <a:cxnSpLocks/>
            <a:stCxn id="68" idx="5"/>
            <a:endCxn id="70" idx="1"/>
          </p:cNvCxnSpPr>
          <p:nvPr/>
        </p:nvCxnSpPr>
        <p:spPr>
          <a:xfrm>
            <a:off x="6025776" y="5521505"/>
            <a:ext cx="156201" cy="342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848DFDD-6FE2-2C39-EFF3-00B3C77E1A5A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6356144" y="5521505"/>
            <a:ext cx="176552" cy="342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748AD17-80E9-947B-2AEF-BAD6BF5BAAEA}"/>
              </a:ext>
            </a:extLst>
          </p:cNvPr>
          <p:cNvGrpSpPr/>
          <p:nvPr/>
        </p:nvGrpSpPr>
        <p:grpSpPr>
          <a:xfrm>
            <a:off x="9114941" y="2400943"/>
            <a:ext cx="1289232" cy="885478"/>
            <a:chOff x="1520193" y="1588179"/>
            <a:chExt cx="1440523" cy="885478"/>
          </a:xfrm>
        </p:grpSpPr>
        <p:pic>
          <p:nvPicPr>
            <p:cNvPr id="78" name="Picture 77" descr="A grey and white paper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AD413B1F-90B2-70FF-3CBE-F9952C1C4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2035832" y="1588179"/>
              <a:ext cx="440409" cy="610972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4048199-AFA8-E652-0757-1E50DE64323B}"/>
                </a:ext>
              </a:extLst>
            </p:cNvPr>
            <p:cNvSpPr txBox="1"/>
            <p:nvPr/>
          </p:nvSpPr>
          <p:spPr>
            <a:xfrm>
              <a:off x="1520193" y="2165880"/>
              <a:ext cx="14405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STIX 2.1 Objects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119BEB0-B5BA-ABC1-50BF-8F4A3A775439}"/>
              </a:ext>
            </a:extLst>
          </p:cNvPr>
          <p:cNvGrpSpPr/>
          <p:nvPr/>
        </p:nvGrpSpPr>
        <p:grpSpPr>
          <a:xfrm>
            <a:off x="9039296" y="3261672"/>
            <a:ext cx="1440523" cy="885478"/>
            <a:chOff x="1520193" y="1588179"/>
            <a:chExt cx="1609568" cy="885478"/>
          </a:xfrm>
        </p:grpSpPr>
        <p:pic>
          <p:nvPicPr>
            <p:cNvPr id="81" name="Picture 80" descr="A grey and white paper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B8E69B50-3641-8E5E-F6C5-F562597AE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2035832" y="1588179"/>
              <a:ext cx="440409" cy="610972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B6D6DF7-0123-5D88-4A8F-C38CAD8BC649}"/>
                </a:ext>
              </a:extLst>
            </p:cNvPr>
            <p:cNvSpPr txBox="1"/>
            <p:nvPr/>
          </p:nvSpPr>
          <p:spPr>
            <a:xfrm>
              <a:off x="1520193" y="2165880"/>
              <a:ext cx="1609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STIX 2.0 Objects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93CE917-BBE3-8D90-D493-D06AF74FF3E9}"/>
              </a:ext>
            </a:extLst>
          </p:cNvPr>
          <p:cNvGrpSpPr/>
          <p:nvPr/>
        </p:nvGrpSpPr>
        <p:grpSpPr>
          <a:xfrm>
            <a:off x="10062150" y="2233215"/>
            <a:ext cx="1615955" cy="1100921"/>
            <a:chOff x="1520193" y="1588179"/>
            <a:chExt cx="1805588" cy="1100921"/>
          </a:xfrm>
        </p:grpSpPr>
        <p:pic>
          <p:nvPicPr>
            <p:cNvPr id="84" name="Picture 83" descr="A grey and white paper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62CC48C4-A29F-E7B8-693F-31AA83CB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2035832" y="1588179"/>
              <a:ext cx="440409" cy="610972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DB83088-00B6-220C-6331-AA8468CE8E0F}"/>
                </a:ext>
              </a:extLst>
            </p:cNvPr>
            <p:cNvSpPr txBox="1"/>
            <p:nvPr/>
          </p:nvSpPr>
          <p:spPr>
            <a:xfrm>
              <a:off x="1520193" y="2165880"/>
              <a:ext cx="1805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STIX 2.1 Enhanced</a:t>
              </a:r>
            </a:p>
            <a:p>
              <a:pPr algn="ctr"/>
              <a:r>
                <a:rPr lang="en-US" sz="1400" dirty="0"/>
                <a:t> Objects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291623B1-1CD5-6C08-EBB2-EC475F82BC80}"/>
              </a:ext>
            </a:extLst>
          </p:cNvPr>
          <p:cNvSpPr/>
          <p:nvPr/>
        </p:nvSpPr>
        <p:spPr>
          <a:xfrm>
            <a:off x="595840" y="2783676"/>
            <a:ext cx="1121397" cy="8626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Test Suite</a:t>
            </a:r>
          </a:p>
        </p:txBody>
      </p:sp>
    </p:spTree>
    <p:extLst>
      <p:ext uri="{BB962C8B-B14F-4D97-AF65-F5344CB8AC3E}">
        <p14:creationId xmlns:p14="http://schemas.microsoft.com/office/powerpoint/2010/main" val="280234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CA48-627D-5EFC-E768-06CD5474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1E6FB-EDD8-6E3D-6D21-2BD7306A1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Drafting my Software Design Document to capture:</a:t>
            </a:r>
          </a:p>
          <a:p>
            <a:pPr lvl="1"/>
            <a:r>
              <a:rPr lang="en-US" dirty="0"/>
              <a:t>Functional and non-functional requirements</a:t>
            </a:r>
          </a:p>
          <a:p>
            <a:pPr lvl="1"/>
            <a:r>
              <a:rPr lang="en-US" dirty="0"/>
              <a:t>Timeline for each features development</a:t>
            </a:r>
          </a:p>
          <a:p>
            <a:pPr lvl="1"/>
            <a:r>
              <a:rPr lang="en-US" dirty="0"/>
              <a:t>Diagrams for data flow and components</a:t>
            </a:r>
          </a:p>
          <a:p>
            <a:pPr lvl="1"/>
            <a:r>
              <a:rPr lang="en-US" dirty="0"/>
              <a:t>User Interface Wireframes and prototypes</a:t>
            </a:r>
          </a:p>
        </p:txBody>
      </p:sp>
    </p:spTree>
    <p:extLst>
      <p:ext uri="{BB962C8B-B14F-4D97-AF65-F5344CB8AC3E}">
        <p14:creationId xmlns:p14="http://schemas.microsoft.com/office/powerpoint/2010/main" val="91067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CA48-627D-5EFC-E768-06CD5474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1E6FB-EDD8-6E3D-6D21-2BD7306A1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areas of the software development planning process I may be overlooking that may cause delays later in the semester?</a:t>
            </a:r>
          </a:p>
        </p:txBody>
      </p:sp>
    </p:spTree>
    <p:extLst>
      <p:ext uri="{BB962C8B-B14F-4D97-AF65-F5344CB8AC3E}">
        <p14:creationId xmlns:p14="http://schemas.microsoft.com/office/powerpoint/2010/main" val="200198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7D269E1-F8B6-E603-F40C-85A26CB05B61}"/>
              </a:ext>
            </a:extLst>
          </p:cNvPr>
          <p:cNvGrpSpPr/>
          <p:nvPr/>
        </p:nvGrpSpPr>
        <p:grpSpPr>
          <a:xfrm>
            <a:off x="3473521" y="353301"/>
            <a:ext cx="1252074" cy="892440"/>
            <a:chOff x="1696197" y="1588179"/>
            <a:chExt cx="1252074" cy="892440"/>
          </a:xfrm>
        </p:grpSpPr>
        <p:pic>
          <p:nvPicPr>
            <p:cNvPr id="34" name="Picture 33" descr="A grey and white paper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D2FA4E2E-34B2-0C82-E869-AB349EB2F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035832" y="1588179"/>
              <a:ext cx="440409" cy="61097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6B42C4-4CEE-2BB5-B2DE-E48C0961521C}"/>
                </a:ext>
              </a:extLst>
            </p:cNvPr>
            <p:cNvSpPr txBox="1"/>
            <p:nvPr/>
          </p:nvSpPr>
          <p:spPr>
            <a:xfrm>
              <a:off x="1696197" y="2172842"/>
              <a:ext cx="12520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CTI Schema X</a:t>
              </a:r>
            </a:p>
          </p:txBody>
        </p:sp>
      </p:grp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9E30B664-43DA-7692-0197-19486A66360F}"/>
              </a:ext>
            </a:extLst>
          </p:cNvPr>
          <p:cNvSpPr/>
          <p:nvPr/>
        </p:nvSpPr>
        <p:spPr>
          <a:xfrm rot="19361643">
            <a:off x="6241615" y="4250146"/>
            <a:ext cx="2388024" cy="25048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Subscribed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8D622C55-2499-F30B-F495-2D88831EEFE3}"/>
              </a:ext>
            </a:extLst>
          </p:cNvPr>
          <p:cNvSpPr/>
          <p:nvPr/>
        </p:nvSpPr>
        <p:spPr>
          <a:xfrm rot="19443396" flipH="1">
            <a:off x="6881690" y="1344535"/>
            <a:ext cx="1210194" cy="250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Subscribed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55C4516-86E5-B092-9929-EAFCDAD1D190}"/>
              </a:ext>
            </a:extLst>
          </p:cNvPr>
          <p:cNvSpPr/>
          <p:nvPr/>
        </p:nvSpPr>
        <p:spPr>
          <a:xfrm rot="18044693" flipH="1">
            <a:off x="2733827" y="1807936"/>
            <a:ext cx="1321724" cy="250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Subscribed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53CF4DF-7D07-5F44-CB6B-F6A06BBEF9CF}"/>
              </a:ext>
            </a:extLst>
          </p:cNvPr>
          <p:cNvGrpSpPr/>
          <p:nvPr/>
        </p:nvGrpSpPr>
        <p:grpSpPr>
          <a:xfrm>
            <a:off x="1798803" y="5419225"/>
            <a:ext cx="2114637" cy="713057"/>
            <a:chOff x="761667" y="5503466"/>
            <a:chExt cx="2114637" cy="713057"/>
          </a:xfrm>
        </p:grpSpPr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4AAC4419-8A1C-6AA8-CD01-CA68CF147A0B}"/>
                </a:ext>
              </a:extLst>
            </p:cNvPr>
            <p:cNvSpPr/>
            <p:nvPr/>
          </p:nvSpPr>
          <p:spPr>
            <a:xfrm>
              <a:off x="770867" y="5532113"/>
              <a:ext cx="873305" cy="25048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B3E9DA4-E58A-4942-1A9A-456FED45A587}"/>
                </a:ext>
              </a:extLst>
            </p:cNvPr>
            <p:cNvSpPr txBox="1"/>
            <p:nvPr/>
          </p:nvSpPr>
          <p:spPr>
            <a:xfrm>
              <a:off x="1644172" y="5503466"/>
              <a:ext cx="8472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CTI Data</a:t>
              </a: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46AFA1C4-9A56-1168-7EA7-4F4F74CA133D}"/>
                </a:ext>
              </a:extLst>
            </p:cNvPr>
            <p:cNvSpPr/>
            <p:nvPr/>
          </p:nvSpPr>
          <p:spPr>
            <a:xfrm>
              <a:off x="761667" y="5920435"/>
              <a:ext cx="882506" cy="2504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CBD050-F081-3AB8-077C-67BE9E10E278}"/>
                </a:ext>
              </a:extLst>
            </p:cNvPr>
            <p:cNvSpPr txBox="1"/>
            <p:nvPr/>
          </p:nvSpPr>
          <p:spPr>
            <a:xfrm>
              <a:off x="1644172" y="5908746"/>
              <a:ext cx="1232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Schema Data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5CD255D-B925-E1AD-DE59-0BA9FAAD2A3F}"/>
              </a:ext>
            </a:extLst>
          </p:cNvPr>
          <p:cNvGrpSpPr/>
          <p:nvPr/>
        </p:nvGrpSpPr>
        <p:grpSpPr>
          <a:xfrm>
            <a:off x="99063" y="2397477"/>
            <a:ext cx="3659257" cy="1338672"/>
            <a:chOff x="99063" y="2397477"/>
            <a:chExt cx="3659257" cy="133867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6FB14C-9BF2-8F2D-5EDD-C3A501376357}"/>
                </a:ext>
              </a:extLst>
            </p:cNvPr>
            <p:cNvGrpSpPr/>
            <p:nvPr/>
          </p:nvGrpSpPr>
          <p:grpSpPr>
            <a:xfrm>
              <a:off x="99063" y="2397477"/>
              <a:ext cx="1564256" cy="1251808"/>
              <a:chOff x="9434425" y="1025959"/>
              <a:chExt cx="1564256" cy="1251808"/>
            </a:xfrm>
          </p:grpSpPr>
          <p:pic>
            <p:nvPicPr>
              <p:cNvPr id="23" name="Picture 22" descr="A computer monitor and tower">
                <a:extLst>
                  <a:ext uri="{FF2B5EF4-FFF2-40B4-BE49-F238E27FC236}">
                    <a16:creationId xmlns:a16="http://schemas.microsoft.com/office/drawing/2014/main" id="{ADE6771D-FF26-DEC1-435D-56B4CFFDB7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9434425" y="1025959"/>
                <a:ext cx="1564256" cy="1173192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A9AE05-47A6-424B-E85F-E94AC9BC3D69}"/>
                  </a:ext>
                </a:extLst>
              </p:cNvPr>
              <p:cNvSpPr txBox="1"/>
              <p:nvPr/>
            </p:nvSpPr>
            <p:spPr>
              <a:xfrm>
                <a:off x="9707535" y="1969990"/>
                <a:ext cx="11776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TAXII client A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A8781DF-118D-29ED-AD3E-488D9CF5495C}"/>
                </a:ext>
              </a:extLst>
            </p:cNvPr>
            <p:cNvGrpSpPr/>
            <p:nvPr/>
          </p:nvGrpSpPr>
          <p:grpSpPr>
            <a:xfrm>
              <a:off x="2512772" y="2625138"/>
              <a:ext cx="1245548" cy="1111011"/>
              <a:chOff x="3257910" y="853701"/>
              <a:chExt cx="1658528" cy="1446401"/>
            </a:xfrm>
          </p:grpSpPr>
          <p:pic>
            <p:nvPicPr>
              <p:cNvPr id="30" name="Picture 29" descr="A computer monitor with a black background">
                <a:extLst>
                  <a:ext uri="{FF2B5EF4-FFF2-40B4-BE49-F238E27FC236}">
                    <a16:creationId xmlns:a16="http://schemas.microsoft.com/office/drawing/2014/main" id="{CF641010-DBD8-C356-3120-3FB8FD4DD5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3257910" y="853701"/>
                <a:ext cx="1634930" cy="1078032"/>
              </a:xfrm>
              <a:prstGeom prst="rect">
                <a:avLst/>
              </a:prstGeom>
            </p:spPr>
          </p:pic>
          <p:pic>
            <p:nvPicPr>
              <p:cNvPr id="31" name="Picture 30" descr="A hammer and wrench crossed">
                <a:extLst>
                  <a:ext uri="{FF2B5EF4-FFF2-40B4-BE49-F238E27FC236}">
                    <a16:creationId xmlns:a16="http://schemas.microsoft.com/office/drawing/2014/main" id="{C084F830-D3F8-7771-A6F8-6C901E5C1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9"/>
                  </a:ext>
                </a:extLst>
              </a:blip>
              <a:stretch>
                <a:fillRect/>
              </a:stretch>
            </p:blipFill>
            <p:spPr>
              <a:xfrm>
                <a:off x="3715103" y="914399"/>
                <a:ext cx="761886" cy="724618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8AE606-C29A-F615-E47E-4FBEE02E3EBD}"/>
                  </a:ext>
                </a:extLst>
              </p:cNvPr>
              <p:cNvSpPr txBox="1"/>
              <p:nvPr/>
            </p:nvSpPr>
            <p:spPr>
              <a:xfrm>
                <a:off x="3347066" y="1899414"/>
                <a:ext cx="1569372" cy="400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Schema Tool</a:t>
                </a:r>
              </a:p>
            </p:txBody>
          </p:sp>
        </p:grp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5D59456C-38EE-1051-211C-BEB84142A915}"/>
                </a:ext>
              </a:extLst>
            </p:cNvPr>
            <p:cNvSpPr/>
            <p:nvPr/>
          </p:nvSpPr>
          <p:spPr>
            <a:xfrm>
              <a:off x="1609672" y="2706267"/>
              <a:ext cx="873305" cy="25048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Publish</a:t>
              </a:r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DEF2291E-ABE8-0C5E-15CE-70C767F36F31}"/>
                </a:ext>
              </a:extLst>
            </p:cNvPr>
            <p:cNvSpPr/>
            <p:nvPr/>
          </p:nvSpPr>
          <p:spPr>
            <a:xfrm flipH="1">
              <a:off x="1584459" y="2984073"/>
              <a:ext cx="873305" cy="2504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Verify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EF9F6F74-3E6C-06EC-4651-745179500437}"/>
                </a:ext>
              </a:extLst>
            </p:cNvPr>
            <p:cNvSpPr/>
            <p:nvPr/>
          </p:nvSpPr>
          <p:spPr>
            <a:xfrm flipH="1">
              <a:off x="1584459" y="3286678"/>
              <a:ext cx="864444" cy="25048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Convert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B186B1A-DB83-C1E6-469E-E2EF92757FC7}"/>
              </a:ext>
            </a:extLst>
          </p:cNvPr>
          <p:cNvGrpSpPr/>
          <p:nvPr/>
        </p:nvGrpSpPr>
        <p:grpSpPr>
          <a:xfrm>
            <a:off x="3865615" y="1728141"/>
            <a:ext cx="3659257" cy="1338672"/>
            <a:chOff x="99063" y="2397477"/>
            <a:chExt cx="3659257" cy="133867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CBF6427-C2FE-3BFE-B34B-35452A23577C}"/>
                </a:ext>
              </a:extLst>
            </p:cNvPr>
            <p:cNvGrpSpPr/>
            <p:nvPr/>
          </p:nvGrpSpPr>
          <p:grpSpPr>
            <a:xfrm>
              <a:off x="99063" y="2397477"/>
              <a:ext cx="1564256" cy="1251808"/>
              <a:chOff x="9434425" y="1025959"/>
              <a:chExt cx="1564256" cy="1251808"/>
            </a:xfrm>
          </p:grpSpPr>
          <p:pic>
            <p:nvPicPr>
              <p:cNvPr id="37" name="Picture 36" descr="A computer monitor and tower">
                <a:extLst>
                  <a:ext uri="{FF2B5EF4-FFF2-40B4-BE49-F238E27FC236}">
                    <a16:creationId xmlns:a16="http://schemas.microsoft.com/office/drawing/2014/main" id="{D6317179-EA6F-B741-54E0-4B23EB6D5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9434425" y="1025959"/>
                <a:ext cx="1564256" cy="1173192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79E565-ED69-CE48-1724-60A62FB774AD}"/>
                  </a:ext>
                </a:extLst>
              </p:cNvPr>
              <p:cNvSpPr txBox="1"/>
              <p:nvPr/>
            </p:nvSpPr>
            <p:spPr>
              <a:xfrm>
                <a:off x="9707535" y="1969990"/>
                <a:ext cx="11809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TAXII client B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6A1B2C9-0AD1-EBA9-B84D-246FB78C16FE}"/>
                </a:ext>
              </a:extLst>
            </p:cNvPr>
            <p:cNvGrpSpPr/>
            <p:nvPr/>
          </p:nvGrpSpPr>
          <p:grpSpPr>
            <a:xfrm>
              <a:off x="2512772" y="2625138"/>
              <a:ext cx="1245548" cy="1111011"/>
              <a:chOff x="3257910" y="853701"/>
              <a:chExt cx="1658528" cy="1446401"/>
            </a:xfrm>
          </p:grpSpPr>
          <p:pic>
            <p:nvPicPr>
              <p:cNvPr id="12" name="Picture 11" descr="A computer monitor with a black background">
                <a:extLst>
                  <a:ext uri="{FF2B5EF4-FFF2-40B4-BE49-F238E27FC236}">
                    <a16:creationId xmlns:a16="http://schemas.microsoft.com/office/drawing/2014/main" id="{0DBC0CBB-D1D0-7F2C-1A32-FA19CA9D2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3257910" y="853701"/>
                <a:ext cx="1634930" cy="1078032"/>
              </a:xfrm>
              <a:prstGeom prst="rect">
                <a:avLst/>
              </a:prstGeom>
            </p:spPr>
          </p:pic>
          <p:pic>
            <p:nvPicPr>
              <p:cNvPr id="21" name="Picture 20" descr="A hammer and wrench crossed">
                <a:extLst>
                  <a:ext uri="{FF2B5EF4-FFF2-40B4-BE49-F238E27FC236}">
                    <a16:creationId xmlns:a16="http://schemas.microsoft.com/office/drawing/2014/main" id="{18688F14-6214-C419-EFB8-A9E149C1F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9"/>
                  </a:ext>
                </a:extLst>
              </a:blip>
              <a:stretch>
                <a:fillRect/>
              </a:stretch>
            </p:blipFill>
            <p:spPr>
              <a:xfrm>
                <a:off x="3715103" y="914399"/>
                <a:ext cx="761886" cy="724618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0A062F-353A-91A5-024C-13B66A230958}"/>
                  </a:ext>
                </a:extLst>
              </p:cNvPr>
              <p:cNvSpPr txBox="1"/>
              <p:nvPr/>
            </p:nvSpPr>
            <p:spPr>
              <a:xfrm>
                <a:off x="3347066" y="1899414"/>
                <a:ext cx="1569372" cy="400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Schema Tool</a:t>
                </a:r>
              </a:p>
            </p:txBody>
          </p:sp>
        </p:grp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0E975730-62E5-704F-BF3A-21A8F2361915}"/>
                </a:ext>
              </a:extLst>
            </p:cNvPr>
            <p:cNvSpPr/>
            <p:nvPr/>
          </p:nvSpPr>
          <p:spPr>
            <a:xfrm>
              <a:off x="1609672" y="2706267"/>
              <a:ext cx="873305" cy="25048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Publish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E60EDF52-38A5-BEB6-2AF1-54238D834744}"/>
                </a:ext>
              </a:extLst>
            </p:cNvPr>
            <p:cNvSpPr/>
            <p:nvPr/>
          </p:nvSpPr>
          <p:spPr>
            <a:xfrm flipH="1">
              <a:off x="1584459" y="2984073"/>
              <a:ext cx="873305" cy="2504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Verify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7D88A62-6909-0ED0-2E63-1F4B3437515A}"/>
                </a:ext>
              </a:extLst>
            </p:cNvPr>
            <p:cNvSpPr/>
            <p:nvPr/>
          </p:nvSpPr>
          <p:spPr>
            <a:xfrm flipH="1">
              <a:off x="1584459" y="3286678"/>
              <a:ext cx="864444" cy="25048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ingest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C1CC1B0-65B2-C6BD-F8CA-D7108962D79D}"/>
              </a:ext>
            </a:extLst>
          </p:cNvPr>
          <p:cNvGrpSpPr/>
          <p:nvPr/>
        </p:nvGrpSpPr>
        <p:grpSpPr>
          <a:xfrm flipH="1">
            <a:off x="8035702" y="2310613"/>
            <a:ext cx="3832182" cy="1338672"/>
            <a:chOff x="99063" y="2397477"/>
            <a:chExt cx="3659257" cy="13386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39CC6A5-E43B-130D-502F-4938F3D44FE4}"/>
                </a:ext>
              </a:extLst>
            </p:cNvPr>
            <p:cNvGrpSpPr/>
            <p:nvPr/>
          </p:nvGrpSpPr>
          <p:grpSpPr>
            <a:xfrm>
              <a:off x="99063" y="2397477"/>
              <a:ext cx="1564256" cy="1251808"/>
              <a:chOff x="9434425" y="1025959"/>
              <a:chExt cx="1564256" cy="1251808"/>
            </a:xfrm>
          </p:grpSpPr>
          <p:pic>
            <p:nvPicPr>
              <p:cNvPr id="79" name="Picture 78" descr="A computer monitor and tower">
                <a:extLst>
                  <a:ext uri="{FF2B5EF4-FFF2-40B4-BE49-F238E27FC236}">
                    <a16:creationId xmlns:a16="http://schemas.microsoft.com/office/drawing/2014/main" id="{7B4DE71C-F206-C367-356A-3ECAFE754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9434425" y="1025959"/>
                <a:ext cx="1564256" cy="1173192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816464E-FE27-6212-A8F7-641866DDA757}"/>
                  </a:ext>
                </a:extLst>
              </p:cNvPr>
              <p:cNvSpPr txBox="1"/>
              <p:nvPr/>
            </p:nvSpPr>
            <p:spPr>
              <a:xfrm>
                <a:off x="9694856" y="1969990"/>
                <a:ext cx="11429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TAXII client C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4607ADB-88F5-EE9B-916C-F941EA248E80}"/>
                </a:ext>
              </a:extLst>
            </p:cNvPr>
            <p:cNvGrpSpPr/>
            <p:nvPr/>
          </p:nvGrpSpPr>
          <p:grpSpPr>
            <a:xfrm>
              <a:off x="2512772" y="2625138"/>
              <a:ext cx="1245548" cy="1111011"/>
              <a:chOff x="3257910" y="853701"/>
              <a:chExt cx="1658528" cy="1446401"/>
            </a:xfrm>
          </p:grpSpPr>
          <p:pic>
            <p:nvPicPr>
              <p:cNvPr id="76" name="Picture 75" descr="A computer monitor with a black background">
                <a:extLst>
                  <a:ext uri="{FF2B5EF4-FFF2-40B4-BE49-F238E27FC236}">
                    <a16:creationId xmlns:a16="http://schemas.microsoft.com/office/drawing/2014/main" id="{A7B65080-3487-46B7-E3A0-D2619A035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3257910" y="853701"/>
                <a:ext cx="1634930" cy="1078032"/>
              </a:xfrm>
              <a:prstGeom prst="rect">
                <a:avLst/>
              </a:prstGeom>
            </p:spPr>
          </p:pic>
          <p:pic>
            <p:nvPicPr>
              <p:cNvPr id="77" name="Picture 76" descr="A hammer and wrench crossed">
                <a:extLst>
                  <a:ext uri="{FF2B5EF4-FFF2-40B4-BE49-F238E27FC236}">
                    <a16:creationId xmlns:a16="http://schemas.microsoft.com/office/drawing/2014/main" id="{CDFFEC00-4C09-F534-E779-F3A8FC4AB5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9"/>
                  </a:ext>
                </a:extLst>
              </a:blip>
              <a:stretch>
                <a:fillRect/>
              </a:stretch>
            </p:blipFill>
            <p:spPr>
              <a:xfrm>
                <a:off x="3715103" y="914399"/>
                <a:ext cx="761886" cy="724618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795B925-BF16-AF8E-A5FA-7702AFF4C75B}"/>
                  </a:ext>
                </a:extLst>
              </p:cNvPr>
              <p:cNvSpPr txBox="1"/>
              <p:nvPr/>
            </p:nvSpPr>
            <p:spPr>
              <a:xfrm>
                <a:off x="3347066" y="1899414"/>
                <a:ext cx="1569372" cy="400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Schema Tool</a:t>
                </a:r>
              </a:p>
            </p:txBody>
          </p:sp>
        </p:grpSp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D847E121-750C-FAAE-FE40-3D5F99DFBE9A}"/>
                </a:ext>
              </a:extLst>
            </p:cNvPr>
            <p:cNvSpPr/>
            <p:nvPr/>
          </p:nvSpPr>
          <p:spPr>
            <a:xfrm>
              <a:off x="1609672" y="2706267"/>
              <a:ext cx="873305" cy="25048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Publish</a:t>
              </a:r>
            </a:p>
          </p:txBody>
        </p:sp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18EDA1E5-CA4E-36EF-DB56-14CC506F0F7D}"/>
                </a:ext>
              </a:extLst>
            </p:cNvPr>
            <p:cNvSpPr/>
            <p:nvPr/>
          </p:nvSpPr>
          <p:spPr>
            <a:xfrm flipH="1">
              <a:off x="1584459" y="2984073"/>
              <a:ext cx="873305" cy="2504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Verify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75" name="Arrow: Right 74">
              <a:extLst>
                <a:ext uri="{FF2B5EF4-FFF2-40B4-BE49-F238E27FC236}">
                  <a16:creationId xmlns:a16="http://schemas.microsoft.com/office/drawing/2014/main" id="{53CECCDF-354E-2484-A36A-B13841C36BE3}"/>
                </a:ext>
              </a:extLst>
            </p:cNvPr>
            <p:cNvSpPr/>
            <p:nvPr/>
          </p:nvSpPr>
          <p:spPr>
            <a:xfrm flipH="1">
              <a:off x="1584459" y="3286678"/>
              <a:ext cx="864444" cy="25048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Convert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D23B0C0-6463-349E-F561-F3493BA85B20}"/>
              </a:ext>
            </a:extLst>
          </p:cNvPr>
          <p:cNvGrpSpPr/>
          <p:nvPr/>
        </p:nvGrpSpPr>
        <p:grpSpPr>
          <a:xfrm>
            <a:off x="5429871" y="4970838"/>
            <a:ext cx="945199" cy="1867503"/>
            <a:chOff x="4946886" y="2869809"/>
            <a:chExt cx="945199" cy="1867503"/>
          </a:xfrm>
        </p:grpSpPr>
        <p:pic>
          <p:nvPicPr>
            <p:cNvPr id="82" name="Picture 81" descr="A close up of a cylinder&#10;&#10;Description automatically generated">
              <a:extLst>
                <a:ext uri="{FF2B5EF4-FFF2-40B4-BE49-F238E27FC236}">
                  <a16:creationId xmlns:a16="http://schemas.microsoft.com/office/drawing/2014/main" id="{949B7D8F-13B6-6DD1-BD74-9847A3995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4946886" y="2869809"/>
              <a:ext cx="945199" cy="1344283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BDD6C61-73C3-BEDA-D620-51BDE626F8FF}"/>
                </a:ext>
              </a:extLst>
            </p:cNvPr>
            <p:cNvSpPr txBox="1"/>
            <p:nvPr/>
          </p:nvSpPr>
          <p:spPr>
            <a:xfrm>
              <a:off x="5006369" y="4214092"/>
              <a:ext cx="808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TAXII </a:t>
              </a:r>
            </a:p>
            <a:p>
              <a:pPr algn="ctr"/>
              <a:r>
                <a:rPr lang="en-US" sz="1400" dirty="0"/>
                <a:t>SERVER</a:t>
              </a:r>
            </a:p>
          </p:txBody>
        </p:sp>
      </p:grp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4FFB4896-9D1C-1421-B88B-B4AF16334E6C}"/>
              </a:ext>
            </a:extLst>
          </p:cNvPr>
          <p:cNvSpPr/>
          <p:nvPr/>
        </p:nvSpPr>
        <p:spPr>
          <a:xfrm rot="16955404">
            <a:off x="5488969" y="3864933"/>
            <a:ext cx="1939868" cy="25048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Subscribed</a:t>
            </a: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8B1D1E96-0BB8-C708-3017-7EA21BEDDE95}"/>
              </a:ext>
            </a:extLst>
          </p:cNvPr>
          <p:cNvSpPr/>
          <p:nvPr/>
        </p:nvSpPr>
        <p:spPr>
          <a:xfrm rot="13226572" flipV="1">
            <a:off x="3367501" y="4315649"/>
            <a:ext cx="2192457" cy="24112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Subscribed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C02CDE9E-4EFD-FE8C-FC27-327BE2B516F2}"/>
              </a:ext>
            </a:extLst>
          </p:cNvPr>
          <p:cNvSpPr/>
          <p:nvPr/>
        </p:nvSpPr>
        <p:spPr>
          <a:xfrm rot="2431385">
            <a:off x="3570268" y="4135844"/>
            <a:ext cx="2099499" cy="25048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0D285EED-6191-2058-3EA2-04C37FE68701}"/>
              </a:ext>
            </a:extLst>
          </p:cNvPr>
          <p:cNvSpPr/>
          <p:nvPr/>
        </p:nvSpPr>
        <p:spPr>
          <a:xfrm rot="6140438" flipV="1">
            <a:off x="5279844" y="3829711"/>
            <a:ext cx="1838388" cy="28395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396F3E50-1518-005C-B93E-606CD310110B}"/>
              </a:ext>
            </a:extLst>
          </p:cNvPr>
          <p:cNvSpPr/>
          <p:nvPr/>
        </p:nvSpPr>
        <p:spPr>
          <a:xfrm rot="8533587" flipV="1">
            <a:off x="6268779" y="4482355"/>
            <a:ext cx="2511516" cy="28395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0EEA0F9B-8B31-01BC-8217-E7B1D47F8B08}"/>
              </a:ext>
            </a:extLst>
          </p:cNvPr>
          <p:cNvSpPr/>
          <p:nvPr/>
        </p:nvSpPr>
        <p:spPr>
          <a:xfrm rot="12550263" flipH="1" flipV="1">
            <a:off x="4640847" y="1410667"/>
            <a:ext cx="1699693" cy="2643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Subscribed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E63715C-0C95-8D3F-11C9-2B4D6DC38090}"/>
              </a:ext>
            </a:extLst>
          </p:cNvPr>
          <p:cNvGrpSpPr/>
          <p:nvPr/>
        </p:nvGrpSpPr>
        <p:grpSpPr>
          <a:xfrm>
            <a:off x="7981271" y="474176"/>
            <a:ext cx="1245662" cy="892440"/>
            <a:chOff x="1696197" y="1588179"/>
            <a:chExt cx="1245662" cy="892440"/>
          </a:xfrm>
        </p:grpSpPr>
        <p:pic>
          <p:nvPicPr>
            <p:cNvPr id="91" name="Picture 90" descr="A grey and white paper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6E70AD46-D95B-A29E-98EC-BA16155EC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035832" y="1588179"/>
              <a:ext cx="440409" cy="610972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5F9CB41-EFC6-80FC-2377-909D63594961}"/>
                </a:ext>
              </a:extLst>
            </p:cNvPr>
            <p:cNvSpPr txBox="1"/>
            <p:nvPr/>
          </p:nvSpPr>
          <p:spPr>
            <a:xfrm>
              <a:off x="1696197" y="2172842"/>
              <a:ext cx="1245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CTI Schema Z</a:t>
              </a:r>
            </a:p>
          </p:txBody>
        </p:sp>
      </p:grp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B0CEE3C3-895F-53EE-1C11-5F4EEFA97F4A}"/>
              </a:ext>
            </a:extLst>
          </p:cNvPr>
          <p:cNvSpPr/>
          <p:nvPr/>
        </p:nvSpPr>
        <p:spPr>
          <a:xfrm rot="16200000" flipH="1">
            <a:off x="8026262" y="1815046"/>
            <a:ext cx="1176092" cy="250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Subscribed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71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273</Words>
  <Application>Microsoft Office PowerPoint</Application>
  <PresentationFormat>Widescreen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TAXII Proxy</vt:lpstr>
      <vt:lpstr>Issues With the Current Standard</vt:lpstr>
      <vt:lpstr>PowerPoint Presentation</vt:lpstr>
      <vt:lpstr>PowerPoint Presentation</vt:lpstr>
      <vt:lpstr>Progress</vt:lpstr>
      <vt:lpstr>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Cortez McCrary</dc:creator>
  <cp:lastModifiedBy>Cortez McCrary</cp:lastModifiedBy>
  <cp:revision>1</cp:revision>
  <dcterms:created xsi:type="dcterms:W3CDTF">2024-01-21T17:51:57Z</dcterms:created>
  <dcterms:modified xsi:type="dcterms:W3CDTF">2024-03-17T21:17:28Z</dcterms:modified>
</cp:coreProperties>
</file>