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1A5-2748-44A7-8C35-B55B0890D3E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20A8-4F6C-4CFD-B9E9-0B69C952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1A5-2748-44A7-8C35-B55B0890D3E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20A8-4F6C-4CFD-B9E9-0B69C952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6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1A5-2748-44A7-8C35-B55B0890D3E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20A8-4F6C-4CFD-B9E9-0B69C952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8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1A5-2748-44A7-8C35-B55B0890D3E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20A8-4F6C-4CFD-B9E9-0B69C952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6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1A5-2748-44A7-8C35-B55B0890D3E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20A8-4F6C-4CFD-B9E9-0B69C952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4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1A5-2748-44A7-8C35-B55B0890D3E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20A8-4F6C-4CFD-B9E9-0B69C952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3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1A5-2748-44A7-8C35-B55B0890D3E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20A8-4F6C-4CFD-B9E9-0B69C952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7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1A5-2748-44A7-8C35-B55B0890D3E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20A8-4F6C-4CFD-B9E9-0B69C952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6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1A5-2748-44A7-8C35-B55B0890D3E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20A8-4F6C-4CFD-B9E9-0B69C952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4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1A5-2748-44A7-8C35-B55B0890D3E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20A8-4F6C-4CFD-B9E9-0B69C952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4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1A5-2748-44A7-8C35-B55B0890D3E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20A8-4F6C-4CFD-B9E9-0B69C952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2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D1A5-2748-44A7-8C35-B55B0890D3E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C20A8-4F6C-4CFD-B9E9-0B69C9526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7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13645" y="746975"/>
            <a:ext cx="9826580" cy="53447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13645" y="1030310"/>
            <a:ext cx="2550017" cy="25886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tx1"/>
                </a:solidFill>
              </a:rPr>
              <a:t>filetree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13644" y="3837904"/>
            <a:ext cx="2550017" cy="22538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FILE1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FILE2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FILE3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63662" y="4610637"/>
            <a:ext cx="7276563" cy="14810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Welcome to </a:t>
            </a:r>
            <a:r>
              <a:rPr lang="en-US" dirty="0" err="1" smtClean="0"/>
              <a:t>pMerge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13644" y="746974"/>
            <a:ext cx="9826581" cy="2833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File(PRINT, EXIT)</a:t>
            </a: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About(HELP, DOCUMENTATION)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13643" y="3561010"/>
            <a:ext cx="2550018" cy="2768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UP/Add/DELETE/MERGE/DOWN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07606" y="1300766"/>
            <a:ext cx="888642" cy="1159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Page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47008" y="1300766"/>
            <a:ext cx="888642" cy="1159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Page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86410" y="1313645"/>
            <a:ext cx="888642" cy="1159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Page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25812" y="1300765"/>
            <a:ext cx="888642" cy="1159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Page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07606" y="2884868"/>
            <a:ext cx="888642" cy="1159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Page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47008" y="2884868"/>
            <a:ext cx="888642" cy="1159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Page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86410" y="2897747"/>
            <a:ext cx="888642" cy="1159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Page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525812" y="2884867"/>
            <a:ext cx="888642" cy="1159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Page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/>
          <p:cNvCxnSpPr/>
          <p:nvPr/>
        </p:nvCxnSpPr>
        <p:spPr>
          <a:xfrm>
            <a:off x="1667815" y="1387700"/>
            <a:ext cx="914400" cy="914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863661" y="4333740"/>
            <a:ext cx="7276564" cy="2768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UP/DELETE/DUPLICATE/ROTATE/DOWN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1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Whole PDF files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Delete Pages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Merge Page by Page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Turn pages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Split into multiple files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Duplicate Pages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605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40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Capabilities</vt:lpstr>
    </vt:vector>
  </TitlesOfParts>
  <Company>U.S. Department of Defense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Mccrary Capt Cortez</dc:creator>
  <cp:lastModifiedBy>Mccrary Capt Cortez</cp:lastModifiedBy>
  <cp:revision>5</cp:revision>
  <dcterms:created xsi:type="dcterms:W3CDTF">2019-03-09T03:25:40Z</dcterms:created>
  <dcterms:modified xsi:type="dcterms:W3CDTF">2019-03-09T06:14:56Z</dcterms:modified>
</cp:coreProperties>
</file>