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4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565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3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6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8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2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5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27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8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3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38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3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25FA8D-8EBF-4134-80C5-B281A51A983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E6BE-ED26-468C-8970-15D64AEB6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58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 smtClean="0">
                <a:solidFill>
                  <a:srgbClr val="FF0000"/>
                </a:solidFill>
              </a:rPr>
              <a:t>Arquivo de teste</a:t>
            </a:r>
            <a:endParaRPr lang="pt-BR" sz="96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Para avaliação de autoria web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1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Arquivo de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 de teste</dc:title>
  <dc:creator>Pedro Cortez</dc:creator>
  <cp:lastModifiedBy>Pedro Cortez</cp:lastModifiedBy>
  <cp:revision>1</cp:revision>
  <dcterms:created xsi:type="dcterms:W3CDTF">2018-04-08T15:00:32Z</dcterms:created>
  <dcterms:modified xsi:type="dcterms:W3CDTF">2018-04-08T15:01:35Z</dcterms:modified>
</cp:coreProperties>
</file>