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57"/>
    <p:restoredTop sz="96327"/>
  </p:normalViewPr>
  <p:slideViewPr>
    <p:cSldViewPr snapToGrid="0" snapToObjects="1">
      <p:cViewPr>
        <p:scale>
          <a:sx n="140" d="100"/>
          <a:sy n="140" d="100"/>
        </p:scale>
        <p:origin x="154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Volume</a:t>
            </a:r>
            <a:r>
              <a:rPr lang="en-US" baseline="0" dirty="0"/>
              <a:t> = Sets x Reps x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94-6E47-B22C-523352CDA332}"/>
              </c:ext>
            </c:extLst>
          </c:dPt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 formatCode="0">
                  <c:v>19785</c:v>
                </c:pt>
                <c:pt idx="1">
                  <c:v>25667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4-6E47-B22C-523352CDA3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Sheet1!$C$2:$C$27</c:f>
              <c:numCache>
                <c:formatCode>0</c:formatCode>
                <c:ptCount val="26"/>
                <c:pt idx="0">
                  <c:v>20774.25</c:v>
                </c:pt>
                <c:pt idx="1">
                  <c:v>25899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4-6E47-B22C-523352CDA3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Sheet1!$D$2:$D$27</c:f>
              <c:numCache>
                <c:formatCode>0</c:formatCode>
                <c:ptCount val="26"/>
                <c:pt idx="0">
                  <c:v>19199.5</c:v>
                </c:pt>
                <c:pt idx="1">
                  <c:v>26011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94-6E47-B22C-523352CDA3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Week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Sheet1!$E$2:$E$27</c:f>
              <c:numCache>
                <c:formatCode>0</c:formatCode>
                <c:ptCount val="26"/>
                <c:pt idx="0">
                  <c:v>21763.5</c:v>
                </c:pt>
                <c:pt idx="1">
                  <c:v>26201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94-6E47-B22C-523352CDA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5357312"/>
        <c:axId val="2113172368"/>
      </c:barChart>
      <c:catAx>
        <c:axId val="21353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72368"/>
        <c:crosses val="autoZero"/>
        <c:auto val="1"/>
        <c:lblAlgn val="ctr"/>
        <c:lblOffset val="100"/>
        <c:noMultiLvlLbl val="0"/>
      </c:catAx>
      <c:valAx>
        <c:axId val="211317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Volume</a:t>
            </a:r>
            <a:r>
              <a:rPr lang="en-US" baseline="0" dirty="0"/>
              <a:t> = Sets x Reps x Weight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94-6E47-B22C-523352CDA332}"/>
              </c:ext>
            </c:extLst>
          </c:dPt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 formatCode="0">
                  <c:v>19785</c:v>
                </c:pt>
                <c:pt idx="1">
                  <c:v>25667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4-6E47-B22C-523352CDA3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Week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Sheet1!$C$2:$C$27</c:f>
              <c:numCache>
                <c:formatCode>0</c:formatCode>
                <c:ptCount val="26"/>
                <c:pt idx="0">
                  <c:v>20774.25</c:v>
                </c:pt>
                <c:pt idx="1">
                  <c:v>25899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94-6E47-B22C-523352CDA3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Week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Sheet1!$D$2:$D$27</c:f>
              <c:numCache>
                <c:formatCode>0</c:formatCode>
                <c:ptCount val="26"/>
                <c:pt idx="0">
                  <c:v>19199.5</c:v>
                </c:pt>
                <c:pt idx="1">
                  <c:v>26011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94-6E47-B22C-523352CDA3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Week 4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4"/>
                <c:pt idx="0">
                  <c:v>Day 1</c:v>
                </c:pt>
                <c:pt idx="1">
                  <c:v>Day 2 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  <c:pt idx="21">
                  <c:v>Day 22</c:v>
                </c:pt>
                <c:pt idx="22">
                  <c:v>Day 23</c:v>
                </c:pt>
                <c:pt idx="23">
                  <c:v>Day 24</c:v>
                </c:pt>
              </c:strCache>
            </c:strRef>
          </c:cat>
          <c:val>
            <c:numRef>
              <c:f>Sheet1!$E$2:$E$27</c:f>
              <c:numCache>
                <c:formatCode>0</c:formatCode>
                <c:ptCount val="26"/>
                <c:pt idx="0">
                  <c:v>21763.5</c:v>
                </c:pt>
                <c:pt idx="1">
                  <c:v>26201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94-6E47-B22C-523352CDA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135357312"/>
        <c:axId val="2113172368"/>
      </c:barChart>
      <c:catAx>
        <c:axId val="21353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172368"/>
        <c:crosses val="autoZero"/>
        <c:auto val="1"/>
        <c:lblAlgn val="ctr"/>
        <c:lblOffset val="100"/>
        <c:noMultiLvlLbl val="0"/>
      </c:catAx>
      <c:valAx>
        <c:axId val="211317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35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BD01-FDDC-F341-8DEE-A2C64AB1D23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F181C-4668-A743-81C7-37913B2EC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2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2CAD-CDB0-0B43-ADF4-C7587299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DD245-F678-954C-B791-4F41ED83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7BE6-4427-FC48-B02F-E5D805D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BA95-3D3A-3245-A904-0E672E3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97B3-4BBE-1649-8F33-66770AE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820F-AC99-5848-86E4-4185535C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1020-5535-6A4D-89E6-B13C5A25B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A99F-DBC0-F64F-A6C7-7C04B2B6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57B6-BF9D-8E48-9D9B-B34B939F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BABE-9DB6-594F-AD24-D126F2DD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6DBD3-64AB-C340-8F4D-E5D0DBFE0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BFDA-EEDC-2443-9F59-168F1E0F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2B7D-03A8-6345-8ED2-58A33B03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EA07-1C48-1E48-AC51-227633C5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6CBC-8DED-E24A-91F3-518DB402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00B7-682E-144A-9095-1B92F94F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D5C7-8015-8949-849B-52B03118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558A-4EDB-A243-8868-0B3782A4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A6F77-6D72-7245-A6D7-506045EC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951A-714D-A942-94DD-3487507D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1FD5-54B0-9D45-9A14-F21503C5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6FDE0-5D6F-9045-B900-74E37B450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64EF-26C8-C745-8242-C9F19481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B4A5-F881-DF4D-8621-721CFD32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1B80-9DD9-6240-A20B-CBBA85FB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478-FD73-DA48-9BA2-5B57AD7E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329F-9394-8D46-B3A3-E501CC8F7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185E8-9EC7-D741-B84F-7D7B9325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6B93-3696-794C-8B59-BBC4B544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1285-2028-634D-83EE-DEDC33B7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2091B-271A-174C-ABE3-B3FCA50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F247-A6E2-6D45-881B-7E531B32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48F75-6090-B948-A284-EFBD358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93DE-4207-894F-893A-993EB32D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579B2-BD67-5547-A0FF-900784AF4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FAFE2-190F-974F-BD3F-3BCCAACB3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0E5C7-C580-EB48-9DC7-CFC67547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F57FE-5B78-CA45-B0E0-AE65C937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8DD1-834B-234E-BF70-C5016F29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B7B2-AE64-894D-8FA2-A0C128D4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A71F1-8EC2-3A46-844B-7FC297D4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74E32-8297-7546-9DAE-0448E7F4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D33C-80C9-9C4C-A24F-D78014E0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2108D-A3C7-3948-B8EF-4803333C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09EF5-B354-1D42-8EA3-E9563C2F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DB074-7EDB-D248-AEB7-E52CE56F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4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C76C-3B9A-D047-8729-C6C094B0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CD-B731-7E4C-9F25-82462120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B3F6D-2645-5D43-9396-9431080A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A5D8-52C3-7245-804F-C6016B28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B0611-4CCA-D847-9859-0F1F9CF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28935-EC53-EE4E-8BE0-EC720BBD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D4D-8726-7A4B-8019-358B9AFB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57A61-CF66-3546-8CF2-676D0C2A6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AD75-0724-424A-A4F7-E69372F9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E2FFE-3589-F642-8E3F-6EE91613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98818-37C7-6744-B0AF-F7020CEC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4028-6E38-8F49-939E-AAB7583E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FD84F-02D9-7048-A2E3-1D394F99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EFDC-F1F0-2C4D-B484-7A479213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3BCE-4AEC-744D-8827-A810BCD6C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9F44-3D88-A240-A6D2-0354829FFF21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0090-CDB4-6742-B484-255758CF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BD98B-0E3A-B04E-BD43-C1CAC790D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2DB7-1A4C-C145-B791-BBF9081E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0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698" y="0"/>
            <a:ext cx="1924599" cy="19245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97304" y="2098349"/>
            <a:ext cx="599738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Mesocycle is an easy to use app that customizes and auto programs your workouts for an entire month.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may be asking yourself, what the heck is a mesocycle?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 mesocycle is a specific block of training designed to accomplish a certain goal, typically in a 3-4 week timetable. In addition, …. blah, blah, words, words, more words.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Let’s get to work. You got this.</a:t>
            </a:r>
          </a:p>
        </p:txBody>
      </p:sp>
      <p:sp>
        <p:nvSpPr>
          <p:cNvPr id="9" name="Rounded 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9429AF-1143-3A46-91A8-5DC2DF879E96}"/>
              </a:ext>
            </a:extLst>
          </p:cNvPr>
          <p:cNvSpPr/>
          <p:nvPr/>
        </p:nvSpPr>
        <p:spPr>
          <a:xfrm>
            <a:off x="4009695" y="5810742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9913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0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16108"/>
            <a:ext cx="1924599" cy="1924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DD51-D150-9B4B-8CD1-62F4A65ECEBC}"/>
              </a:ext>
            </a:extLst>
          </p:cNvPr>
          <p:cNvSpPr txBox="1"/>
          <p:nvPr/>
        </p:nvSpPr>
        <p:spPr>
          <a:xfrm>
            <a:off x="304799" y="147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2872625" y="2179833"/>
            <a:ext cx="644674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Let’s Begin.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We’ll need a few pieces of information like which movements you prefer based on equipment availability and your 10 repetition maximum (10RM) for each movement in order to customize your training program.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Don’t go and start maxing out just yet big guy, just give us a conservative guestimate. You can adjust it later.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have some decisions to make. Time to put on your thinking cap</a:t>
            </a:r>
          </a:p>
        </p:txBody>
      </p:sp>
      <p:sp>
        <p:nvSpPr>
          <p:cNvPr id="10" name="Rounded 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6398B-FC6F-2A48-8352-67649D492E7F}"/>
              </a:ext>
            </a:extLst>
          </p:cNvPr>
          <p:cNvSpPr/>
          <p:nvPr/>
        </p:nvSpPr>
        <p:spPr>
          <a:xfrm>
            <a:off x="4009695" y="5728446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3049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DD51-D150-9B4B-8CD1-62F4A65ECEBC}"/>
              </a:ext>
            </a:extLst>
          </p:cNvPr>
          <p:cNvSpPr txBox="1"/>
          <p:nvPr/>
        </p:nvSpPr>
        <p:spPr>
          <a:xfrm>
            <a:off x="304799" y="147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26704" y="2112411"/>
            <a:ext cx="6138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 your exercise movement below for </a:t>
            </a:r>
            <a:r>
              <a:rPr lang="en-US" b="1" dirty="0">
                <a:solidFill>
                  <a:schemeClr val="tx1"/>
                </a:solidFill>
              </a:rPr>
              <a:t>Day 1 </a:t>
            </a:r>
            <a:r>
              <a:rPr lang="en-US" dirty="0">
                <a:solidFill>
                  <a:schemeClr val="tx1"/>
                </a:solidFill>
              </a:rPr>
              <a:t>of each week.</a:t>
            </a:r>
          </a:p>
        </p:txBody>
      </p:sp>
      <p:sp>
        <p:nvSpPr>
          <p:cNvPr id="10" name="Rounded 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6398B-FC6F-2A48-8352-67649D492E7F}"/>
              </a:ext>
            </a:extLst>
          </p:cNvPr>
          <p:cNvSpPr/>
          <p:nvPr/>
        </p:nvSpPr>
        <p:spPr>
          <a:xfrm>
            <a:off x="4009695" y="5938758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7B4DE-E12E-864E-B47D-3631287F25DC}"/>
              </a:ext>
            </a:extLst>
          </p:cNvPr>
          <p:cNvSpPr txBox="1"/>
          <p:nvPr/>
        </p:nvSpPr>
        <p:spPr>
          <a:xfrm>
            <a:off x="2737316" y="2701860"/>
            <a:ext cx="33284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Chest Upper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9F0B-DA19-D84D-9E5D-1D728136D3BF}"/>
              </a:ext>
            </a:extLst>
          </p:cNvPr>
          <p:cNvSpPr txBox="1"/>
          <p:nvPr/>
        </p:nvSpPr>
        <p:spPr>
          <a:xfrm>
            <a:off x="6114285" y="2701861"/>
            <a:ext cx="33284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Movement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(Choose From Drop Down Menu)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2C7D-E83F-1945-9A49-A2325454E55C}"/>
              </a:ext>
            </a:extLst>
          </p:cNvPr>
          <p:cNvSpPr txBox="1"/>
          <p:nvPr/>
        </p:nvSpPr>
        <p:spPr>
          <a:xfrm>
            <a:off x="2733456" y="345445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Push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C73F-6E07-FF4E-A8D0-753F42E17440}"/>
              </a:ext>
            </a:extLst>
          </p:cNvPr>
          <p:cNvSpPr txBox="1"/>
          <p:nvPr/>
        </p:nvSpPr>
        <p:spPr>
          <a:xfrm>
            <a:off x="2733453" y="3878100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Chest Isolation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2FBA-67EE-6F47-A04F-309D186CA6CE}"/>
              </a:ext>
            </a:extLst>
          </p:cNvPr>
          <p:cNvSpPr txBox="1"/>
          <p:nvPr/>
        </p:nvSpPr>
        <p:spPr>
          <a:xfrm>
            <a:off x="2733453" y="4297695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8DE6-EDD1-BC4A-AEB7-C9C86F1C5622}"/>
              </a:ext>
            </a:extLst>
          </p:cNvPr>
          <p:cNvSpPr txBox="1"/>
          <p:nvPr/>
        </p:nvSpPr>
        <p:spPr>
          <a:xfrm>
            <a:off x="2733453" y="471916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Rear or Side </a:t>
            </a:r>
            <a:r>
              <a:rPr lang="en-US" dirty="0" err="1">
                <a:solidFill>
                  <a:schemeClr val="tx1"/>
                </a:solidFill>
              </a:rPr>
              <a:t>Delts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37660-0D3C-7F4A-9693-3D4E6F558BB9}"/>
              </a:ext>
            </a:extLst>
          </p:cNvPr>
          <p:cNvSpPr txBox="1"/>
          <p:nvPr/>
        </p:nvSpPr>
        <p:spPr>
          <a:xfrm>
            <a:off x="2733453" y="513314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BF08D-060C-3246-B761-ECA460A04931}"/>
              </a:ext>
            </a:extLst>
          </p:cNvPr>
          <p:cNvSpPr txBox="1"/>
          <p:nvPr/>
        </p:nvSpPr>
        <p:spPr>
          <a:xfrm>
            <a:off x="6102314" y="344548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Medium Grip Bench Press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0857C2-931F-3C40-B19A-F09088B2430C}"/>
              </a:ext>
            </a:extLst>
          </p:cNvPr>
          <p:cNvSpPr txBox="1"/>
          <p:nvPr/>
        </p:nvSpPr>
        <p:spPr>
          <a:xfrm>
            <a:off x="6102310" y="3873075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 Dumbbell Fly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1ADC9-FD78-8E4B-AD78-C93C056C356E}"/>
              </a:ext>
            </a:extLst>
          </p:cNvPr>
          <p:cNvSpPr txBox="1"/>
          <p:nvPr/>
        </p:nvSpPr>
        <p:spPr>
          <a:xfrm>
            <a:off x="6102309" y="429454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Grip Bench Press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9DA50-9CC2-4A4C-BBB8-44132C7F10FB}"/>
              </a:ext>
            </a:extLst>
          </p:cNvPr>
          <p:cNvSpPr txBox="1"/>
          <p:nvPr/>
        </p:nvSpPr>
        <p:spPr>
          <a:xfrm>
            <a:off x="6102308" y="471916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Dumbbell Side Lateral Raise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E1291-A76E-ED4B-B97B-2AB0ED70228C}"/>
              </a:ext>
            </a:extLst>
          </p:cNvPr>
          <p:cNvSpPr txBox="1"/>
          <p:nvPr/>
        </p:nvSpPr>
        <p:spPr>
          <a:xfrm>
            <a:off x="6102308" y="513314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Cable Row</a:t>
            </a:r>
          </a:p>
        </p:txBody>
      </p:sp>
    </p:spTree>
    <p:extLst>
      <p:ext uri="{BB962C8B-B14F-4D97-AF65-F5344CB8AC3E}">
        <p14:creationId xmlns:p14="http://schemas.microsoft.com/office/powerpoint/2010/main" val="250241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DD51-D150-9B4B-8CD1-62F4A65ECEBC}"/>
              </a:ext>
            </a:extLst>
          </p:cNvPr>
          <p:cNvSpPr txBox="1"/>
          <p:nvPr/>
        </p:nvSpPr>
        <p:spPr>
          <a:xfrm>
            <a:off x="304799" y="147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 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26704" y="2112411"/>
            <a:ext cx="61385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your 10 rep maximum (10RM) for </a:t>
            </a:r>
            <a:r>
              <a:rPr lang="en-US" b="1" dirty="0">
                <a:solidFill>
                  <a:schemeClr val="tx1"/>
                </a:solidFill>
              </a:rPr>
              <a:t>Day 1 </a:t>
            </a:r>
            <a:r>
              <a:rPr lang="en-US" dirty="0">
                <a:solidFill>
                  <a:schemeClr val="tx1"/>
                </a:solidFill>
              </a:rPr>
              <a:t>movements.</a:t>
            </a:r>
          </a:p>
        </p:txBody>
      </p:sp>
      <p:sp>
        <p:nvSpPr>
          <p:cNvPr id="10" name="Rounded 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56398B-FC6F-2A48-8352-67649D492E7F}"/>
              </a:ext>
            </a:extLst>
          </p:cNvPr>
          <p:cNvSpPr/>
          <p:nvPr/>
        </p:nvSpPr>
        <p:spPr>
          <a:xfrm>
            <a:off x="4009695" y="5847318"/>
            <a:ext cx="4172607" cy="5328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7B4DE-E12E-864E-B47D-3631287F25DC}"/>
              </a:ext>
            </a:extLst>
          </p:cNvPr>
          <p:cNvSpPr txBox="1"/>
          <p:nvPr/>
        </p:nvSpPr>
        <p:spPr>
          <a:xfrm>
            <a:off x="2746460" y="2637852"/>
            <a:ext cx="3328416" cy="644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9F0B-DA19-D84D-9E5D-1D728136D3BF}"/>
              </a:ext>
            </a:extLst>
          </p:cNvPr>
          <p:cNvSpPr txBox="1"/>
          <p:nvPr/>
        </p:nvSpPr>
        <p:spPr>
          <a:xfrm>
            <a:off x="6114285" y="2637853"/>
            <a:ext cx="332841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10RM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(Input in the fields)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2C7D-E83F-1945-9A49-A2325454E55C}"/>
              </a:ext>
            </a:extLst>
          </p:cNvPr>
          <p:cNvSpPr txBox="1"/>
          <p:nvPr/>
        </p:nvSpPr>
        <p:spPr>
          <a:xfrm>
            <a:off x="2751744" y="3390444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Medium Grip Bench Press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C73F-6E07-FF4E-A8D0-753F42E17440}"/>
              </a:ext>
            </a:extLst>
          </p:cNvPr>
          <p:cNvSpPr txBox="1"/>
          <p:nvPr/>
        </p:nvSpPr>
        <p:spPr>
          <a:xfrm>
            <a:off x="2751741" y="3814092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 Dumbbell Fly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2FBA-67EE-6F47-A04F-309D186CA6CE}"/>
              </a:ext>
            </a:extLst>
          </p:cNvPr>
          <p:cNvSpPr txBox="1"/>
          <p:nvPr/>
        </p:nvSpPr>
        <p:spPr>
          <a:xfrm>
            <a:off x="2751741" y="423368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Grip Bench Press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8DE6-EDD1-BC4A-AEB7-C9C86F1C5622}"/>
              </a:ext>
            </a:extLst>
          </p:cNvPr>
          <p:cNvSpPr txBox="1"/>
          <p:nvPr/>
        </p:nvSpPr>
        <p:spPr>
          <a:xfrm>
            <a:off x="2751741" y="4655153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Dumbbell Side Lateral Raise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37660-0D3C-7F4A-9693-3D4E6F558BB9}"/>
              </a:ext>
            </a:extLst>
          </p:cNvPr>
          <p:cNvSpPr txBox="1"/>
          <p:nvPr/>
        </p:nvSpPr>
        <p:spPr>
          <a:xfrm>
            <a:off x="2751741" y="5069134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Cable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BF08D-060C-3246-B761-ECA460A04931}"/>
              </a:ext>
            </a:extLst>
          </p:cNvPr>
          <p:cNvSpPr txBox="1"/>
          <p:nvPr/>
        </p:nvSpPr>
        <p:spPr>
          <a:xfrm>
            <a:off x="6129746" y="3381479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0857C2-931F-3C40-B19A-F09088B2430C}"/>
              </a:ext>
            </a:extLst>
          </p:cNvPr>
          <p:cNvSpPr txBox="1"/>
          <p:nvPr/>
        </p:nvSpPr>
        <p:spPr>
          <a:xfrm>
            <a:off x="6129742" y="380906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1ADC9-FD78-8E4B-AD78-C93C056C356E}"/>
              </a:ext>
            </a:extLst>
          </p:cNvPr>
          <p:cNvSpPr txBox="1"/>
          <p:nvPr/>
        </p:nvSpPr>
        <p:spPr>
          <a:xfrm>
            <a:off x="6129741" y="4230533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9DA50-9CC2-4A4C-BBB8-44132C7F10FB}"/>
              </a:ext>
            </a:extLst>
          </p:cNvPr>
          <p:cNvSpPr txBox="1"/>
          <p:nvPr/>
        </p:nvSpPr>
        <p:spPr>
          <a:xfrm>
            <a:off x="6129740" y="4655153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E1291-A76E-ED4B-B97B-2AB0ED70228C}"/>
              </a:ext>
            </a:extLst>
          </p:cNvPr>
          <p:cNvSpPr txBox="1"/>
          <p:nvPr/>
        </p:nvSpPr>
        <p:spPr>
          <a:xfrm>
            <a:off x="6129740" y="5069134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257585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985C7-2772-D94C-B28F-F005C1633C10}"/>
              </a:ext>
            </a:extLst>
          </p:cNvPr>
          <p:cNvSpPr txBox="1"/>
          <p:nvPr/>
        </p:nvSpPr>
        <p:spPr>
          <a:xfrm>
            <a:off x="3026704" y="1991761"/>
            <a:ext cx="613858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Week 1 - Day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Rep Range: 12 – 20 reps | Rest Time Between Sets: 2 – 5 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59F0B-DA19-D84D-9E5D-1D728136D3BF}"/>
              </a:ext>
            </a:extLst>
          </p:cNvPr>
          <p:cNvSpPr txBox="1"/>
          <p:nvPr/>
        </p:nvSpPr>
        <p:spPr>
          <a:xfrm>
            <a:off x="4796324" y="3067637"/>
            <a:ext cx="15030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12C7D-E83F-1945-9A49-A2325454E55C}"/>
              </a:ext>
            </a:extLst>
          </p:cNvPr>
          <p:cNvSpPr txBox="1"/>
          <p:nvPr/>
        </p:nvSpPr>
        <p:spPr>
          <a:xfrm>
            <a:off x="1422126" y="3820228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Incline Medium Grip Bench Press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17C73F-6E07-FF4E-A8D0-753F42E17440}"/>
              </a:ext>
            </a:extLst>
          </p:cNvPr>
          <p:cNvSpPr txBox="1"/>
          <p:nvPr/>
        </p:nvSpPr>
        <p:spPr>
          <a:xfrm>
            <a:off x="1422123" y="4243876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Flat Dumbbell Fly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12FBA-67EE-6F47-A04F-309D186CA6CE}"/>
              </a:ext>
            </a:extLst>
          </p:cNvPr>
          <p:cNvSpPr txBox="1"/>
          <p:nvPr/>
        </p:nvSpPr>
        <p:spPr>
          <a:xfrm>
            <a:off x="1422123" y="4663471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Medium Grip Bench Press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18DE6-EDD1-BC4A-AEB7-C9C86F1C5622}"/>
              </a:ext>
            </a:extLst>
          </p:cNvPr>
          <p:cNvSpPr txBox="1"/>
          <p:nvPr/>
        </p:nvSpPr>
        <p:spPr>
          <a:xfrm>
            <a:off x="1422123" y="5084937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Dumbbell Side Lateral Raise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37660-0D3C-7F4A-9693-3D4E6F558BB9}"/>
              </a:ext>
            </a:extLst>
          </p:cNvPr>
          <p:cNvSpPr txBox="1"/>
          <p:nvPr/>
        </p:nvSpPr>
        <p:spPr>
          <a:xfrm>
            <a:off x="1422123" y="5498918"/>
            <a:ext cx="332841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Cable 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9BF08D-060C-3246-B761-ECA460A04931}"/>
              </a:ext>
            </a:extLst>
          </p:cNvPr>
          <p:cNvSpPr txBox="1"/>
          <p:nvPr/>
        </p:nvSpPr>
        <p:spPr>
          <a:xfrm>
            <a:off x="4896914" y="3811263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0857C2-931F-3C40-B19A-F09088B2430C}"/>
              </a:ext>
            </a:extLst>
          </p:cNvPr>
          <p:cNvSpPr txBox="1"/>
          <p:nvPr/>
        </p:nvSpPr>
        <p:spPr>
          <a:xfrm>
            <a:off x="4896910" y="4238851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1ADC9-FD78-8E4B-AD78-C93C056C356E}"/>
              </a:ext>
            </a:extLst>
          </p:cNvPr>
          <p:cNvSpPr txBox="1"/>
          <p:nvPr/>
        </p:nvSpPr>
        <p:spPr>
          <a:xfrm>
            <a:off x="4896909" y="4660317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9DA50-9CC2-4A4C-BBB8-44132C7F10FB}"/>
              </a:ext>
            </a:extLst>
          </p:cNvPr>
          <p:cNvSpPr txBox="1"/>
          <p:nvPr/>
        </p:nvSpPr>
        <p:spPr>
          <a:xfrm>
            <a:off x="4896908" y="5084937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E1291-A76E-ED4B-B97B-2AB0ED70228C}"/>
              </a:ext>
            </a:extLst>
          </p:cNvPr>
          <p:cNvSpPr txBox="1"/>
          <p:nvPr/>
        </p:nvSpPr>
        <p:spPr>
          <a:xfrm>
            <a:off x="4896908" y="5498918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41A08-D5BC-0048-9574-3A1F433106C2}"/>
              </a:ext>
            </a:extLst>
          </p:cNvPr>
          <p:cNvSpPr/>
          <p:nvPr/>
        </p:nvSpPr>
        <p:spPr>
          <a:xfrm>
            <a:off x="0" y="6158292"/>
            <a:ext cx="12192000" cy="704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4CE95-3659-684E-873B-87AF4BB918DB}"/>
              </a:ext>
            </a:extLst>
          </p:cNvPr>
          <p:cNvSpPr txBox="1"/>
          <p:nvPr/>
        </p:nvSpPr>
        <p:spPr>
          <a:xfrm>
            <a:off x="6348360" y="3067637"/>
            <a:ext cx="14910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00F121-0C9D-BC4C-8E90-34132E15E7DA}"/>
              </a:ext>
            </a:extLst>
          </p:cNvPr>
          <p:cNvSpPr txBox="1"/>
          <p:nvPr/>
        </p:nvSpPr>
        <p:spPr>
          <a:xfrm>
            <a:off x="6437547" y="3811263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3D00F-0A5D-F246-8345-3F541B960278}"/>
              </a:ext>
            </a:extLst>
          </p:cNvPr>
          <p:cNvSpPr txBox="1"/>
          <p:nvPr/>
        </p:nvSpPr>
        <p:spPr>
          <a:xfrm>
            <a:off x="6437543" y="4238851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5242E9-7FCE-2A46-8D87-991DF0276039}"/>
              </a:ext>
            </a:extLst>
          </p:cNvPr>
          <p:cNvSpPr txBox="1"/>
          <p:nvPr/>
        </p:nvSpPr>
        <p:spPr>
          <a:xfrm>
            <a:off x="6437542" y="4660317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4B783-6B44-9942-AC45-F8DE9D1E425F}"/>
              </a:ext>
            </a:extLst>
          </p:cNvPr>
          <p:cNvSpPr txBox="1"/>
          <p:nvPr/>
        </p:nvSpPr>
        <p:spPr>
          <a:xfrm>
            <a:off x="6437541" y="5084937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234FB-94D7-E445-9B8D-32C757860560}"/>
              </a:ext>
            </a:extLst>
          </p:cNvPr>
          <p:cNvSpPr txBox="1"/>
          <p:nvPr/>
        </p:nvSpPr>
        <p:spPr>
          <a:xfrm>
            <a:off x="6437541" y="5498918"/>
            <a:ext cx="13716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140</a:t>
            </a:r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9F142E29-0A8C-5947-8B98-B484F20B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5554" y="6189421"/>
            <a:ext cx="457200" cy="457200"/>
          </a:xfrm>
          <a:prstGeom prst="rect">
            <a:avLst/>
          </a:prstGeom>
        </p:spPr>
      </p:pic>
      <p:pic>
        <p:nvPicPr>
          <p:cNvPr id="17" name="Graphic 16" descr="Bar chart">
            <a:extLst>
              <a:ext uri="{FF2B5EF4-FFF2-40B4-BE49-F238E27FC236}">
                <a16:creationId xmlns:a16="http://schemas.microsoft.com/office/drawing/2014/main" id="{A02FB018-CC7F-2441-99C4-D8A4BCED32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6387" y="6188103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9210CA-DC14-DA42-8B7E-A6DC138047A0}"/>
              </a:ext>
            </a:extLst>
          </p:cNvPr>
          <p:cNvSpPr txBox="1"/>
          <p:nvPr/>
        </p:nvSpPr>
        <p:spPr>
          <a:xfrm>
            <a:off x="9427629" y="3067637"/>
            <a:ext cx="16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Instructional Video</a:t>
            </a:r>
          </a:p>
        </p:txBody>
      </p:sp>
      <p:pic>
        <p:nvPicPr>
          <p:cNvPr id="44" name="Graphic 43" descr="Video camera">
            <a:extLst>
              <a:ext uri="{FF2B5EF4-FFF2-40B4-BE49-F238E27FC236}">
                <a16:creationId xmlns:a16="http://schemas.microsoft.com/office/drawing/2014/main" id="{FE141ADF-2420-6A47-AF16-567B980BA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4227197"/>
            <a:ext cx="274320" cy="274320"/>
          </a:xfrm>
          <a:prstGeom prst="rect">
            <a:avLst/>
          </a:prstGeom>
        </p:spPr>
      </p:pic>
      <p:pic>
        <p:nvPicPr>
          <p:cNvPr id="45" name="Graphic 44" descr="Video camera">
            <a:extLst>
              <a:ext uri="{FF2B5EF4-FFF2-40B4-BE49-F238E27FC236}">
                <a16:creationId xmlns:a16="http://schemas.microsoft.com/office/drawing/2014/main" id="{28A04851-F9D3-B843-91F9-AD5D210B33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4649180"/>
            <a:ext cx="274320" cy="274320"/>
          </a:xfrm>
          <a:prstGeom prst="rect">
            <a:avLst/>
          </a:prstGeom>
        </p:spPr>
      </p:pic>
      <p:pic>
        <p:nvPicPr>
          <p:cNvPr id="46" name="Graphic 45" descr="Video camera">
            <a:extLst>
              <a:ext uri="{FF2B5EF4-FFF2-40B4-BE49-F238E27FC236}">
                <a16:creationId xmlns:a16="http://schemas.microsoft.com/office/drawing/2014/main" id="{69399779-9CFD-E34D-818D-EDEA850DCD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5084937"/>
            <a:ext cx="274320" cy="274320"/>
          </a:xfrm>
          <a:prstGeom prst="rect">
            <a:avLst/>
          </a:prstGeom>
        </p:spPr>
      </p:pic>
      <p:pic>
        <p:nvPicPr>
          <p:cNvPr id="47" name="Graphic 46" descr="Video camera">
            <a:extLst>
              <a:ext uri="{FF2B5EF4-FFF2-40B4-BE49-F238E27FC236}">
                <a16:creationId xmlns:a16="http://schemas.microsoft.com/office/drawing/2014/main" id="{4786C17D-F737-4841-B357-58A2F102F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5495278"/>
            <a:ext cx="274320" cy="274320"/>
          </a:xfrm>
          <a:prstGeom prst="rect">
            <a:avLst/>
          </a:prstGeom>
        </p:spPr>
      </p:pic>
      <p:pic>
        <p:nvPicPr>
          <p:cNvPr id="49" name="Graphic 48" descr="Dumbbell">
            <a:extLst>
              <a:ext uri="{FF2B5EF4-FFF2-40B4-BE49-F238E27FC236}">
                <a16:creationId xmlns:a16="http://schemas.microsoft.com/office/drawing/2014/main" id="{8D29027B-66BC-7546-A7BD-D2804166B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3098" y="6189421"/>
            <a:ext cx="457200" cy="4572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AE5DF83-B42C-C649-8DE5-0259BA76DB19}"/>
              </a:ext>
            </a:extLst>
          </p:cNvPr>
          <p:cNvSpPr txBox="1"/>
          <p:nvPr/>
        </p:nvSpPr>
        <p:spPr>
          <a:xfrm>
            <a:off x="1358115" y="3063890"/>
            <a:ext cx="339248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Movement</a:t>
            </a:r>
          </a:p>
        </p:txBody>
      </p:sp>
      <p:pic>
        <p:nvPicPr>
          <p:cNvPr id="51" name="Graphic 50" descr="Video camera">
            <a:extLst>
              <a:ext uri="{FF2B5EF4-FFF2-40B4-BE49-F238E27FC236}">
                <a16:creationId xmlns:a16="http://schemas.microsoft.com/office/drawing/2014/main" id="{CB6A74F0-12B5-844C-B56E-33A58B8EC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1126" y="3858769"/>
            <a:ext cx="274320" cy="2743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E0678D-6132-C948-A9F9-110B57FF1CBE}"/>
              </a:ext>
            </a:extLst>
          </p:cNvPr>
          <p:cNvSpPr txBox="1"/>
          <p:nvPr/>
        </p:nvSpPr>
        <p:spPr>
          <a:xfrm>
            <a:off x="3786711" y="658319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6C2C40-479B-294B-A195-0EE8942B96D3}"/>
              </a:ext>
            </a:extLst>
          </p:cNvPr>
          <p:cNvSpPr txBox="1"/>
          <p:nvPr/>
        </p:nvSpPr>
        <p:spPr>
          <a:xfrm>
            <a:off x="5133700" y="656195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B2A5C7-74A4-E74D-AC84-1CAA9D1329D2}"/>
              </a:ext>
            </a:extLst>
          </p:cNvPr>
          <p:cNvSpPr txBox="1"/>
          <p:nvPr/>
        </p:nvSpPr>
        <p:spPr>
          <a:xfrm>
            <a:off x="7819686" y="6561955"/>
            <a:ext cx="71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327FF5-2B55-224C-844D-9399884DB222}"/>
              </a:ext>
            </a:extLst>
          </p:cNvPr>
          <p:cNvSpPr txBox="1"/>
          <p:nvPr/>
        </p:nvSpPr>
        <p:spPr>
          <a:xfrm>
            <a:off x="7888993" y="3063890"/>
            <a:ext cx="14910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955BFA-8603-764B-83AF-775582F62A68}"/>
              </a:ext>
            </a:extLst>
          </p:cNvPr>
          <p:cNvSpPr txBox="1"/>
          <p:nvPr/>
        </p:nvSpPr>
        <p:spPr>
          <a:xfrm>
            <a:off x="8179348" y="3807516"/>
            <a:ext cx="457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F432CE-BA1D-784E-93CF-2C2860D1B858}"/>
              </a:ext>
            </a:extLst>
          </p:cNvPr>
          <p:cNvSpPr txBox="1"/>
          <p:nvPr/>
        </p:nvSpPr>
        <p:spPr>
          <a:xfrm>
            <a:off x="8179344" y="4235104"/>
            <a:ext cx="457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D16345-F511-6042-A27D-E3D57271B5A6}"/>
              </a:ext>
            </a:extLst>
          </p:cNvPr>
          <p:cNvSpPr txBox="1"/>
          <p:nvPr/>
        </p:nvSpPr>
        <p:spPr>
          <a:xfrm>
            <a:off x="8179343" y="4656570"/>
            <a:ext cx="457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AD4178-7B42-094B-859F-A298165DF6A9}"/>
              </a:ext>
            </a:extLst>
          </p:cNvPr>
          <p:cNvSpPr txBox="1"/>
          <p:nvPr/>
        </p:nvSpPr>
        <p:spPr>
          <a:xfrm>
            <a:off x="8179342" y="5081190"/>
            <a:ext cx="457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DB9CA6-3480-D545-B942-9AA7553A08A9}"/>
              </a:ext>
            </a:extLst>
          </p:cNvPr>
          <p:cNvSpPr txBox="1"/>
          <p:nvPr/>
        </p:nvSpPr>
        <p:spPr>
          <a:xfrm>
            <a:off x="8179342" y="5495171"/>
            <a:ext cx="4572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numCol="1" rtlCol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pic>
        <p:nvPicPr>
          <p:cNvPr id="62" name="Graphic 61" descr="Play">
            <a:extLst>
              <a:ext uri="{FF2B5EF4-FFF2-40B4-BE49-F238E27FC236}">
                <a16:creationId xmlns:a16="http://schemas.microsoft.com/office/drawing/2014/main" id="{718ACE72-FCF1-D844-B3A0-991DCEE9E4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900110" y="3932684"/>
            <a:ext cx="274320" cy="274320"/>
          </a:xfrm>
          <a:prstGeom prst="rect">
            <a:avLst/>
          </a:prstGeom>
        </p:spPr>
      </p:pic>
      <p:pic>
        <p:nvPicPr>
          <p:cNvPr id="63" name="Graphic 62" descr="Play">
            <a:extLst>
              <a:ext uri="{FF2B5EF4-FFF2-40B4-BE49-F238E27FC236}">
                <a16:creationId xmlns:a16="http://schemas.microsoft.com/office/drawing/2014/main" id="{2CEDFD66-BDF8-8246-8433-F3D9E5F515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900110" y="3753375"/>
            <a:ext cx="274320" cy="274320"/>
          </a:xfrm>
          <a:prstGeom prst="rect">
            <a:avLst/>
          </a:prstGeom>
        </p:spPr>
      </p:pic>
      <p:pic>
        <p:nvPicPr>
          <p:cNvPr id="64" name="Graphic 63" descr="Play">
            <a:extLst>
              <a:ext uri="{FF2B5EF4-FFF2-40B4-BE49-F238E27FC236}">
                <a16:creationId xmlns:a16="http://schemas.microsoft.com/office/drawing/2014/main" id="{A5B278E6-0D8C-8744-8543-F3AA8E1D6E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900110" y="4359886"/>
            <a:ext cx="274320" cy="274320"/>
          </a:xfrm>
          <a:prstGeom prst="rect">
            <a:avLst/>
          </a:prstGeom>
        </p:spPr>
      </p:pic>
      <p:pic>
        <p:nvPicPr>
          <p:cNvPr id="65" name="Graphic 64" descr="Play">
            <a:extLst>
              <a:ext uri="{FF2B5EF4-FFF2-40B4-BE49-F238E27FC236}">
                <a16:creationId xmlns:a16="http://schemas.microsoft.com/office/drawing/2014/main" id="{B728C967-5A0C-E14A-AAAA-3A1674216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900110" y="4180577"/>
            <a:ext cx="274320" cy="274320"/>
          </a:xfrm>
          <a:prstGeom prst="rect">
            <a:avLst/>
          </a:prstGeom>
        </p:spPr>
      </p:pic>
      <p:pic>
        <p:nvPicPr>
          <p:cNvPr id="66" name="Graphic 65" descr="Play">
            <a:extLst>
              <a:ext uri="{FF2B5EF4-FFF2-40B4-BE49-F238E27FC236}">
                <a16:creationId xmlns:a16="http://schemas.microsoft.com/office/drawing/2014/main" id="{0C30B84E-8CDE-BE40-85D9-D45B01DCFB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900110" y="4790715"/>
            <a:ext cx="274320" cy="274320"/>
          </a:xfrm>
          <a:prstGeom prst="rect">
            <a:avLst/>
          </a:prstGeom>
        </p:spPr>
      </p:pic>
      <p:pic>
        <p:nvPicPr>
          <p:cNvPr id="67" name="Graphic 66" descr="Play">
            <a:extLst>
              <a:ext uri="{FF2B5EF4-FFF2-40B4-BE49-F238E27FC236}">
                <a16:creationId xmlns:a16="http://schemas.microsoft.com/office/drawing/2014/main" id="{8EBF7CBD-ACAB-6943-AA8F-FC5146DDA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900110" y="4611406"/>
            <a:ext cx="274320" cy="274320"/>
          </a:xfrm>
          <a:prstGeom prst="rect">
            <a:avLst/>
          </a:prstGeom>
        </p:spPr>
      </p:pic>
      <p:pic>
        <p:nvPicPr>
          <p:cNvPr id="68" name="Graphic 67" descr="Play">
            <a:extLst>
              <a:ext uri="{FF2B5EF4-FFF2-40B4-BE49-F238E27FC236}">
                <a16:creationId xmlns:a16="http://schemas.microsoft.com/office/drawing/2014/main" id="{E720F701-D115-1C40-8378-94163D65C9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898404" y="5207680"/>
            <a:ext cx="274320" cy="274320"/>
          </a:xfrm>
          <a:prstGeom prst="rect">
            <a:avLst/>
          </a:prstGeom>
        </p:spPr>
      </p:pic>
      <p:pic>
        <p:nvPicPr>
          <p:cNvPr id="69" name="Graphic 68" descr="Play">
            <a:extLst>
              <a:ext uri="{FF2B5EF4-FFF2-40B4-BE49-F238E27FC236}">
                <a16:creationId xmlns:a16="http://schemas.microsoft.com/office/drawing/2014/main" id="{C46EF535-B6E0-9D4C-80F9-8ED5075084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898404" y="5028371"/>
            <a:ext cx="274320" cy="274320"/>
          </a:xfrm>
          <a:prstGeom prst="rect">
            <a:avLst/>
          </a:prstGeom>
        </p:spPr>
      </p:pic>
      <p:pic>
        <p:nvPicPr>
          <p:cNvPr id="70" name="Graphic 69" descr="Play">
            <a:extLst>
              <a:ext uri="{FF2B5EF4-FFF2-40B4-BE49-F238E27FC236}">
                <a16:creationId xmlns:a16="http://schemas.microsoft.com/office/drawing/2014/main" id="{3811E875-1337-6D4A-BFFD-1738BADD82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8900110" y="5612082"/>
            <a:ext cx="274320" cy="274320"/>
          </a:xfrm>
          <a:prstGeom prst="rect">
            <a:avLst/>
          </a:prstGeom>
        </p:spPr>
      </p:pic>
      <p:pic>
        <p:nvPicPr>
          <p:cNvPr id="71" name="Graphic 70" descr="Play">
            <a:extLst>
              <a:ext uri="{FF2B5EF4-FFF2-40B4-BE49-F238E27FC236}">
                <a16:creationId xmlns:a16="http://schemas.microsoft.com/office/drawing/2014/main" id="{C1345076-7F8A-CC45-BF2B-BC3AF2718E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8900110" y="5432773"/>
            <a:ext cx="274320" cy="274320"/>
          </a:xfrm>
          <a:prstGeom prst="rect">
            <a:avLst/>
          </a:prstGeom>
        </p:spPr>
      </p:pic>
      <p:pic>
        <p:nvPicPr>
          <p:cNvPr id="73" name="Graphic 72" descr="Document">
            <a:extLst>
              <a:ext uri="{FF2B5EF4-FFF2-40B4-BE49-F238E27FC236}">
                <a16:creationId xmlns:a16="http://schemas.microsoft.com/office/drawing/2014/main" id="{E5747A93-D42F-AA41-A609-AC2CE3E6AE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68563" y="6185036"/>
            <a:ext cx="457200" cy="4572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74B67BC-667B-824C-BA11-F58908694C4C}"/>
              </a:ext>
            </a:extLst>
          </p:cNvPr>
          <p:cNvSpPr txBox="1"/>
          <p:nvPr/>
        </p:nvSpPr>
        <p:spPr>
          <a:xfrm>
            <a:off x="6350590" y="6571103"/>
            <a:ext cx="8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 IT</a:t>
            </a:r>
          </a:p>
        </p:txBody>
      </p:sp>
    </p:spTree>
    <p:extLst>
      <p:ext uri="{BB962C8B-B14F-4D97-AF65-F5344CB8AC3E}">
        <p14:creationId xmlns:p14="http://schemas.microsoft.com/office/powerpoint/2010/main" val="90841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41A08-D5BC-0048-9574-3A1F433106C2}"/>
              </a:ext>
            </a:extLst>
          </p:cNvPr>
          <p:cNvSpPr/>
          <p:nvPr/>
        </p:nvSpPr>
        <p:spPr>
          <a:xfrm>
            <a:off x="0" y="6158292"/>
            <a:ext cx="12192000" cy="704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9F142E29-0A8C-5947-8B98-B484F20B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316" y="6150934"/>
            <a:ext cx="457200" cy="457200"/>
          </a:xfrm>
          <a:prstGeom prst="rect">
            <a:avLst/>
          </a:prstGeom>
        </p:spPr>
      </p:pic>
      <p:pic>
        <p:nvPicPr>
          <p:cNvPr id="49" name="Graphic 48" descr="Dumbbell">
            <a:extLst>
              <a:ext uri="{FF2B5EF4-FFF2-40B4-BE49-F238E27FC236}">
                <a16:creationId xmlns:a16="http://schemas.microsoft.com/office/drawing/2014/main" id="{8D29027B-66BC-7546-A7BD-D2804166B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860" y="6150934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E0678D-6132-C948-A9F9-110B57FF1CBE}"/>
              </a:ext>
            </a:extLst>
          </p:cNvPr>
          <p:cNvSpPr txBox="1"/>
          <p:nvPr/>
        </p:nvSpPr>
        <p:spPr>
          <a:xfrm>
            <a:off x="4392792" y="6523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6C2C40-479B-294B-A195-0EE8942B96D3}"/>
              </a:ext>
            </a:extLst>
          </p:cNvPr>
          <p:cNvSpPr txBox="1"/>
          <p:nvPr/>
        </p:nvSpPr>
        <p:spPr>
          <a:xfrm>
            <a:off x="5803462" y="65234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DF9A4494-9FEB-E243-A1BA-12081792E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5155" y="6158292"/>
            <a:ext cx="457200" cy="4572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A2C93B8-668B-A34A-9909-B4E753903702}"/>
              </a:ext>
            </a:extLst>
          </p:cNvPr>
          <p:cNvSpPr txBox="1"/>
          <p:nvPr/>
        </p:nvSpPr>
        <p:spPr>
          <a:xfrm>
            <a:off x="6788482" y="6523468"/>
            <a:ext cx="12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WORKOUTS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8EE0AE-EAF6-AF43-A8F5-DD5FA0C2C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444749"/>
              </p:ext>
            </p:extLst>
          </p:nvPr>
        </p:nvGraphicFramePr>
        <p:xfrm>
          <a:off x="2032000" y="1980282"/>
          <a:ext cx="8128000" cy="415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98810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3B2C38-0D61-B242-85FF-2A2A797BD950}"/>
              </a:ext>
            </a:extLst>
          </p:cNvPr>
          <p:cNvSpPr/>
          <p:nvPr/>
        </p:nvSpPr>
        <p:spPr>
          <a:xfrm>
            <a:off x="-1" y="0"/>
            <a:ext cx="12192000" cy="1972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C03E3-DFB2-7846-AB7F-45224968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00" y="0"/>
            <a:ext cx="1924599" cy="1924599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E41A08-D5BC-0048-9574-3A1F433106C2}"/>
              </a:ext>
            </a:extLst>
          </p:cNvPr>
          <p:cNvSpPr/>
          <p:nvPr/>
        </p:nvSpPr>
        <p:spPr>
          <a:xfrm>
            <a:off x="0" y="6158292"/>
            <a:ext cx="12192000" cy="704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House">
            <a:extLst>
              <a:ext uri="{FF2B5EF4-FFF2-40B4-BE49-F238E27FC236}">
                <a16:creationId xmlns:a16="http://schemas.microsoft.com/office/drawing/2014/main" id="{9F142E29-0A8C-5947-8B98-B484F20B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5316" y="6150934"/>
            <a:ext cx="457200" cy="457200"/>
          </a:xfrm>
          <a:prstGeom prst="rect">
            <a:avLst/>
          </a:prstGeom>
        </p:spPr>
      </p:pic>
      <p:pic>
        <p:nvPicPr>
          <p:cNvPr id="49" name="Graphic 48" descr="Dumbbell">
            <a:extLst>
              <a:ext uri="{FF2B5EF4-FFF2-40B4-BE49-F238E27FC236}">
                <a16:creationId xmlns:a16="http://schemas.microsoft.com/office/drawing/2014/main" id="{8D29027B-66BC-7546-A7BD-D2804166B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860" y="6150934"/>
            <a:ext cx="457200" cy="4572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2E0678D-6132-C948-A9F9-110B57FF1CBE}"/>
              </a:ext>
            </a:extLst>
          </p:cNvPr>
          <p:cNvSpPr txBox="1"/>
          <p:nvPr/>
        </p:nvSpPr>
        <p:spPr>
          <a:xfrm>
            <a:off x="4392792" y="6523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6C2C40-479B-294B-A195-0EE8942B96D3}"/>
              </a:ext>
            </a:extLst>
          </p:cNvPr>
          <p:cNvSpPr txBox="1"/>
          <p:nvPr/>
        </p:nvSpPr>
        <p:spPr>
          <a:xfrm>
            <a:off x="5803462" y="65234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pic>
        <p:nvPicPr>
          <p:cNvPr id="4" name="Graphic 3" descr="Daily calendar">
            <a:extLst>
              <a:ext uri="{FF2B5EF4-FFF2-40B4-BE49-F238E27FC236}">
                <a16:creationId xmlns:a16="http://schemas.microsoft.com/office/drawing/2014/main" id="{DF9A4494-9FEB-E243-A1BA-12081792E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5155" y="6158292"/>
            <a:ext cx="457200" cy="4572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A2C93B8-668B-A34A-9909-B4E753903702}"/>
              </a:ext>
            </a:extLst>
          </p:cNvPr>
          <p:cNvSpPr txBox="1"/>
          <p:nvPr/>
        </p:nvSpPr>
        <p:spPr>
          <a:xfrm>
            <a:off x="6788482" y="6523468"/>
            <a:ext cx="129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WORKOUTS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8EE0AE-EAF6-AF43-A8F5-DD5FA0C2C88C}"/>
              </a:ext>
            </a:extLst>
          </p:cNvPr>
          <p:cNvGraphicFramePr/>
          <p:nvPr/>
        </p:nvGraphicFramePr>
        <p:xfrm>
          <a:off x="2032000" y="1980282"/>
          <a:ext cx="8128000" cy="415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61546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352</Words>
  <Application>Microsoft Macintosh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Cortez</dc:creator>
  <cp:lastModifiedBy>Michael Cortez</cp:lastModifiedBy>
  <cp:revision>43</cp:revision>
  <dcterms:created xsi:type="dcterms:W3CDTF">2020-08-26T19:40:57Z</dcterms:created>
  <dcterms:modified xsi:type="dcterms:W3CDTF">2020-08-27T18:30:45Z</dcterms:modified>
</cp:coreProperties>
</file>