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5"/>
    <p:restoredTop sz="96327"/>
  </p:normalViewPr>
  <p:slideViewPr>
    <p:cSldViewPr snapToGrid="0" snapToObjects="1">
      <p:cViewPr>
        <p:scale>
          <a:sx n="190" d="100"/>
          <a:sy n="190" d="100"/>
        </p:scale>
        <p:origin x="4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Volume</a:t>
            </a:r>
            <a:r>
              <a:rPr lang="en-US" baseline="0" dirty="0"/>
              <a:t> = Sets x Reps x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94-6E47-B22C-523352CDA332}"/>
              </c:ext>
            </c:extLst>
          </c:dPt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 formatCode="0">
                  <c:v>19785</c:v>
                </c:pt>
                <c:pt idx="1">
                  <c:v>25667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4-6E47-B22C-523352CDA3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Sheet1!$C$2:$C$27</c:f>
              <c:numCache>
                <c:formatCode>0</c:formatCode>
                <c:ptCount val="26"/>
                <c:pt idx="0">
                  <c:v>20774.25</c:v>
                </c:pt>
                <c:pt idx="1">
                  <c:v>25899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4-6E47-B22C-523352CDA3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Sheet1!$D$2:$D$27</c:f>
              <c:numCache>
                <c:formatCode>0</c:formatCode>
                <c:ptCount val="26"/>
                <c:pt idx="0">
                  <c:v>19199.5</c:v>
                </c:pt>
                <c:pt idx="1">
                  <c:v>26011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4-6E47-B22C-523352CDA3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Week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Sheet1!$E$2:$E$27</c:f>
              <c:numCache>
                <c:formatCode>0</c:formatCode>
                <c:ptCount val="26"/>
                <c:pt idx="0">
                  <c:v>21763.5</c:v>
                </c:pt>
                <c:pt idx="1">
                  <c:v>26201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94-6E47-B22C-523352CDA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5357312"/>
        <c:axId val="2113172368"/>
      </c:barChart>
      <c:catAx>
        <c:axId val="21353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72368"/>
        <c:crosses val="autoZero"/>
        <c:auto val="1"/>
        <c:lblAlgn val="ctr"/>
        <c:lblOffset val="100"/>
        <c:noMultiLvlLbl val="0"/>
      </c:catAx>
      <c:valAx>
        <c:axId val="21131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BD01-FDDC-F341-8DEE-A2C64AB1D23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F181C-4668-A743-81C7-37913B2E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2CAD-CDB0-0B43-ADF4-C7587299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DD245-F678-954C-B791-4F41ED83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7BE6-4427-FC48-B02F-E5D805D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A95-3D3A-3245-A904-0E672E3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97B3-4BBE-1649-8F33-66770AE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820F-AC99-5848-86E4-4185535C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1020-5535-6A4D-89E6-B13C5A25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A99F-DBC0-F64F-A6C7-7C04B2B6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57B6-BF9D-8E48-9D9B-B34B939F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BABE-9DB6-594F-AD24-D126F2DD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6DBD3-64AB-C340-8F4D-E5D0DBFE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BFDA-EEDC-2443-9F59-168F1E0F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2B7D-03A8-6345-8ED2-58A33B03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EA07-1C48-1E48-AC51-227633C5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6CBC-8DED-E24A-91F3-518DB40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0B7-682E-144A-9095-1B92F94F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D5C7-8015-8949-849B-52B03118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558A-4EDB-A243-8868-0B3782A4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6F77-6D72-7245-A6D7-506045EC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51A-714D-A942-94DD-3487507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1FD5-54B0-9D45-9A14-F21503C5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FDE0-5D6F-9045-B900-74E37B45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64EF-26C8-C745-8242-C9F19481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B4A5-F881-DF4D-8621-721CFD32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1B80-9DD9-6240-A20B-CBBA85FB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478-FD73-DA48-9BA2-5B57AD7E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329F-9394-8D46-B3A3-E501CC8F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185E8-9EC7-D741-B84F-7D7B9325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6B93-3696-794C-8B59-BBC4B544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1285-2028-634D-83EE-DEDC33B7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091B-271A-174C-ABE3-B3FCA50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F247-A6E2-6D45-881B-7E531B32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8F75-6090-B948-A284-EFBD358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93DE-4207-894F-893A-993EB32D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579B2-BD67-5547-A0FF-900784AF4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FAFE2-190F-974F-BD3F-3BCCAACB3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E5C7-C580-EB48-9DC7-CFC67547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F57FE-5B78-CA45-B0E0-AE65C93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8DD1-834B-234E-BF70-C5016F2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2-AE64-894D-8FA2-A0C128D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A71F1-8EC2-3A46-844B-7FC297D4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4E32-8297-7546-9DAE-0448E7F4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D33C-80C9-9C4C-A24F-D78014E0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2108D-A3C7-3948-B8EF-4803333C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09EF5-B354-1D42-8EA3-E9563C2F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DB074-7EDB-D248-AEB7-E52CE56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C76C-3B9A-D047-8729-C6C094B0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CD-B731-7E4C-9F25-82462120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B3F6D-2645-5D43-9396-9431080A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A5D8-52C3-7245-804F-C6016B28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0611-4CCA-D847-9859-0F1F9CF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8935-EC53-EE4E-8BE0-EC720BB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D4D-8726-7A4B-8019-358B9AFB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7A61-CF66-3546-8CF2-676D0C2A6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AD75-0724-424A-A4F7-E69372F9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E2FFE-3589-F642-8E3F-6EE91613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8818-37C7-6744-B0AF-F7020CEC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4028-6E38-8F49-939E-AAB7583E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FD84F-02D9-7048-A2E3-1D394F99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EFDC-F1F0-2C4D-B484-7A479213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3BCE-4AEC-744D-8827-A810BCD6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0090-CDB4-6742-B484-255758CF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98B-0E3A-B04E-BD43-C1CAC790D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0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698" y="0"/>
            <a:ext cx="1924599" cy="19245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97304" y="2098349"/>
            <a:ext cx="599738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Mesocycle is an easy to use app that customizes and auto programs your workouts for an entire month.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may be asking yourself, what the heck is a mesocycle?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mesocycle is a specific block of training designed to accomplish a certain goal, typically in a 3-4 week timetable. In addition, …. blah, blah, words, words, more words.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Let’s get to work. You got this.</a:t>
            </a:r>
          </a:p>
        </p:txBody>
      </p:sp>
      <p:sp>
        <p:nvSpPr>
          <p:cNvPr id="9" name="Rounded 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9429AF-1143-3A46-91A8-5DC2DF879E96}"/>
              </a:ext>
            </a:extLst>
          </p:cNvPr>
          <p:cNvSpPr/>
          <p:nvPr/>
        </p:nvSpPr>
        <p:spPr>
          <a:xfrm>
            <a:off x="4009695" y="5810742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991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0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16108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2872625" y="2179833"/>
            <a:ext cx="644674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Let’s Begin.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We’ll need a few pieces of information like which movements you prefer based on equipment availability and your 10 repetition maximum (10RM) for each movement in order to customize your training program.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Don’t go and start maxing out just yet big guy, just give us a conservative guestimate. You can adjust it later.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have some decisions to make. Time to put on your thinking cap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728446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3049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2112411"/>
            <a:ext cx="6138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your exercise movement below for </a:t>
            </a:r>
            <a:r>
              <a:rPr lang="en-US" b="1" dirty="0">
                <a:solidFill>
                  <a:schemeClr val="tx1"/>
                </a:solidFill>
              </a:rPr>
              <a:t>Day 1 </a:t>
            </a:r>
            <a:r>
              <a:rPr lang="en-US" dirty="0">
                <a:solidFill>
                  <a:schemeClr val="tx1"/>
                </a:solidFill>
              </a:rPr>
              <a:t>of each week.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938758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7B4DE-E12E-864E-B47D-3631287F25DC}"/>
              </a:ext>
            </a:extLst>
          </p:cNvPr>
          <p:cNvSpPr txBox="1"/>
          <p:nvPr/>
        </p:nvSpPr>
        <p:spPr>
          <a:xfrm>
            <a:off x="2737316" y="2701860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Chest Upper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6114285" y="2701861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(Choose From Drop Down Menu)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2733456" y="345445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2733453" y="3878100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Chest Isolation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2733453" y="4297695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2733453" y="471916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 or Side </a:t>
            </a:r>
            <a:r>
              <a:rPr lang="en-US" dirty="0" err="1">
                <a:solidFill>
                  <a:schemeClr val="tx1"/>
                </a:solidFill>
              </a:rPr>
              <a:t>Delts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2733453" y="513314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6102314" y="344548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6102310" y="3873075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6102309" y="429454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6102308" y="471916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6102308" y="513314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</p:spTree>
    <p:extLst>
      <p:ext uri="{BB962C8B-B14F-4D97-AF65-F5344CB8AC3E}">
        <p14:creationId xmlns:p14="http://schemas.microsoft.com/office/powerpoint/2010/main" val="250241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2112411"/>
            <a:ext cx="6138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your 10 rep maximum (10RM) for </a:t>
            </a:r>
            <a:r>
              <a:rPr lang="en-US" b="1" dirty="0">
                <a:solidFill>
                  <a:schemeClr val="tx1"/>
                </a:solidFill>
              </a:rPr>
              <a:t>Day 1 </a:t>
            </a:r>
            <a:r>
              <a:rPr lang="en-US" dirty="0">
                <a:solidFill>
                  <a:schemeClr val="tx1"/>
                </a:solidFill>
              </a:rPr>
              <a:t>movements.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847318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7B4DE-E12E-864E-B47D-3631287F25DC}"/>
              </a:ext>
            </a:extLst>
          </p:cNvPr>
          <p:cNvSpPr txBox="1"/>
          <p:nvPr/>
        </p:nvSpPr>
        <p:spPr>
          <a:xfrm>
            <a:off x="2746460" y="2637852"/>
            <a:ext cx="3328416" cy="644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6114285" y="2637853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10RM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(Input in the fields)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2751744" y="339044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2751741" y="381409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2751741" y="423368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2751741" y="465515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2751741" y="506913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6129746" y="3381479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6129742" y="380906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6129741" y="423053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6129740" y="465515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6129740" y="506913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257585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1991761"/>
            <a:ext cx="613858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Week 1 - Day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Rep Range: 12 – 20 reps | Rest Time Between Sets: 2 – 5 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4796324" y="2980225"/>
            <a:ext cx="15030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1422126" y="3732816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1422123" y="4243876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1422123" y="4710539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1422123" y="5165625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1422123" y="5633398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4896914" y="3723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4896910" y="4238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4896909" y="4707385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4896908" y="5165625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4896908" y="5633398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41A08-D5BC-0048-9574-3A1F433106C2}"/>
              </a:ext>
            </a:extLst>
          </p:cNvPr>
          <p:cNvSpPr/>
          <p:nvPr/>
        </p:nvSpPr>
        <p:spPr>
          <a:xfrm>
            <a:off x="0" y="6158292"/>
            <a:ext cx="12192000" cy="704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CE95-3659-684E-873B-87AF4BB918DB}"/>
              </a:ext>
            </a:extLst>
          </p:cNvPr>
          <p:cNvSpPr txBox="1"/>
          <p:nvPr/>
        </p:nvSpPr>
        <p:spPr>
          <a:xfrm>
            <a:off x="6348360" y="2980225"/>
            <a:ext cx="14910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0F121-0C9D-BC4C-8E90-34132E15E7DA}"/>
              </a:ext>
            </a:extLst>
          </p:cNvPr>
          <p:cNvSpPr txBox="1"/>
          <p:nvPr/>
        </p:nvSpPr>
        <p:spPr>
          <a:xfrm>
            <a:off x="6437547" y="3723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3D00F-0A5D-F246-8345-3F541B960278}"/>
              </a:ext>
            </a:extLst>
          </p:cNvPr>
          <p:cNvSpPr txBox="1"/>
          <p:nvPr/>
        </p:nvSpPr>
        <p:spPr>
          <a:xfrm>
            <a:off x="6437543" y="4238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242E9-7FCE-2A46-8D87-991DF0276039}"/>
              </a:ext>
            </a:extLst>
          </p:cNvPr>
          <p:cNvSpPr txBox="1"/>
          <p:nvPr/>
        </p:nvSpPr>
        <p:spPr>
          <a:xfrm>
            <a:off x="6437542" y="4707385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4B783-6B44-9942-AC45-F8DE9D1E425F}"/>
              </a:ext>
            </a:extLst>
          </p:cNvPr>
          <p:cNvSpPr txBox="1"/>
          <p:nvPr/>
        </p:nvSpPr>
        <p:spPr>
          <a:xfrm>
            <a:off x="6437541" y="5165625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234FB-94D7-E445-9B8D-32C757860560}"/>
              </a:ext>
            </a:extLst>
          </p:cNvPr>
          <p:cNvSpPr txBox="1"/>
          <p:nvPr/>
        </p:nvSpPr>
        <p:spPr>
          <a:xfrm>
            <a:off x="6437541" y="5633398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9F142E29-0A8C-5947-8B98-B484F20B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554" y="6189421"/>
            <a:ext cx="457200" cy="457200"/>
          </a:xfrm>
          <a:prstGeom prst="rect">
            <a:avLst/>
          </a:prstGeom>
        </p:spPr>
      </p:pic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A02FB018-CC7F-2441-99C4-D8A4BCED3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6387" y="6188103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9210CA-DC14-DA42-8B7E-A6DC138047A0}"/>
              </a:ext>
            </a:extLst>
          </p:cNvPr>
          <p:cNvSpPr txBox="1"/>
          <p:nvPr/>
        </p:nvSpPr>
        <p:spPr>
          <a:xfrm>
            <a:off x="9427629" y="2980225"/>
            <a:ext cx="16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Instructional Video</a:t>
            </a:r>
          </a:p>
        </p:txBody>
      </p:sp>
      <p:pic>
        <p:nvPicPr>
          <p:cNvPr id="44" name="Graphic 43" descr="Video camera">
            <a:extLst>
              <a:ext uri="{FF2B5EF4-FFF2-40B4-BE49-F238E27FC236}">
                <a16:creationId xmlns:a16="http://schemas.microsoft.com/office/drawing/2014/main" id="{FE141ADF-2420-6A47-AF16-567B980BA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4274265"/>
            <a:ext cx="274320" cy="274320"/>
          </a:xfrm>
          <a:prstGeom prst="rect">
            <a:avLst/>
          </a:prstGeom>
        </p:spPr>
      </p:pic>
      <p:pic>
        <p:nvPicPr>
          <p:cNvPr id="45" name="Graphic 44" descr="Video camera">
            <a:extLst>
              <a:ext uri="{FF2B5EF4-FFF2-40B4-BE49-F238E27FC236}">
                <a16:creationId xmlns:a16="http://schemas.microsoft.com/office/drawing/2014/main" id="{28A04851-F9D3-B843-91F9-AD5D210B3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4736588"/>
            <a:ext cx="274320" cy="274320"/>
          </a:xfrm>
          <a:prstGeom prst="rect">
            <a:avLst/>
          </a:prstGeom>
        </p:spPr>
      </p:pic>
      <p:pic>
        <p:nvPicPr>
          <p:cNvPr id="46" name="Graphic 45" descr="Video camera">
            <a:extLst>
              <a:ext uri="{FF2B5EF4-FFF2-40B4-BE49-F238E27FC236}">
                <a16:creationId xmlns:a16="http://schemas.microsoft.com/office/drawing/2014/main" id="{69399779-9CFD-E34D-818D-EDEA850DC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5212687"/>
            <a:ext cx="274320" cy="274320"/>
          </a:xfrm>
          <a:prstGeom prst="rect">
            <a:avLst/>
          </a:prstGeom>
        </p:spPr>
      </p:pic>
      <p:pic>
        <p:nvPicPr>
          <p:cNvPr id="47" name="Graphic 46" descr="Video camera">
            <a:extLst>
              <a:ext uri="{FF2B5EF4-FFF2-40B4-BE49-F238E27FC236}">
                <a16:creationId xmlns:a16="http://schemas.microsoft.com/office/drawing/2014/main" id="{4786C17D-F737-4841-B357-58A2F102F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5696990"/>
            <a:ext cx="274320" cy="274320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8D29027B-66BC-7546-A7BD-D2804166B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3098" y="6189421"/>
            <a:ext cx="457200" cy="457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AE5DF83-B42C-C649-8DE5-0259BA76DB19}"/>
              </a:ext>
            </a:extLst>
          </p:cNvPr>
          <p:cNvSpPr txBox="1"/>
          <p:nvPr/>
        </p:nvSpPr>
        <p:spPr>
          <a:xfrm>
            <a:off x="1358115" y="2976478"/>
            <a:ext cx="339248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</a:t>
            </a:r>
          </a:p>
        </p:txBody>
      </p:sp>
      <p:pic>
        <p:nvPicPr>
          <p:cNvPr id="51" name="Graphic 50" descr="Video camera">
            <a:extLst>
              <a:ext uri="{FF2B5EF4-FFF2-40B4-BE49-F238E27FC236}">
                <a16:creationId xmlns:a16="http://schemas.microsoft.com/office/drawing/2014/main" id="{CB6A74F0-12B5-844C-B56E-33A58B8EC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3804982"/>
            <a:ext cx="274320" cy="2743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E0678D-6132-C948-A9F9-110B57FF1CBE}"/>
              </a:ext>
            </a:extLst>
          </p:cNvPr>
          <p:cNvSpPr txBox="1"/>
          <p:nvPr/>
        </p:nvSpPr>
        <p:spPr>
          <a:xfrm>
            <a:off x="3786711" y="658319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C2C40-479B-294B-A195-0EE8942B96D3}"/>
              </a:ext>
            </a:extLst>
          </p:cNvPr>
          <p:cNvSpPr txBox="1"/>
          <p:nvPr/>
        </p:nvSpPr>
        <p:spPr>
          <a:xfrm>
            <a:off x="5133700" y="656195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B2A5C7-74A4-E74D-AC84-1CAA9D1329D2}"/>
              </a:ext>
            </a:extLst>
          </p:cNvPr>
          <p:cNvSpPr txBox="1"/>
          <p:nvPr/>
        </p:nvSpPr>
        <p:spPr>
          <a:xfrm>
            <a:off x="7819686" y="6561955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327FF5-2B55-224C-844D-9399884DB222}"/>
              </a:ext>
            </a:extLst>
          </p:cNvPr>
          <p:cNvSpPr txBox="1"/>
          <p:nvPr/>
        </p:nvSpPr>
        <p:spPr>
          <a:xfrm>
            <a:off x="7888993" y="2976478"/>
            <a:ext cx="14910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955BFA-8603-764B-83AF-775582F62A68}"/>
              </a:ext>
            </a:extLst>
          </p:cNvPr>
          <p:cNvSpPr txBox="1"/>
          <p:nvPr/>
        </p:nvSpPr>
        <p:spPr>
          <a:xfrm>
            <a:off x="7883502" y="3769532"/>
            <a:ext cx="457200" cy="31230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432CE-BA1D-784E-93CF-2C2860D1B858}"/>
              </a:ext>
            </a:extLst>
          </p:cNvPr>
          <p:cNvSpPr txBox="1"/>
          <p:nvPr/>
        </p:nvSpPr>
        <p:spPr>
          <a:xfrm>
            <a:off x="7883502" y="4267183"/>
            <a:ext cx="457200" cy="31883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16345-F511-6042-A27D-E3D57271B5A6}"/>
              </a:ext>
            </a:extLst>
          </p:cNvPr>
          <p:cNvSpPr txBox="1"/>
          <p:nvPr/>
        </p:nvSpPr>
        <p:spPr>
          <a:xfrm>
            <a:off x="7881757" y="4737039"/>
            <a:ext cx="457200" cy="3357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AD4178-7B42-094B-859F-A298165DF6A9}"/>
              </a:ext>
            </a:extLst>
          </p:cNvPr>
          <p:cNvSpPr txBox="1"/>
          <p:nvPr/>
        </p:nvSpPr>
        <p:spPr>
          <a:xfrm>
            <a:off x="7881757" y="5188543"/>
            <a:ext cx="457200" cy="33334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DB9CA6-3480-D545-B942-9AA7553A08A9}"/>
              </a:ext>
            </a:extLst>
          </p:cNvPr>
          <p:cNvSpPr txBox="1"/>
          <p:nvPr/>
        </p:nvSpPr>
        <p:spPr>
          <a:xfrm>
            <a:off x="7881757" y="5658372"/>
            <a:ext cx="457200" cy="33334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pic>
        <p:nvPicPr>
          <p:cNvPr id="65" name="Graphic 64" descr="Play">
            <a:extLst>
              <a:ext uri="{FF2B5EF4-FFF2-40B4-BE49-F238E27FC236}">
                <a16:creationId xmlns:a16="http://schemas.microsoft.com/office/drawing/2014/main" id="{B728C967-5A0C-E14A-AAAA-3A1674216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018111" y="3613258"/>
            <a:ext cx="184492" cy="274320"/>
          </a:xfrm>
          <a:prstGeom prst="rect">
            <a:avLst/>
          </a:prstGeom>
        </p:spPr>
      </p:pic>
      <p:pic>
        <p:nvPicPr>
          <p:cNvPr id="73" name="Graphic 72" descr="Document">
            <a:extLst>
              <a:ext uri="{FF2B5EF4-FFF2-40B4-BE49-F238E27FC236}">
                <a16:creationId xmlns:a16="http://schemas.microsoft.com/office/drawing/2014/main" id="{E5747A93-D42F-AA41-A609-AC2CE3E6AE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8563" y="6185036"/>
            <a:ext cx="457200" cy="457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74B67BC-667B-824C-BA11-F58908694C4C}"/>
              </a:ext>
            </a:extLst>
          </p:cNvPr>
          <p:cNvSpPr txBox="1"/>
          <p:nvPr/>
        </p:nvSpPr>
        <p:spPr>
          <a:xfrm>
            <a:off x="6350590" y="6571103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 IT</a:t>
            </a:r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72340920-0DD8-3043-B9DE-CFE33FEAE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018111" y="3993852"/>
            <a:ext cx="184492" cy="274320"/>
          </a:xfrm>
          <a:prstGeom prst="rect">
            <a:avLst/>
          </a:prstGeom>
        </p:spPr>
      </p:pic>
      <p:pic>
        <p:nvPicPr>
          <p:cNvPr id="84" name="Graphic 83" descr="Play">
            <a:extLst>
              <a:ext uri="{FF2B5EF4-FFF2-40B4-BE49-F238E27FC236}">
                <a16:creationId xmlns:a16="http://schemas.microsoft.com/office/drawing/2014/main" id="{17BDF104-A2F1-6643-BE3D-45B78FC40B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018111" y="4115397"/>
            <a:ext cx="184492" cy="274320"/>
          </a:xfrm>
          <a:prstGeom prst="rect">
            <a:avLst/>
          </a:prstGeom>
        </p:spPr>
      </p:pic>
      <p:pic>
        <p:nvPicPr>
          <p:cNvPr id="85" name="Graphic 84" descr="Play">
            <a:extLst>
              <a:ext uri="{FF2B5EF4-FFF2-40B4-BE49-F238E27FC236}">
                <a16:creationId xmlns:a16="http://schemas.microsoft.com/office/drawing/2014/main" id="{3BE414CB-1B6F-FA49-A692-7239F299F2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018111" y="4495991"/>
            <a:ext cx="184492" cy="274320"/>
          </a:xfrm>
          <a:prstGeom prst="rect">
            <a:avLst/>
          </a:prstGeom>
        </p:spPr>
      </p:pic>
      <p:pic>
        <p:nvPicPr>
          <p:cNvPr id="86" name="Graphic 85" descr="Play">
            <a:extLst>
              <a:ext uri="{FF2B5EF4-FFF2-40B4-BE49-F238E27FC236}">
                <a16:creationId xmlns:a16="http://schemas.microsoft.com/office/drawing/2014/main" id="{6005877B-C0CF-024F-8EBF-F163FF5389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018111" y="4611710"/>
            <a:ext cx="184492" cy="274320"/>
          </a:xfrm>
          <a:prstGeom prst="rect">
            <a:avLst/>
          </a:prstGeom>
        </p:spPr>
      </p:pic>
      <p:pic>
        <p:nvPicPr>
          <p:cNvPr id="87" name="Graphic 86" descr="Play">
            <a:extLst>
              <a:ext uri="{FF2B5EF4-FFF2-40B4-BE49-F238E27FC236}">
                <a16:creationId xmlns:a16="http://schemas.microsoft.com/office/drawing/2014/main" id="{E55E69FB-CAE8-E245-B3FD-0D4FDADF7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018111" y="4965408"/>
            <a:ext cx="184492" cy="274320"/>
          </a:xfrm>
          <a:prstGeom prst="rect">
            <a:avLst/>
          </a:prstGeom>
        </p:spPr>
      </p:pic>
      <p:pic>
        <p:nvPicPr>
          <p:cNvPr id="88" name="Graphic 87" descr="Play">
            <a:extLst>
              <a:ext uri="{FF2B5EF4-FFF2-40B4-BE49-F238E27FC236}">
                <a16:creationId xmlns:a16="http://schemas.microsoft.com/office/drawing/2014/main" id="{58EBBDEA-2AFC-9240-9C17-A15C13D45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019895" y="5080723"/>
            <a:ext cx="184492" cy="274320"/>
          </a:xfrm>
          <a:prstGeom prst="rect">
            <a:avLst/>
          </a:prstGeom>
        </p:spPr>
      </p:pic>
      <p:pic>
        <p:nvPicPr>
          <p:cNvPr id="89" name="Graphic 88" descr="Play">
            <a:extLst>
              <a:ext uri="{FF2B5EF4-FFF2-40B4-BE49-F238E27FC236}">
                <a16:creationId xmlns:a16="http://schemas.microsoft.com/office/drawing/2014/main" id="{8D17A81A-EA1D-E84A-AF1A-36BE71B09C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019895" y="5427697"/>
            <a:ext cx="184492" cy="274320"/>
          </a:xfrm>
          <a:prstGeom prst="rect">
            <a:avLst/>
          </a:prstGeom>
        </p:spPr>
      </p:pic>
      <p:pic>
        <p:nvPicPr>
          <p:cNvPr id="90" name="Graphic 89" descr="Play">
            <a:extLst>
              <a:ext uri="{FF2B5EF4-FFF2-40B4-BE49-F238E27FC236}">
                <a16:creationId xmlns:a16="http://schemas.microsoft.com/office/drawing/2014/main" id="{90A183BA-94C9-AB4B-952A-4B46768A7D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017219" y="5554723"/>
            <a:ext cx="184492" cy="274320"/>
          </a:xfrm>
          <a:prstGeom prst="rect">
            <a:avLst/>
          </a:prstGeom>
        </p:spPr>
      </p:pic>
      <p:pic>
        <p:nvPicPr>
          <p:cNvPr id="91" name="Graphic 90" descr="Play">
            <a:extLst>
              <a:ext uri="{FF2B5EF4-FFF2-40B4-BE49-F238E27FC236}">
                <a16:creationId xmlns:a16="http://schemas.microsoft.com/office/drawing/2014/main" id="{B476DC99-9507-3641-9A6F-194339686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071011" y="5901697"/>
            <a:ext cx="184492" cy="2743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CDAD981-C6E8-8B49-A2EB-D27EF31D1E47}"/>
              </a:ext>
            </a:extLst>
          </p:cNvPr>
          <p:cNvSpPr txBox="1"/>
          <p:nvPr/>
        </p:nvSpPr>
        <p:spPr>
          <a:xfrm>
            <a:off x="8405693" y="3774012"/>
            <a:ext cx="457200" cy="31230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BBC90E-B66E-EB43-A581-6D96E5D17D02}"/>
              </a:ext>
            </a:extLst>
          </p:cNvPr>
          <p:cNvSpPr txBox="1"/>
          <p:nvPr/>
        </p:nvSpPr>
        <p:spPr>
          <a:xfrm>
            <a:off x="8405693" y="4271663"/>
            <a:ext cx="457200" cy="31883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65518F-7021-504C-A88B-39710DB812FA}"/>
              </a:ext>
            </a:extLst>
          </p:cNvPr>
          <p:cNvSpPr txBox="1"/>
          <p:nvPr/>
        </p:nvSpPr>
        <p:spPr>
          <a:xfrm>
            <a:off x="8403948" y="4741519"/>
            <a:ext cx="457200" cy="3357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FC358C-63A7-DB4E-BC7C-5D5C9D396B1C}"/>
              </a:ext>
            </a:extLst>
          </p:cNvPr>
          <p:cNvSpPr txBox="1"/>
          <p:nvPr/>
        </p:nvSpPr>
        <p:spPr>
          <a:xfrm>
            <a:off x="8403948" y="5193023"/>
            <a:ext cx="457200" cy="33334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F2C953-3297-B84F-8B61-28D4524068FD}"/>
              </a:ext>
            </a:extLst>
          </p:cNvPr>
          <p:cNvSpPr txBox="1"/>
          <p:nvPr/>
        </p:nvSpPr>
        <p:spPr>
          <a:xfrm>
            <a:off x="8403948" y="5662852"/>
            <a:ext cx="457200" cy="33334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pic>
        <p:nvPicPr>
          <p:cNvPr id="97" name="Graphic 96" descr="Play">
            <a:extLst>
              <a:ext uri="{FF2B5EF4-FFF2-40B4-BE49-F238E27FC236}">
                <a16:creationId xmlns:a16="http://schemas.microsoft.com/office/drawing/2014/main" id="{5E6FA2F9-DDB0-C440-B2B2-B4BAF7B7C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540302" y="3617738"/>
            <a:ext cx="184492" cy="274320"/>
          </a:xfrm>
          <a:prstGeom prst="rect">
            <a:avLst/>
          </a:prstGeom>
        </p:spPr>
      </p:pic>
      <p:pic>
        <p:nvPicPr>
          <p:cNvPr id="98" name="Graphic 97" descr="Play">
            <a:extLst>
              <a:ext uri="{FF2B5EF4-FFF2-40B4-BE49-F238E27FC236}">
                <a16:creationId xmlns:a16="http://schemas.microsoft.com/office/drawing/2014/main" id="{8CE61E36-A628-5649-B2C1-9148A165F5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540302" y="3998332"/>
            <a:ext cx="184492" cy="274320"/>
          </a:xfrm>
          <a:prstGeom prst="rect">
            <a:avLst/>
          </a:prstGeom>
        </p:spPr>
      </p:pic>
      <p:pic>
        <p:nvPicPr>
          <p:cNvPr id="99" name="Graphic 98" descr="Play">
            <a:extLst>
              <a:ext uri="{FF2B5EF4-FFF2-40B4-BE49-F238E27FC236}">
                <a16:creationId xmlns:a16="http://schemas.microsoft.com/office/drawing/2014/main" id="{2DFAF965-FE38-7E4D-AF7B-87DA092E21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540302" y="4119877"/>
            <a:ext cx="184492" cy="274320"/>
          </a:xfrm>
          <a:prstGeom prst="rect">
            <a:avLst/>
          </a:prstGeom>
        </p:spPr>
      </p:pic>
      <p:pic>
        <p:nvPicPr>
          <p:cNvPr id="100" name="Graphic 99" descr="Play">
            <a:extLst>
              <a:ext uri="{FF2B5EF4-FFF2-40B4-BE49-F238E27FC236}">
                <a16:creationId xmlns:a16="http://schemas.microsoft.com/office/drawing/2014/main" id="{63496324-B0BB-7547-AB69-95533BAE45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540302" y="4500471"/>
            <a:ext cx="184492" cy="274320"/>
          </a:xfrm>
          <a:prstGeom prst="rect">
            <a:avLst/>
          </a:prstGeom>
        </p:spPr>
      </p:pic>
      <p:pic>
        <p:nvPicPr>
          <p:cNvPr id="101" name="Graphic 100" descr="Play">
            <a:extLst>
              <a:ext uri="{FF2B5EF4-FFF2-40B4-BE49-F238E27FC236}">
                <a16:creationId xmlns:a16="http://schemas.microsoft.com/office/drawing/2014/main" id="{51C351D2-129C-BD49-86BA-0C1E39712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540302" y="4616190"/>
            <a:ext cx="184492" cy="274320"/>
          </a:xfrm>
          <a:prstGeom prst="rect">
            <a:avLst/>
          </a:prstGeom>
        </p:spPr>
      </p:pic>
      <p:pic>
        <p:nvPicPr>
          <p:cNvPr id="102" name="Graphic 101" descr="Play">
            <a:extLst>
              <a:ext uri="{FF2B5EF4-FFF2-40B4-BE49-F238E27FC236}">
                <a16:creationId xmlns:a16="http://schemas.microsoft.com/office/drawing/2014/main" id="{92259396-1B8C-0445-B01A-1AAEF1ED8E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540302" y="4969888"/>
            <a:ext cx="184492" cy="274320"/>
          </a:xfrm>
          <a:prstGeom prst="rect">
            <a:avLst/>
          </a:prstGeom>
        </p:spPr>
      </p:pic>
      <p:pic>
        <p:nvPicPr>
          <p:cNvPr id="103" name="Graphic 102" descr="Play">
            <a:extLst>
              <a:ext uri="{FF2B5EF4-FFF2-40B4-BE49-F238E27FC236}">
                <a16:creationId xmlns:a16="http://schemas.microsoft.com/office/drawing/2014/main" id="{3807A5AD-0ABF-A347-A54B-13249DF1E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542086" y="5085203"/>
            <a:ext cx="184492" cy="274320"/>
          </a:xfrm>
          <a:prstGeom prst="rect">
            <a:avLst/>
          </a:prstGeom>
        </p:spPr>
      </p:pic>
      <p:pic>
        <p:nvPicPr>
          <p:cNvPr id="104" name="Graphic 103" descr="Play">
            <a:extLst>
              <a:ext uri="{FF2B5EF4-FFF2-40B4-BE49-F238E27FC236}">
                <a16:creationId xmlns:a16="http://schemas.microsoft.com/office/drawing/2014/main" id="{329D8589-7960-2F43-891C-319681669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542086" y="5432177"/>
            <a:ext cx="184492" cy="274320"/>
          </a:xfrm>
          <a:prstGeom prst="rect">
            <a:avLst/>
          </a:prstGeom>
        </p:spPr>
      </p:pic>
      <p:pic>
        <p:nvPicPr>
          <p:cNvPr id="105" name="Graphic 104" descr="Play">
            <a:extLst>
              <a:ext uri="{FF2B5EF4-FFF2-40B4-BE49-F238E27FC236}">
                <a16:creationId xmlns:a16="http://schemas.microsoft.com/office/drawing/2014/main" id="{3756D1A7-DE1B-494A-92DE-0B931F572C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539410" y="5559203"/>
            <a:ext cx="184492" cy="274320"/>
          </a:xfrm>
          <a:prstGeom prst="rect">
            <a:avLst/>
          </a:prstGeom>
        </p:spPr>
      </p:pic>
      <p:pic>
        <p:nvPicPr>
          <p:cNvPr id="106" name="Graphic 105" descr="Play">
            <a:extLst>
              <a:ext uri="{FF2B5EF4-FFF2-40B4-BE49-F238E27FC236}">
                <a16:creationId xmlns:a16="http://schemas.microsoft.com/office/drawing/2014/main" id="{647B3C6C-0447-8B42-A744-5FA7865149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593202" y="5906177"/>
            <a:ext cx="184492" cy="27432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2824E511-237B-BC45-8135-96385387754F}"/>
              </a:ext>
            </a:extLst>
          </p:cNvPr>
          <p:cNvSpPr txBox="1"/>
          <p:nvPr/>
        </p:nvSpPr>
        <p:spPr>
          <a:xfrm>
            <a:off x="8909973" y="3774009"/>
            <a:ext cx="457200" cy="31230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C10CC3-DCC1-FF49-B9BC-218C010E0771}"/>
              </a:ext>
            </a:extLst>
          </p:cNvPr>
          <p:cNvSpPr txBox="1"/>
          <p:nvPr/>
        </p:nvSpPr>
        <p:spPr>
          <a:xfrm>
            <a:off x="8909973" y="4271660"/>
            <a:ext cx="457200" cy="31883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AB6986-A68F-A34B-B8AD-7B5E0A615B8E}"/>
              </a:ext>
            </a:extLst>
          </p:cNvPr>
          <p:cNvSpPr txBox="1"/>
          <p:nvPr/>
        </p:nvSpPr>
        <p:spPr>
          <a:xfrm>
            <a:off x="8908228" y="4741516"/>
            <a:ext cx="457200" cy="335785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pic>
        <p:nvPicPr>
          <p:cNvPr id="112" name="Graphic 111" descr="Play">
            <a:extLst>
              <a:ext uri="{FF2B5EF4-FFF2-40B4-BE49-F238E27FC236}">
                <a16:creationId xmlns:a16="http://schemas.microsoft.com/office/drawing/2014/main" id="{51C0B9E9-7DBD-C745-8FB4-BBA5E57E97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044582" y="3617735"/>
            <a:ext cx="184492" cy="274320"/>
          </a:xfrm>
          <a:prstGeom prst="rect">
            <a:avLst/>
          </a:prstGeom>
        </p:spPr>
      </p:pic>
      <p:pic>
        <p:nvPicPr>
          <p:cNvPr id="113" name="Graphic 112" descr="Play">
            <a:extLst>
              <a:ext uri="{FF2B5EF4-FFF2-40B4-BE49-F238E27FC236}">
                <a16:creationId xmlns:a16="http://schemas.microsoft.com/office/drawing/2014/main" id="{B0678A20-A999-1E4F-B148-ABFFADF9C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044582" y="3998329"/>
            <a:ext cx="184492" cy="274320"/>
          </a:xfrm>
          <a:prstGeom prst="rect">
            <a:avLst/>
          </a:prstGeom>
        </p:spPr>
      </p:pic>
      <p:pic>
        <p:nvPicPr>
          <p:cNvPr id="114" name="Graphic 113" descr="Play">
            <a:extLst>
              <a:ext uri="{FF2B5EF4-FFF2-40B4-BE49-F238E27FC236}">
                <a16:creationId xmlns:a16="http://schemas.microsoft.com/office/drawing/2014/main" id="{0C960A22-82E0-C94C-AECA-A08E2C89A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044582" y="4119874"/>
            <a:ext cx="184492" cy="274320"/>
          </a:xfrm>
          <a:prstGeom prst="rect">
            <a:avLst/>
          </a:prstGeom>
        </p:spPr>
      </p:pic>
      <p:pic>
        <p:nvPicPr>
          <p:cNvPr id="115" name="Graphic 114" descr="Play">
            <a:extLst>
              <a:ext uri="{FF2B5EF4-FFF2-40B4-BE49-F238E27FC236}">
                <a16:creationId xmlns:a16="http://schemas.microsoft.com/office/drawing/2014/main" id="{C5E5F977-16B2-FE41-B186-BD3DC02631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044582" y="4500468"/>
            <a:ext cx="184492" cy="274320"/>
          </a:xfrm>
          <a:prstGeom prst="rect">
            <a:avLst/>
          </a:prstGeom>
        </p:spPr>
      </p:pic>
      <p:pic>
        <p:nvPicPr>
          <p:cNvPr id="116" name="Graphic 115" descr="Play">
            <a:extLst>
              <a:ext uri="{FF2B5EF4-FFF2-40B4-BE49-F238E27FC236}">
                <a16:creationId xmlns:a16="http://schemas.microsoft.com/office/drawing/2014/main" id="{5E5CAB0A-15CC-2F46-B468-F0CB2850BE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044582" y="4616187"/>
            <a:ext cx="184492" cy="274320"/>
          </a:xfrm>
          <a:prstGeom prst="rect">
            <a:avLst/>
          </a:prstGeom>
        </p:spPr>
      </p:pic>
      <p:pic>
        <p:nvPicPr>
          <p:cNvPr id="122" name="Graphic 121" descr="Play">
            <a:extLst>
              <a:ext uri="{FF2B5EF4-FFF2-40B4-BE49-F238E27FC236}">
                <a16:creationId xmlns:a16="http://schemas.microsoft.com/office/drawing/2014/main" id="{B7CFEC26-FD37-3741-B4A9-37DD0A522E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9049056" y="4967641"/>
            <a:ext cx="18449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41A08-D5BC-0048-9574-3A1F433106C2}"/>
              </a:ext>
            </a:extLst>
          </p:cNvPr>
          <p:cNvSpPr/>
          <p:nvPr/>
        </p:nvSpPr>
        <p:spPr>
          <a:xfrm>
            <a:off x="0" y="6158292"/>
            <a:ext cx="12192000" cy="704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9F142E29-0A8C-5947-8B98-B484F20B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316" y="6150934"/>
            <a:ext cx="457200" cy="457200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8D29027B-66BC-7546-A7BD-D2804166B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860" y="6150934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E0678D-6132-C948-A9F9-110B57FF1CBE}"/>
              </a:ext>
            </a:extLst>
          </p:cNvPr>
          <p:cNvSpPr txBox="1"/>
          <p:nvPr/>
        </p:nvSpPr>
        <p:spPr>
          <a:xfrm>
            <a:off x="4392792" y="6523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C2C40-479B-294B-A195-0EE8942B96D3}"/>
              </a:ext>
            </a:extLst>
          </p:cNvPr>
          <p:cNvSpPr txBox="1"/>
          <p:nvPr/>
        </p:nvSpPr>
        <p:spPr>
          <a:xfrm>
            <a:off x="5803462" y="65234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DF9A4494-9FEB-E243-A1BA-12081792E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5155" y="6158292"/>
            <a:ext cx="457200" cy="457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A2C93B8-668B-A34A-9909-B4E753903702}"/>
              </a:ext>
            </a:extLst>
          </p:cNvPr>
          <p:cNvSpPr txBox="1"/>
          <p:nvPr/>
        </p:nvSpPr>
        <p:spPr>
          <a:xfrm>
            <a:off x="6788482" y="6523468"/>
            <a:ext cx="12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WORKOUTS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8EE0AE-EAF6-AF43-A8F5-DD5FA0C2C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444749"/>
              </p:ext>
            </p:extLst>
          </p:nvPr>
        </p:nvGraphicFramePr>
        <p:xfrm>
          <a:off x="2032000" y="1980282"/>
          <a:ext cx="8128000" cy="415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98810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349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Cortez</dc:creator>
  <cp:lastModifiedBy>Michael Cortez</cp:lastModifiedBy>
  <cp:revision>48</cp:revision>
  <cp:lastPrinted>2020-08-28T02:44:59Z</cp:lastPrinted>
  <dcterms:created xsi:type="dcterms:W3CDTF">2020-08-26T19:40:57Z</dcterms:created>
  <dcterms:modified xsi:type="dcterms:W3CDTF">2020-08-28T03:04:46Z</dcterms:modified>
</cp:coreProperties>
</file>