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150" d="100"/>
          <a:sy n="150" d="100"/>
        </p:scale>
        <p:origin x="5442" y="-307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" y="2010"/>
            <a:ext cx="1783512" cy="1426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217611"/>
            <a:ext cx="2523018" cy="19476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7971259"/>
            <a:ext cx="2522320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1916897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experienced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22354" y="9039439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24080" y="6606112"/>
            <a:ext cx="1040179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23447" y="8793217"/>
            <a:ext cx="1042700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838" y="1919179"/>
            <a:ext cx="3305176" cy="8198004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HANA-based analytics reporting solution. Empowered 3000 users with multi-level recipe search to answer questions of regulatory compliance, quantity &amp; procurement previously impossible. Learned I’m still hungry for technical challenges.</a:t>
            </a:r>
            <a:endParaRPr lang="en-GB" sz="8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Resolved SAP product shortcomings, developing tool for analytic privileges build &amp; assign, enabling project go-live.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Quantified performance, developing tool measuring query runtimes vs KPIs, supporting user experience &amp; expectations.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configuration of HANA workload management, </a:t>
            </a:r>
            <a:r>
              <a:rPr lang="en-US" sz="800">
                <a:latin typeface="Futura (Light)" panose="020B7200000000000000" pitchFamily="34" charset="0"/>
              </a:rPr>
              <a:t>HALM &amp; </a:t>
            </a:r>
            <a:r>
              <a:rPr lang="en-US" sz="800" dirty="0">
                <a:latin typeface="Futura (Light)" panose="020B7200000000000000" pitchFamily="34" charset="0"/>
              </a:rPr>
              <a:t>HRF, acquiring required skillsets &amp; sharing with team.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Major contributor to Nestle HANA dev best practices.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stakeholders, technical &amp; product teams.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 Learned trust won on transparency &amp; keeping delivery promises goes a long way.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Learned HANA by engineering piloted vehicle, with real time telemetry to cloud-hosted dB for analytics &amp; vehicle control via openUI5 cockpit. Realised benefits of deep &amp; wide research.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 achievement/reward system tied to mission objectives &amp; pilot behaviour.</a:t>
            </a: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Hired to solve skillset deficit, lead for complex development, problem-solving &amp; upgrades. Learned greater self-belief &amp; improved interpersonal skills through learning from others.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technical training for offshore teams.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With a natural team-lead expertise, successfully rescued a failing technical project to deliver integration of RF scanning into warehouse management shipment handling. Learned love of OO dev &amp; software in physical systems.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Senior ABAP dev in SAP competency centre, supporting team’s flagship nearshoring service by analysing customer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 Further demonstrated technical &amp; client-facing capability by delivering additional revenue earning on-site consultancy &amp; training. Learned rewards of coaching juniors.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671646"/>
            <a:ext cx="3304795" cy="246221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CAREER HIGHLIGHTS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5431" y="1671646"/>
            <a:ext cx="2518649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6716" y="1919274"/>
            <a:ext cx="1033656" cy="4658574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8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500" dirty="0">
              <a:latin typeface="Futura (Light)" panose="020B7200000000000000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24335" y="6359897"/>
            <a:ext cx="1033665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7321" y="1670849"/>
            <a:ext cx="1036938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STATS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42649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4092</TotalTime>
  <Words>1003</Words>
  <Application>Microsoft Office PowerPoint</Application>
  <PresentationFormat>A4 Paper (210x297 mm)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426</cp:revision>
  <cp:lastPrinted>2014-04-29T10:45:37Z</cp:lastPrinted>
  <dcterms:created xsi:type="dcterms:W3CDTF">2014-04-27T07:17:40Z</dcterms:created>
  <dcterms:modified xsi:type="dcterms:W3CDTF">2020-08-27T09:33:44Z</dcterms:modified>
</cp:coreProperties>
</file>