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300" d="100"/>
          <a:sy n="300" d="100"/>
        </p:scale>
        <p:origin x="2994" y="-103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367634"/>
            <a:ext cx="2523018" cy="15480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75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8090319"/>
            <a:ext cx="252232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2031194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practical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518649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30497" y="9018004"/>
            <a:ext cx="1034556" cy="1018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30497" y="6548967"/>
            <a:ext cx="1034556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8131" y="2031194"/>
            <a:ext cx="1029860" cy="4350797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6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31131" y="6272901"/>
            <a:ext cx="102686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4080" y="1754195"/>
            <a:ext cx="1029860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30497" y="8738446"/>
            <a:ext cx="103564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AWARDS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50904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976</Words>
  <Application>Microsoft Office PowerPoint</Application>
  <PresentationFormat>A4 Paper (210x297 mm)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404</cp:revision>
  <cp:lastPrinted>2014-04-29T10:45:37Z</cp:lastPrinted>
  <dcterms:created xsi:type="dcterms:W3CDTF">2014-04-27T07:17:40Z</dcterms:created>
  <dcterms:modified xsi:type="dcterms:W3CDTF">2020-08-26T11:03:14Z</dcterms:modified>
</cp:coreProperties>
</file>