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>
        <p:scale>
          <a:sx n="300" d="100"/>
          <a:sy n="300" d="100"/>
        </p:scale>
        <p:origin x="2994" y="-1255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" y="2010"/>
            <a:ext cx="1885127" cy="1508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367634"/>
            <a:ext cx="2523018" cy="15480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75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8090319"/>
            <a:ext cx="2522320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0" y="2031194"/>
            <a:ext cx="3305176" cy="7951783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first HANA-based analytic reporting solution for 3000 users. 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Extensive XSC/XSA development with database modelling, Fiori, </a:t>
            </a:r>
            <a:r>
              <a:rPr lang="en-US" sz="800" dirty="0" err="1">
                <a:latin typeface="Futura (Light)" panose="020B7200000000000000" pitchFamily="34" charset="0"/>
              </a:rPr>
              <a:t>SQLScript</a:t>
            </a:r>
            <a:r>
              <a:rPr lang="en-US" sz="800" dirty="0">
                <a:latin typeface="Futura (Light)" panose="020B7200000000000000" pitchFamily="34" charset="0"/>
              </a:rPr>
              <a:t>, XSJS, Node.js, security, </a:t>
            </a:r>
            <a:r>
              <a:rPr lang="en-US" sz="800" dirty="0" err="1">
                <a:latin typeface="Futura (Light)" panose="020B7200000000000000" pitchFamily="34" charset="0"/>
              </a:rPr>
              <a:t>optimisation</a:t>
            </a:r>
            <a:r>
              <a:rPr lang="en-US" sz="800" dirty="0">
                <a:latin typeface="Futura (Light)" panose="020B7200000000000000" pitchFamily="34" charset="0"/>
              </a:rPr>
              <a:t>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automated tool for analytic privileges build &amp; assign, performance tool measuring query runtimes vs KPIs. 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Configured HANA workload management, HALM, HRF. Major contributor to Nestle HANA Development best practices.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Daily liaison with Nestle &amp; SAP partners, presentation to management, key users, technical and product teams.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I’m still hungry for technical challenges.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P&amp;L with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line item drill-down.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trust won on transparency &amp; keeping delivery promises goes a long way.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Engineered remote piloted vehicle with real time telemetry to Cloud-hosted HANA database for analytics &amp; real time vehicle control via openUI5 browser cockpit.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Data mining for game analytics &amp;achievement/reward system tied to mission objectives &amp; pilot behaviour.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benefits of deep and wide research.</a:t>
            </a:r>
            <a:endParaRPr lang="en-GB" sz="300" dirty="0">
              <a:latin typeface="Futura (Light)" panose="020B7200000000000000" pitchFamily="34" charset="0"/>
            </a:endParaRP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Lead developer for complex development &amp; problem-solving, delivered technical training for offshore teams.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Brought sophisticated recipe change doc concept to life with UI design driven by simplicity, familiarity &amp; customisation.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greater self-belief &amp; improved interpersonal skills through learning from others.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With a natural team-lead expertise successfully delivered a warehouse management shipment handling project.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love of OO dev &amp; software in physical systems.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Senior ABAP dev in SAP competency centre, responsible for on-going support, dev &amp; upgrades for several clients.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Analysed customer SAP systems from ABAP perspective to enable the smooth transitioning to </a:t>
            </a:r>
            <a:r>
              <a:rPr lang="en-GB" sz="800" i="1" dirty="0" err="1">
                <a:latin typeface="Futura (Light)" panose="020B7200000000000000" pitchFamily="34" charset="0"/>
              </a:rPr>
              <a:t>SAPrun</a:t>
            </a:r>
            <a:r>
              <a:rPr lang="en-GB" sz="800" dirty="0">
                <a:latin typeface="Futura (Light)" panose="020B7200000000000000" pitchFamily="34" charset="0"/>
              </a:rPr>
              <a:t> support.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Delivered revenue earning on-site consultancy/training.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Work pipeline management and assignment, training and support of 3 ABAP developer colleagues.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rewards of coaching juniors.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754196"/>
            <a:ext cx="3304795" cy="276999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CAREER HIGHLIGHTS</a:t>
            </a:r>
            <a:r>
              <a:rPr lang="en-GB" sz="12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10" y="2031194"/>
            <a:ext cx="2522320" cy="60804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 system, outperforming neural networks. Paper being submitted to journal of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&amp; clustering for best-informed next stage research actions, using COVID-19 literature.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742" y="-3217"/>
            <a:ext cx="5187310" cy="1398711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7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practical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05431" y="1754989"/>
            <a:ext cx="2518649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5830497" y="9018004"/>
            <a:ext cx="1034556" cy="1018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5830497" y="6548967"/>
            <a:ext cx="1034556" cy="2273306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5828131" y="2031194"/>
            <a:ext cx="1029860" cy="4350797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600" b="1" dirty="0">
                <a:latin typeface="Futura LtCn BT" panose="020B0408020204030204" pitchFamily="34" charset="0"/>
              </a:rPr>
              <a:t>23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LinkedIn Recommendations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25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600" dirty="0">
              <a:latin typeface="Futura (Light)" panose="020B7200000000000000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HANA dev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GitHub Repos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5831131" y="6272901"/>
            <a:ext cx="1026869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5824080" y="1754195"/>
            <a:ext cx="1029860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STATS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2E7F1-7E38-4B39-8212-1F26279E961A}"/>
              </a:ext>
            </a:extLst>
          </p:cNvPr>
          <p:cNvSpPr txBox="1"/>
          <p:nvPr/>
        </p:nvSpPr>
        <p:spPr>
          <a:xfrm>
            <a:off x="5830497" y="8738446"/>
            <a:ext cx="1035649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AWARDS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21D73-CDCA-4021-9D46-3D2A9289ED90}"/>
              </a:ext>
            </a:extLst>
          </p:cNvPr>
          <p:cNvGrpSpPr/>
          <p:nvPr/>
        </p:nvGrpSpPr>
        <p:grpSpPr>
          <a:xfrm>
            <a:off x="-219" y="1509042"/>
            <a:ext cx="6858656" cy="246221"/>
            <a:chOff x="-219" y="1509042"/>
            <a:chExt cx="6858656" cy="246221"/>
          </a:xfrm>
        </p:grpSpPr>
        <p:sp>
          <p:nvSpPr>
            <p:cNvPr id="29" name="TextBox 28"/>
            <p:cNvSpPr txBox="1"/>
            <p:nvPr/>
          </p:nvSpPr>
          <p:spPr>
            <a:xfrm>
              <a:off x="-219" y="1509042"/>
              <a:ext cx="685865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+41 (0)79 952 18 81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4"/>
                </a:rPr>
                <a:t>jp@corticalstack.ai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5"/>
                </a:rPr>
                <a:t>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6"/>
                </a:rPr>
                <a:t>jonpaulboyd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Nyon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, CH</a:t>
              </a:r>
              <a:endParaRPr lang="en-GB" sz="1000" b="1" dirty="0">
                <a:solidFill>
                  <a:schemeClr val="bg1"/>
                </a:solidFill>
                <a:latin typeface="Futura (Light)" panose="020B7200000000000000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81C506-9784-4353-93B2-45494418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6" y="1549910"/>
              <a:ext cx="162000" cy="16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9A6310D-2DCC-415C-B430-05CAA567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52396" y="1553053"/>
              <a:ext cx="180000" cy="18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F9F7E6-5895-44CA-B572-CB24E7CE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22792" y="1562375"/>
              <a:ext cx="162000" cy="162000"/>
            </a:xfrm>
            <a:prstGeom prst="rect">
              <a:avLst/>
            </a:prstGeom>
          </p:spPr>
        </p:pic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DAAD93-322B-4C8C-A944-913752A4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53586" y="1562053"/>
              <a:ext cx="162302" cy="162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78D13F-62D9-427F-A529-5D0D5375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29032" y="1557529"/>
              <a:ext cx="162000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976</Words>
  <Application>Microsoft Office PowerPoint</Application>
  <PresentationFormat>A4 Paper (210x297 mm)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403</cp:revision>
  <cp:lastPrinted>2014-04-29T10:45:37Z</cp:lastPrinted>
  <dcterms:created xsi:type="dcterms:W3CDTF">2014-04-27T07:17:40Z</dcterms:created>
  <dcterms:modified xsi:type="dcterms:W3CDTF">2020-08-26T11:01:18Z</dcterms:modified>
</cp:coreProperties>
</file>