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300" d="100"/>
          <a:sy n="300" d="100"/>
        </p:scale>
        <p:origin x="2202" y="-1198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6081051" y="7125656"/>
            <a:ext cx="773554" cy="31356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Fiori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Jira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6090034" y="6848738"/>
            <a:ext cx="767966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267616"/>
            <a:ext cx="2783086" cy="16668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committed, dependable, ingenious and eager to learn more”</a:t>
            </a:r>
            <a:r>
              <a:rPr lang="en-GB" sz="700" b="1" dirty="0">
                <a:latin typeface="Futura LtCn BT" panose="020B0408020204030204" pitchFamily="34" charset="0"/>
              </a:rPr>
              <a:t>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&amp; passionate understanding of the architectures &amp; frameworks involved, educating and inspiring teams and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Tech Expertise Centre, Nestle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 and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7990301"/>
            <a:ext cx="2779302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09" y="2031194"/>
            <a:ext cx="2784225" cy="59616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9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  <a:endParaRPr lang="en-GB" sz="900" b="1" dirty="0">
              <a:latin typeface="Futura LtCn BT" panose="020B0408020204030204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with Python &amp; NLTK context-free grammars for natural language to formal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Full-flow data mining analysis and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 or normal) with </a:t>
            </a:r>
            <a:r>
              <a:rPr lang="en-GB" sz="800" dirty="0" err="1">
                <a:latin typeface="Futura (Light)" panose="020B7200000000000000" pitchFamily="34" charset="0"/>
              </a:rPr>
              <a:t>nn’s</a:t>
            </a:r>
            <a:r>
              <a:rPr lang="en-GB" sz="800" dirty="0">
                <a:latin typeface="Futura (Light)" panose="020B7200000000000000" pitchFamily="34" charset="0"/>
              </a:rPr>
              <a:t>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Classification of breast cancer tumours with fuzzy inference system (outperforming neural networks &amp; other ML approaches).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 API, implementing obstacle avoidance, sensor data fusion, environment mapping, precision navigation and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and build of Hyper-heuristic Optimization Platform, a Python-based framework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and clustering etc for best-informed next stage research actions, using COVID-19 literature as unstructured data 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6084446" y="2031196"/>
            <a:ext cx="773555" cy="48420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24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8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13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SAP ABAP dev</a:t>
            </a:r>
          </a:p>
          <a:p>
            <a:endParaRPr lang="en-GB" sz="8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 HANA dev</a:t>
            </a:r>
          </a:p>
          <a:p>
            <a:endParaRPr lang="en-GB" sz="8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8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8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8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  <a:p>
            <a:endParaRPr lang="en-GB" sz="800" dirty="0">
              <a:latin typeface="Futura (Light)" panose="020B7200000000000000" pitchFamily="34" charset="0"/>
            </a:endParaRPr>
          </a:p>
          <a:p>
            <a:endParaRPr lang="en-GB" sz="800" dirty="0">
              <a:latin typeface="Futura (Light)" panose="020B72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6084096" y="1754195"/>
            <a:ext cx="77050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52396" y="29686"/>
            <a:ext cx="5187310" cy="1444878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r>
              <a:rPr lang="en-GB" sz="1000" dirty="0">
                <a:latin typeface="Futura LtCn BT" panose="020B0408020204030204" pitchFamily="34" charset="0"/>
              </a:rPr>
              <a:t>A multi-skilled SAP HANA technical architect &amp; A.I. engineering postgrad who thrives on delivering tangible, cutting-edge solutions that inform, empower &amp; perform. I help clients solve business challenges fast with strong theory, practical hands-on, clarity of thought and communication.</a:t>
            </a:r>
            <a:endParaRPr lang="en-GB" sz="2000" dirty="0">
              <a:latin typeface="Futura LtCn BT" panose="020B0408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77800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08907"/>
            <a:ext cx="685865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+41 (0)79 952 18 81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4"/>
              </a:rPr>
              <a:t>jp@corticalstack.ai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5"/>
              </a:rPr>
              <a:t>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6"/>
              </a:rPr>
              <a:t>jonpaulboyd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Nyon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, CH</a:t>
            </a:r>
            <a:endParaRPr lang="en-GB" sz="1000" b="1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81C506-9784-4353-93B2-454944183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46" y="1549910"/>
            <a:ext cx="162000" cy="16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A6310D-2DCC-415C-B430-05CAA567A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2396" y="1553053"/>
            <a:ext cx="180000" cy="1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F9F7E6-5895-44CA-B572-CB24E7CE27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2792" y="1562375"/>
            <a:ext cx="162000" cy="16200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DAAD93-322B-4C8C-A944-913752A47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3586" y="1562053"/>
            <a:ext cx="162302" cy="16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78D13F-62D9-427F-A529-5D0D53752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29032" y="1557529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1005</Words>
  <Application>Microsoft Office PowerPoint</Application>
  <PresentationFormat>A4 Paper (210x297 mm)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390</cp:revision>
  <cp:lastPrinted>2014-04-29T10:45:37Z</cp:lastPrinted>
  <dcterms:created xsi:type="dcterms:W3CDTF">2014-04-27T07:17:40Z</dcterms:created>
  <dcterms:modified xsi:type="dcterms:W3CDTF">2020-08-25T14:40:37Z</dcterms:modified>
</cp:coreProperties>
</file>