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2137-0789-4210-89D2-A9AF09F10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1A360-9D32-4F75-AED9-8FFCF47DB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9A436-D3CB-4018-AD41-541073F4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5D35-210A-4111-83F0-2FC8F14B310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D07C-093A-4D66-B3F5-D7D586E6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E8E-1239-43E5-A63F-6BDD7459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0A37-31FB-4E59-8BBD-D09D3D92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0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4591-4F24-4B05-B994-D8C1EEA4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829B5-FE5F-458D-8164-D9816FECC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AD7BB-31BD-4BCD-A32F-7CD0B7EC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5D35-210A-4111-83F0-2FC8F14B310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F1945-2753-4067-A58D-9AD5C25B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853C2-B1C2-433E-AB52-1090FED1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0A37-31FB-4E59-8BBD-D09D3D92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2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6CA1B-5756-44D5-B088-AF95BEAC5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51BE9-F261-4866-8ED4-E9EDF7A8D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53595-47FE-4A85-BDFA-65E848AC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5D35-210A-4111-83F0-2FC8F14B310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0ED1E-1242-470A-A712-EDAB2035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E0DC1-212D-42CF-9625-7A789DDD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0A37-31FB-4E59-8BBD-D09D3D92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4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4FD9-145B-4B18-9499-F4206562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713EC-FF63-44ED-99AB-D2054483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E021-7966-4A06-A392-EB7FD746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5D35-210A-4111-83F0-2FC8F14B310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E686-C7C9-4C65-9C29-5A3B1C5E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0E4CB-7433-455D-ABD0-2EE19E7C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0A37-31FB-4E59-8BBD-D09D3D92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2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9924-51EA-490D-90EB-BA0DDB72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36AC1-F8B6-42F0-A0A8-CC2F7F0F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C51C9-436C-42B7-9F2A-05BBB757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5D35-210A-4111-83F0-2FC8F14B310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5F3D-1F79-43C2-9263-659DE41F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40CD3-4008-4F1F-B06D-F3AD259E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0A37-31FB-4E59-8BBD-D09D3D92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8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144C-7CC9-4DA1-9356-C8BF3EC2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A189-AFC8-49CE-AADC-8C2DBB07A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D2CBF-AEC3-4A72-9B06-D6F7AD922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6EF55-66B4-4CBB-976F-842A6986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5D35-210A-4111-83F0-2FC8F14B310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F4B10-AA67-42B6-9516-15E3B7E4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83CC0-CB10-4D09-8E0D-89401CD4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0A37-31FB-4E59-8BBD-D09D3D92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3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6EB5-EC54-48A7-9A5C-3462419D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0719B-D9CB-4150-BDFC-177BB6754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DD6C7-263C-46A6-9304-B5EA9838C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3EB72-9CFD-4584-837F-CBEC4BF26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7800F-7416-4FB3-8560-379E7789B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0C887-65D9-4C60-B1E9-344F3B4A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5D35-210A-4111-83F0-2FC8F14B310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04E44-B496-4ECF-A2D4-18EF88C0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6C5A5-A171-4C54-8940-F66B2EE6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0A37-31FB-4E59-8BBD-D09D3D92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E7CD-0778-48BF-B036-1D883079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87B75-F368-4A4D-95C2-019722DC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5D35-210A-4111-83F0-2FC8F14B310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1C371-A581-4492-94E8-C60B18AF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A0162-B261-43EA-A6C4-FD463921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0A37-31FB-4E59-8BBD-D09D3D92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3D86A-9974-4C83-AB35-C4E1DF4E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5D35-210A-4111-83F0-2FC8F14B310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748B2-4C24-411D-97A0-4F97D484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FCEC4-7B37-4DFB-80E7-8D4D7960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0A37-31FB-4E59-8BBD-D09D3D92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4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7F34-1136-4D96-B6A4-8009FFBB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0B77-F5FF-4587-A06C-5BE432909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3F6F7-0A05-46E2-A2DF-E95E90596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96EE4-BF73-4DB5-816F-7C3DBDFC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5D35-210A-4111-83F0-2FC8F14B310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98D4D-7650-414C-A7B9-D41F3C07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FF74F-BA63-4984-A54C-D0B4DFC8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0A37-31FB-4E59-8BBD-D09D3D92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1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4C0E-49C6-4108-AEA7-32397F20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F868B-519B-463A-9A3C-76F5EB627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56AEE-033A-46A7-A885-4759BD4FE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44A76-40AF-4AB8-9572-CB3D8534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5D35-210A-4111-83F0-2FC8F14B310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7A84F-88F6-41F3-AD97-A1F27631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9EDB9-C462-4DAD-9E39-A633BAB9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0A37-31FB-4E59-8BBD-D09D3D92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DD478-24B9-4F76-9B6C-0ACABDA56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778B5-3512-4C93-A4DE-16A0D5549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FC30-92A5-475F-8414-6EAFC3AA1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B5D35-210A-4111-83F0-2FC8F14B3104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6F21-2D3E-4B27-B29E-C260AC1F2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4201-B0AD-46E9-8C9E-5F03DF671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30A37-31FB-4E59-8BBD-D09D3D928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6E49-C1C1-45DC-9628-D449CB6F2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Pictures for dynamic forms doc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EEEED-1178-465A-8B46-AFBB30A9C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2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635B55-FE9C-45A9-B3F7-C332B43DFB34}"/>
              </a:ext>
            </a:extLst>
          </p:cNvPr>
          <p:cNvSpPr/>
          <p:nvPr/>
        </p:nvSpPr>
        <p:spPr>
          <a:xfrm>
            <a:off x="838200" y="1592532"/>
            <a:ext cx="10889202" cy="459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8D96B1-9FCB-4D55-B381-B4FBD09F2FE6}"/>
              </a:ext>
            </a:extLst>
          </p:cNvPr>
          <p:cNvSpPr/>
          <p:nvPr/>
        </p:nvSpPr>
        <p:spPr>
          <a:xfrm>
            <a:off x="1211801" y="2636668"/>
            <a:ext cx="3512099" cy="32986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D62B6-6B50-4025-873C-44485880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5DE7A7-B21A-4F34-BD86-8C772434B735}"/>
              </a:ext>
            </a:extLst>
          </p:cNvPr>
          <p:cNvSpPr/>
          <p:nvPr/>
        </p:nvSpPr>
        <p:spPr>
          <a:xfrm>
            <a:off x="1404513" y="3562389"/>
            <a:ext cx="3153747" cy="1464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Generic</a:t>
            </a:r>
          </a:p>
          <a:p>
            <a:pPr lvl="0" algn="ctr"/>
            <a:r>
              <a:rPr lang="en-US" dirty="0"/>
              <a:t>Client Side </a:t>
            </a:r>
          </a:p>
          <a:p>
            <a:pPr lvl="0" algn="ctr"/>
            <a:r>
              <a:rPr lang="en-US" dirty="0"/>
              <a:t>Component (CSC)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ADFADE-4603-4EDB-913F-AFDFD7893103}"/>
              </a:ext>
            </a:extLst>
          </p:cNvPr>
          <p:cNvSpPr/>
          <p:nvPr/>
        </p:nvSpPr>
        <p:spPr>
          <a:xfrm>
            <a:off x="7598228" y="3562389"/>
            <a:ext cx="3153747" cy="1464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</a:t>
            </a:r>
          </a:p>
          <a:p>
            <a:pPr algn="ctr"/>
            <a:r>
              <a:rPr lang="en-US" dirty="0"/>
              <a:t>Service (DS)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A7B5A197-C3D2-496F-8965-8128F223F398}"/>
              </a:ext>
            </a:extLst>
          </p:cNvPr>
          <p:cNvSpPr/>
          <p:nvPr/>
        </p:nvSpPr>
        <p:spPr>
          <a:xfrm>
            <a:off x="4821994" y="4479351"/>
            <a:ext cx="2687594" cy="23770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26861B04-715D-47F9-AB6F-BCDBD3874C41}"/>
              </a:ext>
            </a:extLst>
          </p:cNvPr>
          <p:cNvSpPr/>
          <p:nvPr/>
        </p:nvSpPr>
        <p:spPr>
          <a:xfrm rot="10800000">
            <a:off x="4821995" y="3780480"/>
            <a:ext cx="2687592" cy="237699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87DEF-1230-441D-9E99-3A282E8422BA}"/>
              </a:ext>
            </a:extLst>
          </p:cNvPr>
          <p:cNvSpPr txBox="1"/>
          <p:nvPr/>
        </p:nvSpPr>
        <p:spPr>
          <a:xfrm>
            <a:off x="5699328" y="341114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805D24-445C-47B6-87FC-7A4C7F4AD0FF}"/>
              </a:ext>
            </a:extLst>
          </p:cNvPr>
          <p:cNvSpPr txBox="1"/>
          <p:nvPr/>
        </p:nvSpPr>
        <p:spPr>
          <a:xfrm>
            <a:off x="5719672" y="421942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AD534B-946A-46D9-8CA1-DBD01C75B962}"/>
              </a:ext>
            </a:extLst>
          </p:cNvPr>
          <p:cNvSpPr txBox="1"/>
          <p:nvPr/>
        </p:nvSpPr>
        <p:spPr>
          <a:xfrm>
            <a:off x="1440025" y="2104326"/>
            <a:ext cx="3153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Browser Page – Mobile App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867C0-3538-4ECF-9678-809E0477EC77}"/>
              </a:ext>
            </a:extLst>
          </p:cNvPr>
          <p:cNvSpPr txBox="1"/>
          <p:nvPr/>
        </p:nvSpPr>
        <p:spPr>
          <a:xfrm>
            <a:off x="1590163" y="5566005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UI 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A36EA0-31AD-4333-ACEE-1B74EB3BF0F7}"/>
              </a:ext>
            </a:extLst>
          </p:cNvPr>
          <p:cNvSpPr txBox="1"/>
          <p:nvPr/>
        </p:nvSpPr>
        <p:spPr>
          <a:xfrm>
            <a:off x="1590163" y="2748719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UI …</a:t>
            </a:r>
          </a:p>
        </p:txBody>
      </p:sp>
    </p:spTree>
    <p:extLst>
      <p:ext uri="{BB962C8B-B14F-4D97-AF65-F5344CB8AC3E}">
        <p14:creationId xmlns:p14="http://schemas.microsoft.com/office/powerpoint/2010/main" val="220806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62B6-6B50-4025-873C-44485880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</a:t>
            </a:r>
            <a:r>
              <a:rPr lang="en-US" dirty="0" err="1"/>
              <a:t>Responsilities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5DE7A7-B21A-4F34-BD86-8C772434B735}"/>
              </a:ext>
            </a:extLst>
          </p:cNvPr>
          <p:cNvSpPr/>
          <p:nvPr/>
        </p:nvSpPr>
        <p:spPr>
          <a:xfrm>
            <a:off x="1440025" y="1724718"/>
            <a:ext cx="3153747" cy="1464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Generic</a:t>
            </a:r>
          </a:p>
          <a:p>
            <a:pPr lvl="0" algn="ctr"/>
            <a:r>
              <a:rPr lang="en-US" dirty="0"/>
              <a:t>Client Side </a:t>
            </a:r>
          </a:p>
          <a:p>
            <a:pPr lvl="0" algn="ctr"/>
            <a:r>
              <a:rPr lang="en-US" dirty="0"/>
              <a:t>Component (CSC)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ADFADE-4603-4EDB-913F-AFDFD7893103}"/>
              </a:ext>
            </a:extLst>
          </p:cNvPr>
          <p:cNvSpPr/>
          <p:nvPr/>
        </p:nvSpPr>
        <p:spPr>
          <a:xfrm>
            <a:off x="7598228" y="1724718"/>
            <a:ext cx="3153747" cy="1464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Service (DS)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A7B5A197-C3D2-496F-8965-8128F223F398}"/>
              </a:ext>
            </a:extLst>
          </p:cNvPr>
          <p:cNvSpPr/>
          <p:nvPr/>
        </p:nvSpPr>
        <p:spPr>
          <a:xfrm>
            <a:off x="4682411" y="2622788"/>
            <a:ext cx="2827177" cy="256592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26861B04-715D-47F9-AB6F-BCDBD3874C41}"/>
              </a:ext>
            </a:extLst>
          </p:cNvPr>
          <p:cNvSpPr/>
          <p:nvPr/>
        </p:nvSpPr>
        <p:spPr>
          <a:xfrm rot="10800000">
            <a:off x="4682411" y="1923917"/>
            <a:ext cx="2827177" cy="256592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9FB416-4D2A-4DB4-A5AF-512D0725FED3}"/>
              </a:ext>
            </a:extLst>
          </p:cNvPr>
          <p:cNvGrpSpPr/>
          <p:nvPr/>
        </p:nvGrpSpPr>
        <p:grpSpPr>
          <a:xfrm>
            <a:off x="880570" y="3592443"/>
            <a:ext cx="4969814" cy="2968155"/>
            <a:chOff x="0" y="2694921"/>
            <a:chExt cx="4272655" cy="165641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B632915-0C71-47B4-825C-BBCB7E495756}"/>
                </a:ext>
              </a:extLst>
            </p:cNvPr>
            <p:cNvSpPr/>
            <p:nvPr/>
          </p:nvSpPr>
          <p:spPr>
            <a:xfrm>
              <a:off x="0" y="2694921"/>
              <a:ext cx="4272655" cy="165641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2E0E167C-23DC-4C59-9CA2-ADCE60C0E67E}"/>
                </a:ext>
              </a:extLst>
            </p:cNvPr>
            <p:cNvSpPr txBox="1"/>
            <p:nvPr/>
          </p:nvSpPr>
          <p:spPr>
            <a:xfrm>
              <a:off x="48515" y="2743436"/>
              <a:ext cx="4175625" cy="15593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156464" rIns="156464" bIns="156464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 dirty="0"/>
                <a:t>Generic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 dirty="0" err="1"/>
                <a:t>Statefull</a:t>
              </a:r>
              <a:endParaRPr lang="en-US" sz="2200" kern="12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dirty="0"/>
                <a:t>R</a:t>
              </a:r>
              <a:r>
                <a:rPr lang="en-US" sz="2200" kern="1200" dirty="0"/>
                <a:t>enders questions at each step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dirty="0"/>
                <a:t>A</a:t>
              </a:r>
              <a:r>
                <a:rPr lang="en-US" sz="2200" kern="1200" dirty="0"/>
                <a:t>ggregates answers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dirty="0"/>
                <a:t>Acts as the view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dirty="0"/>
                <a:t>Any Mobile Stack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 dirty="0"/>
                <a:t>Any client side stack </a:t>
              </a:r>
              <a:r>
                <a:rPr lang="en-US" sz="1400" kern="1200" dirty="0"/>
                <a:t>(React/Angular/Vue/</a:t>
              </a:r>
              <a:r>
                <a:rPr lang="en-US" sz="1400" kern="1200" dirty="0" err="1"/>
                <a:t>ect</a:t>
              </a:r>
              <a:r>
                <a:rPr lang="en-US" sz="1400" kern="1200" dirty="0"/>
                <a:t>.)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2CA4A2-E265-438C-ADD1-5BCDAB64E175}"/>
              </a:ext>
            </a:extLst>
          </p:cNvPr>
          <p:cNvGrpSpPr/>
          <p:nvPr/>
        </p:nvGrpSpPr>
        <p:grpSpPr>
          <a:xfrm>
            <a:off x="6742318" y="3535454"/>
            <a:ext cx="5349068" cy="3025144"/>
            <a:chOff x="6180624" y="2502024"/>
            <a:chExt cx="4156439" cy="184931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21DBCC0-E12C-4D9C-82BF-4C4F86E37E9A}"/>
                </a:ext>
              </a:extLst>
            </p:cNvPr>
            <p:cNvSpPr/>
            <p:nvPr/>
          </p:nvSpPr>
          <p:spPr>
            <a:xfrm>
              <a:off x="6180624" y="2502024"/>
              <a:ext cx="4156439" cy="184931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961F88FF-7681-4AF1-BC7E-0BD153C84752}"/>
                </a:ext>
              </a:extLst>
            </p:cNvPr>
            <p:cNvSpPr txBox="1"/>
            <p:nvPr/>
          </p:nvSpPr>
          <p:spPr>
            <a:xfrm>
              <a:off x="6234789" y="2556189"/>
              <a:ext cx="4048109" cy="17409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156464" rIns="156464" bIns="156464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 dirty="0"/>
                <a:t>Specific to each use case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 dirty="0"/>
                <a:t>Stateless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 dirty="0"/>
                <a:t>Defines steps</a:t>
              </a:r>
              <a:r>
                <a:rPr lang="en-US" sz="2200" dirty="0"/>
                <a:t> or </a:t>
              </a:r>
              <a:r>
                <a:rPr lang="en-US" sz="2200" kern="1200" dirty="0"/>
                <a:t>flow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 dirty="0"/>
                <a:t>Defines UI controls to render per step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dirty="0"/>
                <a:t>Acts as the model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200" kern="1200" dirty="0"/>
                <a:t>Deployment: Local (in-process) or remote (Serverless or Node Server)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200" kern="12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0787DEF-1230-441D-9E99-3A282E8422BA}"/>
              </a:ext>
            </a:extLst>
          </p:cNvPr>
          <p:cNvSpPr txBox="1"/>
          <p:nvPr/>
        </p:nvSpPr>
        <p:spPr>
          <a:xfrm>
            <a:off x="5719672" y="167719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805D24-445C-47B6-87FC-7A4C7F4AD0FF}"/>
              </a:ext>
            </a:extLst>
          </p:cNvPr>
          <p:cNvSpPr txBox="1"/>
          <p:nvPr/>
        </p:nvSpPr>
        <p:spPr>
          <a:xfrm>
            <a:off x="5719672" y="238175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36732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635B55-FE9C-45A9-B3F7-C332B43DFB34}"/>
              </a:ext>
            </a:extLst>
          </p:cNvPr>
          <p:cNvSpPr/>
          <p:nvPr/>
        </p:nvSpPr>
        <p:spPr>
          <a:xfrm>
            <a:off x="838200" y="1592532"/>
            <a:ext cx="10889202" cy="459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8D96B1-9FCB-4D55-B381-B4FBD09F2FE6}"/>
              </a:ext>
            </a:extLst>
          </p:cNvPr>
          <p:cNvSpPr/>
          <p:nvPr/>
        </p:nvSpPr>
        <p:spPr>
          <a:xfrm>
            <a:off x="1211801" y="2504436"/>
            <a:ext cx="9903042" cy="34309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D62B6-6B50-4025-873C-44485880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or Remote Decision Service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5DE7A7-B21A-4F34-BD86-8C772434B735}"/>
              </a:ext>
            </a:extLst>
          </p:cNvPr>
          <p:cNvSpPr/>
          <p:nvPr/>
        </p:nvSpPr>
        <p:spPr>
          <a:xfrm>
            <a:off x="1404513" y="3562389"/>
            <a:ext cx="3153747" cy="1464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Generic</a:t>
            </a:r>
          </a:p>
          <a:p>
            <a:pPr lvl="0" algn="ctr"/>
            <a:r>
              <a:rPr lang="en-US" dirty="0"/>
              <a:t>Client Side </a:t>
            </a:r>
          </a:p>
          <a:p>
            <a:pPr lvl="0" algn="ctr"/>
            <a:r>
              <a:rPr lang="en-US" dirty="0"/>
              <a:t>Component (CSC)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ADFADE-4603-4EDB-913F-AFDFD7893103}"/>
              </a:ext>
            </a:extLst>
          </p:cNvPr>
          <p:cNvSpPr/>
          <p:nvPr/>
        </p:nvSpPr>
        <p:spPr>
          <a:xfrm>
            <a:off x="7598228" y="3562389"/>
            <a:ext cx="3153747" cy="1464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</a:t>
            </a:r>
          </a:p>
          <a:p>
            <a:pPr algn="ctr"/>
            <a:r>
              <a:rPr lang="en-US" dirty="0"/>
              <a:t>Service (DS)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A7B5A197-C3D2-496F-8965-8128F223F398}"/>
              </a:ext>
            </a:extLst>
          </p:cNvPr>
          <p:cNvSpPr/>
          <p:nvPr/>
        </p:nvSpPr>
        <p:spPr>
          <a:xfrm>
            <a:off x="4558257" y="4532917"/>
            <a:ext cx="3039970" cy="184133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26861B04-715D-47F9-AB6F-BCDBD3874C41}"/>
              </a:ext>
            </a:extLst>
          </p:cNvPr>
          <p:cNvSpPr/>
          <p:nvPr/>
        </p:nvSpPr>
        <p:spPr>
          <a:xfrm rot="10800000">
            <a:off x="4558258" y="3834044"/>
            <a:ext cx="3039969" cy="184132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87DEF-1230-441D-9E99-3A282E8422BA}"/>
              </a:ext>
            </a:extLst>
          </p:cNvPr>
          <p:cNvSpPr txBox="1"/>
          <p:nvPr/>
        </p:nvSpPr>
        <p:spPr>
          <a:xfrm>
            <a:off x="5340189" y="3404489"/>
            <a:ext cx="147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call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805D24-445C-47B6-87FC-7A4C7F4AD0FF}"/>
              </a:ext>
            </a:extLst>
          </p:cNvPr>
          <p:cNvSpPr txBox="1"/>
          <p:nvPr/>
        </p:nvSpPr>
        <p:spPr>
          <a:xfrm>
            <a:off x="5724635" y="4742087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AD534B-946A-46D9-8CA1-DBD01C75B962}"/>
              </a:ext>
            </a:extLst>
          </p:cNvPr>
          <p:cNvSpPr txBox="1"/>
          <p:nvPr/>
        </p:nvSpPr>
        <p:spPr>
          <a:xfrm>
            <a:off x="2424131" y="1992808"/>
            <a:ext cx="7881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Browser Page – Mobile App with Decision Service In-Process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867C0-3538-4ECF-9678-809E0477EC77}"/>
              </a:ext>
            </a:extLst>
          </p:cNvPr>
          <p:cNvSpPr txBox="1"/>
          <p:nvPr/>
        </p:nvSpPr>
        <p:spPr>
          <a:xfrm>
            <a:off x="1590163" y="5566005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UI 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A36EA0-31AD-4333-ACEE-1B74EB3BF0F7}"/>
              </a:ext>
            </a:extLst>
          </p:cNvPr>
          <p:cNvSpPr txBox="1"/>
          <p:nvPr/>
        </p:nvSpPr>
        <p:spPr>
          <a:xfrm>
            <a:off x="1590163" y="2748719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UI 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479AD6-7A5D-4DA0-8CE8-37A6075090CD}"/>
              </a:ext>
            </a:extLst>
          </p:cNvPr>
          <p:cNvSpPr txBox="1"/>
          <p:nvPr/>
        </p:nvSpPr>
        <p:spPr>
          <a:xfrm>
            <a:off x="5722609" y="3990239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97496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635B55-FE9C-45A9-B3F7-C332B43DFB34}"/>
              </a:ext>
            </a:extLst>
          </p:cNvPr>
          <p:cNvSpPr/>
          <p:nvPr/>
        </p:nvSpPr>
        <p:spPr>
          <a:xfrm>
            <a:off x="838200" y="1572287"/>
            <a:ext cx="10889202" cy="45947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FCCC61-28AB-4E01-AA75-AC95811DCDF7}"/>
              </a:ext>
            </a:extLst>
          </p:cNvPr>
          <p:cNvSpPr/>
          <p:nvPr/>
        </p:nvSpPr>
        <p:spPr>
          <a:xfrm>
            <a:off x="7607681" y="2669926"/>
            <a:ext cx="3512100" cy="32402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8D96B1-9FCB-4D55-B381-B4FBD09F2FE6}"/>
              </a:ext>
            </a:extLst>
          </p:cNvPr>
          <p:cNvSpPr/>
          <p:nvPr/>
        </p:nvSpPr>
        <p:spPr>
          <a:xfrm>
            <a:off x="1211801" y="2695038"/>
            <a:ext cx="3512100" cy="32402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D62B6-6B50-4025-873C-44485880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or Remote Decision Service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5DE7A7-B21A-4F34-BD86-8C772434B735}"/>
              </a:ext>
            </a:extLst>
          </p:cNvPr>
          <p:cNvSpPr/>
          <p:nvPr/>
        </p:nvSpPr>
        <p:spPr>
          <a:xfrm>
            <a:off x="1404513" y="3562389"/>
            <a:ext cx="3153747" cy="1464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Generic</a:t>
            </a:r>
          </a:p>
          <a:p>
            <a:pPr lvl="0" algn="ctr"/>
            <a:r>
              <a:rPr lang="en-US" dirty="0"/>
              <a:t>Client Side </a:t>
            </a:r>
          </a:p>
          <a:p>
            <a:pPr lvl="0" algn="ctr"/>
            <a:r>
              <a:rPr lang="en-US" dirty="0"/>
              <a:t>Component (CSC)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ADFADE-4603-4EDB-913F-AFDFD7893103}"/>
              </a:ext>
            </a:extLst>
          </p:cNvPr>
          <p:cNvSpPr/>
          <p:nvPr/>
        </p:nvSpPr>
        <p:spPr>
          <a:xfrm>
            <a:off x="8281391" y="3322464"/>
            <a:ext cx="2086253" cy="1221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</a:t>
            </a:r>
          </a:p>
          <a:p>
            <a:pPr algn="ctr"/>
            <a:r>
              <a:rPr lang="en-US" dirty="0"/>
              <a:t>Service (DS)</a:t>
            </a:r>
          </a:p>
          <a:p>
            <a:pPr algn="ctr"/>
            <a:r>
              <a:rPr lang="en-US" dirty="0"/>
              <a:t>In</a:t>
            </a:r>
          </a:p>
          <a:p>
            <a:pPr algn="ctr"/>
            <a:r>
              <a:rPr lang="en-US" dirty="0"/>
              <a:t>Serverless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A7B5A197-C3D2-496F-8965-8128F223F398}"/>
              </a:ext>
            </a:extLst>
          </p:cNvPr>
          <p:cNvSpPr/>
          <p:nvPr/>
        </p:nvSpPr>
        <p:spPr>
          <a:xfrm>
            <a:off x="4821994" y="4577013"/>
            <a:ext cx="2687594" cy="23770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87DEF-1230-441D-9E99-3A282E8422BA}"/>
              </a:ext>
            </a:extLst>
          </p:cNvPr>
          <p:cNvSpPr txBox="1"/>
          <p:nvPr/>
        </p:nvSpPr>
        <p:spPr>
          <a:xfrm>
            <a:off x="5490669" y="3612185"/>
            <a:ext cx="15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805D24-445C-47B6-87FC-7A4C7F4AD0FF}"/>
              </a:ext>
            </a:extLst>
          </p:cNvPr>
          <p:cNvSpPr txBox="1"/>
          <p:nvPr/>
        </p:nvSpPr>
        <p:spPr>
          <a:xfrm>
            <a:off x="8531204" y="4697267"/>
            <a:ext cx="1586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AWS Lambda</a:t>
            </a:r>
            <a:br>
              <a:rPr lang="en-US" dirty="0"/>
            </a:br>
            <a:r>
              <a:rPr lang="en-US" dirty="0"/>
              <a:t>Azure or GCP functions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AD534B-946A-46D9-8CA1-DBD01C75B962}"/>
              </a:ext>
            </a:extLst>
          </p:cNvPr>
          <p:cNvSpPr txBox="1"/>
          <p:nvPr/>
        </p:nvSpPr>
        <p:spPr>
          <a:xfrm>
            <a:off x="2424131" y="1992808"/>
            <a:ext cx="7881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Browser Page – Mobile App with Decision Service Remote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867C0-3538-4ECF-9678-809E0477EC77}"/>
              </a:ext>
            </a:extLst>
          </p:cNvPr>
          <p:cNvSpPr txBox="1"/>
          <p:nvPr/>
        </p:nvSpPr>
        <p:spPr>
          <a:xfrm>
            <a:off x="1590163" y="5566005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UI 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A36EA0-31AD-4333-ACEE-1B74EB3BF0F7}"/>
              </a:ext>
            </a:extLst>
          </p:cNvPr>
          <p:cNvSpPr txBox="1"/>
          <p:nvPr/>
        </p:nvSpPr>
        <p:spPr>
          <a:xfrm>
            <a:off x="1590163" y="2748719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UI …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A794FAC9-2112-4578-BC15-6A573C989936}"/>
              </a:ext>
            </a:extLst>
          </p:cNvPr>
          <p:cNvSpPr/>
          <p:nvPr/>
        </p:nvSpPr>
        <p:spPr>
          <a:xfrm rot="10800000">
            <a:off x="4839751" y="3940274"/>
            <a:ext cx="2687592" cy="237699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A0A370-F7F0-4A33-B550-6DEFBF900671}"/>
              </a:ext>
            </a:extLst>
          </p:cNvPr>
          <p:cNvSpPr txBox="1"/>
          <p:nvPr/>
        </p:nvSpPr>
        <p:spPr>
          <a:xfrm>
            <a:off x="5925085" y="4765669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BC9DE4-9AF9-4C7F-8093-7054D4F002B8}"/>
              </a:ext>
            </a:extLst>
          </p:cNvPr>
          <p:cNvSpPr txBox="1"/>
          <p:nvPr/>
        </p:nvSpPr>
        <p:spPr>
          <a:xfrm>
            <a:off x="5904463" y="4103242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28116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195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Pictures for dynamic forms doc</vt:lpstr>
      <vt:lpstr>Big Picture</vt:lpstr>
      <vt:lpstr>Roles and Responsilities</vt:lpstr>
      <vt:lpstr>Local or Remote Decision Service</vt:lpstr>
      <vt:lpstr>Local or Remote Decision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Pictures for dynamic forms doc</dc:title>
  <dc:creator>Thierry Ciot</dc:creator>
  <cp:lastModifiedBy>Thierry Ciot</cp:lastModifiedBy>
  <cp:revision>10</cp:revision>
  <dcterms:created xsi:type="dcterms:W3CDTF">2022-06-16T13:50:47Z</dcterms:created>
  <dcterms:modified xsi:type="dcterms:W3CDTF">2022-06-16T15:55:30Z</dcterms:modified>
</cp:coreProperties>
</file>