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F25E-24A6-4083-BB5E-A346807AA57B}" type="datetimeFigureOut">
              <a:rPr kumimoji="1" lang="ja-JP" altLang="en-US" smtClean="0"/>
              <a:t>2016/6/4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6A5-8172-4CBD-919B-96BA1FAF020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79" t="6890" r="27320" b="8764"/>
          <a:stretch>
            <a:fillRect/>
          </a:stretch>
        </p:blipFill>
        <p:spPr bwMode="auto">
          <a:xfrm>
            <a:off x="1259632" y="1772816"/>
            <a:ext cx="489654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円/楕円 4"/>
          <p:cNvSpPr/>
          <p:nvPr/>
        </p:nvSpPr>
        <p:spPr>
          <a:xfrm>
            <a:off x="2699792" y="1988840"/>
            <a:ext cx="201622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87824" y="1340768"/>
            <a:ext cx="1080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名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347864" y="1700808"/>
            <a:ext cx="14401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5004048" y="2348880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96136" y="1268760"/>
            <a:ext cx="24482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番号</a:t>
            </a:r>
            <a:r>
              <a:rPr lang="en-US" altLang="ja-JP" dirty="0" smtClean="0"/>
              <a:t>,Key Letter</a:t>
            </a:r>
            <a:br>
              <a:rPr lang="en-US" altLang="ja-JP" dirty="0" smtClean="0"/>
            </a:br>
            <a:r>
              <a:rPr lang="ja-JP" altLang="en-US" dirty="0" smtClean="0"/>
              <a:t>（クラスの省略識別子）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10" idx="1"/>
          </p:cNvCxnSpPr>
          <p:nvPr/>
        </p:nvCxnSpPr>
        <p:spPr>
          <a:xfrm flipH="1">
            <a:off x="5292080" y="1591926"/>
            <a:ext cx="504056" cy="828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1475656" y="1988840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5576" y="980728"/>
            <a:ext cx="1800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State Machine</a:t>
            </a:r>
          </a:p>
          <a:p>
            <a:r>
              <a:rPr lang="ja-JP" altLang="en-US" dirty="0" smtClean="0"/>
              <a:t>アイコン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1547664" y="1628800"/>
            <a:ext cx="216024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1547664" y="2780928"/>
            <a:ext cx="4248472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1547664" y="3284984"/>
            <a:ext cx="4248472" cy="14401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5796136" y="2924944"/>
            <a:ext cx="216024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012160" y="2708920"/>
            <a:ext cx="18722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属性フィールド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4168" y="3789040"/>
            <a:ext cx="18722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操作</a:t>
            </a:r>
            <a:r>
              <a:rPr kumimoji="1" lang="ja-JP" altLang="en-US" dirty="0" smtClean="0"/>
              <a:t>フィールド</a:t>
            </a:r>
            <a:endParaRPr kumimoji="1" lang="ja-JP" altLang="en-US" dirty="0"/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5868144" y="3933056"/>
            <a:ext cx="216024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土樋　祐希</dc:creator>
  <cp:lastModifiedBy>土樋　祐希</cp:lastModifiedBy>
  <cp:revision>1</cp:revision>
  <dcterms:created xsi:type="dcterms:W3CDTF">2016-06-04T03:28:11Z</dcterms:created>
  <dcterms:modified xsi:type="dcterms:W3CDTF">2016-06-04T04:25:42Z</dcterms:modified>
</cp:coreProperties>
</file>