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D0B"/>
    <a:srgbClr val="F4DD1F"/>
    <a:srgbClr val="21386D"/>
    <a:srgbClr val="DDDBC6"/>
    <a:srgbClr val="DDDDDD"/>
    <a:srgbClr val="F01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3A97C-B8FD-410C-97C5-2325773D61AE}" v="69" dt="2025-02-26T23:53:1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vin Jano Gundacker" userId="9cfcefcbb4cda0f1" providerId="LiveId" clId="{59C3A97C-B8FD-410C-97C5-2325773D61AE}"/>
    <pc:docChg chg="undo custSel addSld delSld modSld sldOrd">
      <pc:chgData name="Corvin Jano Gundacker" userId="9cfcefcbb4cda0f1" providerId="LiveId" clId="{59C3A97C-B8FD-410C-97C5-2325773D61AE}" dt="2025-02-27T00:06:16.149" v="2797" actId="20577"/>
      <pc:docMkLst>
        <pc:docMk/>
      </pc:docMkLst>
      <pc:sldChg chg="addSp modSp new mod">
        <pc:chgData name="Corvin Jano Gundacker" userId="9cfcefcbb4cda0f1" providerId="LiveId" clId="{59C3A97C-B8FD-410C-97C5-2325773D61AE}" dt="2025-02-27T00:06:16.149" v="2797" actId="20577"/>
        <pc:sldMkLst>
          <pc:docMk/>
          <pc:sldMk cId="2886271497" sldId="256"/>
        </pc:sldMkLst>
        <pc:spChg chg="mod">
          <ac:chgData name="Corvin Jano Gundacker" userId="9cfcefcbb4cda0f1" providerId="LiveId" clId="{59C3A97C-B8FD-410C-97C5-2325773D61AE}" dt="2025-02-26T22:49:14.372" v="762" actId="20577"/>
          <ac:spMkLst>
            <pc:docMk/>
            <pc:sldMk cId="2886271497" sldId="256"/>
            <ac:spMk id="2" creationId="{F1A9E332-3C84-CCB3-6784-D380CBC12B9C}"/>
          </ac:spMkLst>
        </pc:spChg>
        <pc:spChg chg="mod">
          <ac:chgData name="Corvin Jano Gundacker" userId="9cfcefcbb4cda0f1" providerId="LiveId" clId="{59C3A97C-B8FD-410C-97C5-2325773D61AE}" dt="2025-02-26T22:29:35.454" v="140" actId="1076"/>
          <ac:spMkLst>
            <pc:docMk/>
            <pc:sldMk cId="2886271497" sldId="256"/>
            <ac:spMk id="3" creationId="{05014111-4679-6C46-3C01-C6AE2369817B}"/>
          </ac:spMkLst>
        </pc:spChg>
        <pc:spChg chg="add mod">
          <ac:chgData name="Corvin Jano Gundacker" userId="9cfcefcbb4cda0f1" providerId="LiveId" clId="{59C3A97C-B8FD-410C-97C5-2325773D61AE}" dt="2025-02-27T00:06:16.149" v="2797" actId="20577"/>
          <ac:spMkLst>
            <pc:docMk/>
            <pc:sldMk cId="2886271497" sldId="256"/>
            <ac:spMk id="6" creationId="{45A7B538-4282-92E8-BE7F-005457935D01}"/>
          </ac:spMkLst>
        </pc:spChg>
        <pc:picChg chg="add mod">
          <ac:chgData name="Corvin Jano Gundacker" userId="9cfcefcbb4cda0f1" providerId="LiveId" clId="{59C3A97C-B8FD-410C-97C5-2325773D61AE}" dt="2025-02-26T22:29:42.326" v="142" actId="1076"/>
          <ac:picMkLst>
            <pc:docMk/>
            <pc:sldMk cId="2886271497" sldId="256"/>
            <ac:picMk id="5" creationId="{EE857FC4-EBF9-D49D-C73B-DF007DBD3ED4}"/>
          </ac:picMkLst>
        </pc:picChg>
      </pc:sldChg>
      <pc:sldChg chg="addSp delSp modSp new mod">
        <pc:chgData name="Corvin Jano Gundacker" userId="9cfcefcbb4cda0f1" providerId="LiveId" clId="{59C3A97C-B8FD-410C-97C5-2325773D61AE}" dt="2025-02-26T23:04:03.699" v="1256" actId="113"/>
        <pc:sldMkLst>
          <pc:docMk/>
          <pc:sldMk cId="3196937571" sldId="257"/>
        </pc:sldMkLst>
        <pc:spChg chg="mod">
          <ac:chgData name="Corvin Jano Gundacker" userId="9cfcefcbb4cda0f1" providerId="LiveId" clId="{59C3A97C-B8FD-410C-97C5-2325773D61AE}" dt="2025-02-26T23:04:03.699" v="1256" actId="113"/>
          <ac:spMkLst>
            <pc:docMk/>
            <pc:sldMk cId="3196937571" sldId="257"/>
            <ac:spMk id="2" creationId="{18EAF111-641C-4629-CA91-77D285BCAC85}"/>
          </ac:spMkLst>
        </pc:spChg>
        <pc:spChg chg="mod">
          <ac:chgData name="Corvin Jano Gundacker" userId="9cfcefcbb4cda0f1" providerId="LiveId" clId="{59C3A97C-B8FD-410C-97C5-2325773D61AE}" dt="2025-02-26T22:49:20.863" v="764" actId="113"/>
          <ac:spMkLst>
            <pc:docMk/>
            <pc:sldMk cId="3196937571" sldId="257"/>
            <ac:spMk id="3" creationId="{66411017-B0D7-20D5-6D0A-D72371689230}"/>
          </ac:spMkLst>
        </pc:spChg>
        <pc:spChg chg="add del mod">
          <ac:chgData name="Corvin Jano Gundacker" userId="9cfcefcbb4cda0f1" providerId="LiveId" clId="{59C3A97C-B8FD-410C-97C5-2325773D61AE}" dt="2025-02-26T22:56:37.338" v="1187" actId="21"/>
          <ac:spMkLst>
            <pc:docMk/>
            <pc:sldMk cId="3196937571" sldId="257"/>
            <ac:spMk id="4" creationId="{8413295E-B264-F293-AA87-C074972FA8F5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6" creationId="{ECBFF238-DB05-328D-095F-C5282C407612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7" creationId="{7B0EC17F-01F9-A9E5-D695-232C553F511B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8" creationId="{C21F4549-3CCD-2277-85FB-220A163BD25C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9" creationId="{4EA212FD-F847-A0E3-F7CB-2F224A75C93B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10" creationId="{64AA650C-31D0-86E2-F7EB-894750F8718E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11" creationId="{AB2E82FD-A814-0271-AA84-E71135ADD736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12" creationId="{8CD0ACE9-17E4-5503-0F32-579BE3C2AE93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13" creationId="{5735501F-94BC-52FC-D99C-FE2304173340}"/>
          </ac:spMkLst>
        </pc:spChg>
        <pc:spChg chg="mod">
          <ac:chgData name="Corvin Jano Gundacker" userId="9cfcefcbb4cda0f1" providerId="LiveId" clId="{59C3A97C-B8FD-410C-97C5-2325773D61AE}" dt="2025-02-26T23:02:15.648" v="1246"/>
          <ac:spMkLst>
            <pc:docMk/>
            <pc:sldMk cId="3196937571" sldId="257"/>
            <ac:spMk id="14" creationId="{C266F34E-5C7D-3200-78C3-184F5535BDC1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19" creationId="{5A9C1640-8580-533F-2A55-0D58AA473A42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23" creationId="{441FCF98-5828-4301-324A-496FAB1F4DD1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33" creationId="{2EE5EA4E-7D04-E79E-E955-92729E7200A7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35" creationId="{8F04A232-6D36-8602-7123-25CEAD745F1C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36" creationId="{E1D8EAD0-D7DC-6195-B3EB-F237BFE3EB2F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40" creationId="{E08861ED-4ADF-E171-9B28-79D8319444EA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42" creationId="{1B1E04A8-F91F-73EE-4180-8CA31EF03A23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49" creationId="{28999A08-E3E6-778F-95F8-95569F5D1AD9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55" creationId="{D4A7DD4A-FD5A-2655-D3DB-BDE8E4BC476D}"/>
          </ac:spMkLst>
        </pc:spChg>
        <pc:spChg chg="mod">
          <ac:chgData name="Corvin Jano Gundacker" userId="9cfcefcbb4cda0f1" providerId="LiveId" clId="{59C3A97C-B8FD-410C-97C5-2325773D61AE}" dt="2025-02-26T23:03:21.617" v="1251"/>
          <ac:spMkLst>
            <pc:docMk/>
            <pc:sldMk cId="3196937571" sldId="257"/>
            <ac:spMk id="57" creationId="{FF12A577-C8BB-030F-8655-C7A3C21A59F9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62" creationId="{757F2428-E38B-8CD4-8C17-B8DB942EF7F6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63" creationId="{19DE8C1D-4A30-ED46-C204-828FD503E9D6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67" creationId="{045937A4-05AE-43FD-E452-01014B948055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77" creationId="{9A167A13-C904-5308-0A0F-842FF3002D85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80" creationId="{57A75B4F-EAC5-1D75-1057-BDFA16841050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81" creationId="{504AD478-D27C-41A3-34A7-666C58D66513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83" creationId="{B67A1334-C7B4-AF80-CD65-44D963318A85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87" creationId="{8965AD70-CD53-EBA9-7571-4B0FFFD3AAA3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92" creationId="{971BF4F8-D57A-D552-97B2-FFB3657DB405}"/>
          </ac:spMkLst>
        </pc:spChg>
        <pc:spChg chg="mod">
          <ac:chgData name="Corvin Jano Gundacker" userId="9cfcefcbb4cda0f1" providerId="LiveId" clId="{59C3A97C-B8FD-410C-97C5-2325773D61AE}" dt="2025-02-26T23:03:29.734" v="1252"/>
          <ac:spMkLst>
            <pc:docMk/>
            <pc:sldMk cId="3196937571" sldId="257"/>
            <ac:spMk id="98" creationId="{A04C37B8-8978-3948-DF27-4E6227258C96}"/>
          </ac:spMkLst>
        </pc:spChg>
        <pc:grpChg chg="add mod">
          <ac:chgData name="Corvin Jano Gundacker" userId="9cfcefcbb4cda0f1" providerId="LiveId" clId="{59C3A97C-B8FD-410C-97C5-2325773D61AE}" dt="2025-02-26T23:02:15.648" v="1246"/>
          <ac:grpSpMkLst>
            <pc:docMk/>
            <pc:sldMk cId="3196937571" sldId="257"/>
            <ac:grpSpMk id="5" creationId="{C2A2CEAC-AEAA-17FA-31DD-CA7FAEEBBFB7}"/>
          </ac:grpSpMkLst>
        </pc:grpChg>
        <pc:grpChg chg="del mod">
          <ac:chgData name="Corvin Jano Gundacker" userId="9cfcefcbb4cda0f1" providerId="LiveId" clId="{59C3A97C-B8FD-410C-97C5-2325773D61AE}" dt="2025-02-26T23:03:41.709" v="1254" actId="478"/>
          <ac:grpSpMkLst>
            <pc:docMk/>
            <pc:sldMk cId="3196937571" sldId="257"/>
            <ac:grpSpMk id="59" creationId="{FEFCC2A8-AEC5-8CAF-1EDF-CB0DCDC1CEFD}"/>
          </ac:grpSpMkLst>
        </pc:grpChg>
      </pc:sldChg>
      <pc:sldChg chg="addSp delSp modSp new mod">
        <pc:chgData name="Corvin Jano Gundacker" userId="9cfcefcbb4cda0f1" providerId="LiveId" clId="{59C3A97C-B8FD-410C-97C5-2325773D61AE}" dt="2025-02-26T23:04:37.731" v="1275" actId="1076"/>
        <pc:sldMkLst>
          <pc:docMk/>
          <pc:sldMk cId="2635653252" sldId="258"/>
        </pc:sldMkLst>
        <pc:spChg chg="mod">
          <ac:chgData name="Corvin Jano Gundacker" userId="9cfcefcbb4cda0f1" providerId="LiveId" clId="{59C3A97C-B8FD-410C-97C5-2325773D61AE}" dt="2025-02-26T23:04:11.981" v="1269" actId="113"/>
          <ac:spMkLst>
            <pc:docMk/>
            <pc:sldMk cId="2635653252" sldId="258"/>
            <ac:spMk id="2" creationId="{FAA70710-7E56-EC8F-2340-B84B63964DC2}"/>
          </ac:spMkLst>
        </pc:spChg>
        <pc:spChg chg="add del mod">
          <ac:chgData name="Corvin Jano Gundacker" userId="9cfcefcbb4cda0f1" providerId="LiveId" clId="{59C3A97C-B8FD-410C-97C5-2325773D61AE}" dt="2025-02-26T22:37:36.522" v="711" actId="20577"/>
          <ac:spMkLst>
            <pc:docMk/>
            <pc:sldMk cId="2635653252" sldId="258"/>
            <ac:spMk id="3" creationId="{3D673C90-95CA-106D-A8F6-CAE8176B5E97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9" creationId="{3AC75E89-6E1A-F062-EB9A-04F3E32ABE36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12" creationId="{ADFBF52D-5037-BB9B-8632-F1FB886B8DE7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22" creationId="{62EB2F2E-C21A-F3C5-77DD-554306550DF6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25" creationId="{D974F22B-B5A5-C285-305D-C4C7CA16E5DE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26" creationId="{9ECFBFDD-99B7-B5C6-E58A-4B57267257E4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27" creationId="{7BD3F11B-F737-DC76-C035-5AF2A916F356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29" creationId="{6F32E83C-45D2-7D87-158C-7BFCDCE2B04A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37" creationId="{B90CA732-BA13-DA44-6644-A8B0CC872321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41" creationId="{0FC37DF8-E4C6-DE61-3055-0C3E9F9E3D5F}"/>
          </ac:spMkLst>
        </pc:spChg>
        <pc:spChg chg="mod">
          <ac:chgData name="Corvin Jano Gundacker" userId="9cfcefcbb4cda0f1" providerId="LiveId" clId="{59C3A97C-B8FD-410C-97C5-2325773D61AE}" dt="2025-02-26T23:03:19.604" v="1250"/>
          <ac:spMkLst>
            <pc:docMk/>
            <pc:sldMk cId="2635653252" sldId="258"/>
            <ac:spMk id="42" creationId="{77EF3971-611B-F2B4-F7B3-1817515EC6F8}"/>
          </ac:spMkLst>
        </pc:spChg>
        <pc:picChg chg="add mod">
          <ac:chgData name="Corvin Jano Gundacker" userId="9cfcefcbb4cda0f1" providerId="LiveId" clId="{59C3A97C-B8FD-410C-97C5-2325773D61AE}" dt="2025-02-26T23:04:37.731" v="1275" actId="1076"/>
          <ac:picMkLst>
            <pc:docMk/>
            <pc:sldMk cId="2635653252" sldId="258"/>
            <ac:picMk id="48" creationId="{43FDBF07-530B-54C2-A2A7-D33E273A2547}"/>
          </ac:picMkLst>
        </pc:picChg>
      </pc:sldChg>
      <pc:sldChg chg="addSp delSp modSp add del mod ord">
        <pc:chgData name="Corvin Jano Gundacker" userId="9cfcefcbb4cda0f1" providerId="LiveId" clId="{59C3A97C-B8FD-410C-97C5-2325773D61AE}" dt="2025-02-26T23:04:45.221" v="1277" actId="47"/>
        <pc:sldMkLst>
          <pc:docMk/>
          <pc:sldMk cId="860293643" sldId="259"/>
        </pc:sldMkLst>
        <pc:spChg chg="mod">
          <ac:chgData name="Corvin Jano Gundacker" userId="9cfcefcbb4cda0f1" providerId="LiveId" clId="{59C3A97C-B8FD-410C-97C5-2325773D61AE}" dt="2025-02-26T22:49:29.974" v="780" actId="113"/>
          <ac:spMkLst>
            <pc:docMk/>
            <pc:sldMk cId="860293643" sldId="259"/>
            <ac:spMk id="2" creationId="{3C1BA034-2E58-768C-7AE8-2292D50FD1F8}"/>
          </ac:spMkLst>
        </pc:spChg>
        <pc:spChg chg="del mod">
          <ac:chgData name="Corvin Jano Gundacker" userId="9cfcefcbb4cda0f1" providerId="LiveId" clId="{59C3A97C-B8FD-410C-97C5-2325773D61AE}" dt="2025-02-26T22:49:48.288" v="782"/>
          <ac:spMkLst>
            <pc:docMk/>
            <pc:sldMk cId="860293643" sldId="259"/>
            <ac:spMk id="3" creationId="{64CABA96-32CB-3A53-C854-240587B8EAD6}"/>
          </ac:spMkLst>
        </pc:spChg>
        <pc:spChg chg="add mod">
          <ac:chgData name="Corvin Jano Gundacker" userId="9cfcefcbb4cda0f1" providerId="LiveId" clId="{59C3A97C-B8FD-410C-97C5-2325773D61AE}" dt="2025-02-26T22:52:09.896" v="939" actId="5793"/>
          <ac:spMkLst>
            <pc:docMk/>
            <pc:sldMk cId="860293643" sldId="259"/>
            <ac:spMk id="6" creationId="{91235EE5-FF8C-644F-EA68-F5426D65DB28}"/>
          </ac:spMkLst>
        </pc:spChg>
        <pc:spChg chg="add mod">
          <ac:chgData name="Corvin Jano Gundacker" userId="9cfcefcbb4cda0f1" providerId="LiveId" clId="{59C3A97C-B8FD-410C-97C5-2325773D61AE}" dt="2025-02-26T23:01:28.737" v="1241" actId="165"/>
          <ac:spMkLst>
            <pc:docMk/>
            <pc:sldMk cId="860293643" sldId="259"/>
            <ac:spMk id="7" creationId="{8413295E-B264-F293-AA87-C074972FA8F5}"/>
          </ac:spMkLst>
        </pc:spChg>
        <pc:spChg chg="add 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8" creationId="{C01F8328-96EA-9E20-7E6C-C8B071821025}"/>
          </ac:spMkLst>
        </pc:spChg>
        <pc:spChg chg="add mod">
          <ac:chgData name="Corvin Jano Gundacker" userId="9cfcefcbb4cda0f1" providerId="LiveId" clId="{59C3A97C-B8FD-410C-97C5-2325773D61AE}" dt="2025-02-26T22:57:40.026" v="1199" actId="164"/>
          <ac:spMkLst>
            <pc:docMk/>
            <pc:sldMk cId="860293643" sldId="259"/>
            <ac:spMk id="9" creationId="{BE54CDD5-4F66-2442-B310-0D241FFBD2CC}"/>
          </ac:spMkLst>
        </pc:spChg>
        <pc:spChg chg="add 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10" creationId="{2D479125-91A8-CD4C-86A2-05E1F608BD73}"/>
          </ac:spMkLst>
        </pc:spChg>
        <pc:spChg chg="mod">
          <ac:chgData name="Corvin Jano Gundacker" userId="9cfcefcbb4cda0f1" providerId="LiveId" clId="{59C3A97C-B8FD-410C-97C5-2325773D61AE}" dt="2025-02-26T22:57:41.115" v="1200"/>
          <ac:spMkLst>
            <pc:docMk/>
            <pc:sldMk cId="860293643" sldId="259"/>
            <ac:spMk id="13" creationId="{C3C74BCD-4D95-55A5-BD0C-C9DEE830D988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14" creationId="{58E3BC58-C336-869E-FED7-81757F0E41F6}"/>
          </ac:spMkLst>
        </pc:spChg>
        <pc:spChg chg="mod">
          <ac:chgData name="Corvin Jano Gundacker" userId="9cfcefcbb4cda0f1" providerId="LiveId" clId="{59C3A97C-B8FD-410C-97C5-2325773D61AE}" dt="2025-02-26T22:57:41.115" v="1200"/>
          <ac:spMkLst>
            <pc:docMk/>
            <pc:sldMk cId="860293643" sldId="259"/>
            <ac:spMk id="15" creationId="{3C0B192B-35B1-58C5-6470-F4265DB5C151}"/>
          </ac:spMkLst>
        </pc:spChg>
        <pc:spChg chg="mod">
          <ac:chgData name="Corvin Jano Gundacker" userId="9cfcefcbb4cda0f1" providerId="LiveId" clId="{59C3A97C-B8FD-410C-97C5-2325773D61AE}" dt="2025-02-26T22:57:41.115" v="1200"/>
          <ac:spMkLst>
            <pc:docMk/>
            <pc:sldMk cId="860293643" sldId="259"/>
            <ac:spMk id="16" creationId="{C5D538ED-AB5F-84DA-1EA4-9AACAE93D1AA}"/>
          </ac:spMkLst>
        </pc:spChg>
        <pc:spChg chg="mod">
          <ac:chgData name="Corvin Jano Gundacker" userId="9cfcefcbb4cda0f1" providerId="LiveId" clId="{59C3A97C-B8FD-410C-97C5-2325773D61AE}" dt="2025-02-26T23:01:28.737" v="1241" actId="165"/>
          <ac:spMkLst>
            <pc:docMk/>
            <pc:sldMk cId="860293643" sldId="259"/>
            <ac:spMk id="18" creationId="{765C491A-6DB8-C2ED-66A9-0D101E208AD0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19" creationId="{025B1A27-D63E-BD7C-F689-72FE17D04F42}"/>
          </ac:spMkLst>
        </pc:spChg>
        <pc:spChg chg="mod">
          <ac:chgData name="Corvin Jano Gundacker" userId="9cfcefcbb4cda0f1" providerId="LiveId" clId="{59C3A97C-B8FD-410C-97C5-2325773D61AE}" dt="2025-02-26T23:01:28.737" v="1241" actId="165"/>
          <ac:spMkLst>
            <pc:docMk/>
            <pc:sldMk cId="860293643" sldId="259"/>
            <ac:spMk id="20" creationId="{2E81A92E-4CEF-2B24-39D3-C829B13A7F94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21" creationId="{1E21DCBB-B6CA-BBFB-369A-07B367B3083D}"/>
          </ac:spMkLst>
        </pc:spChg>
        <pc:spChg chg="mod">
          <ac:chgData name="Corvin Jano Gundacker" userId="9cfcefcbb4cda0f1" providerId="LiveId" clId="{59C3A97C-B8FD-410C-97C5-2325773D61AE}" dt="2025-02-26T22:58:05.841" v="1205"/>
          <ac:spMkLst>
            <pc:docMk/>
            <pc:sldMk cId="860293643" sldId="259"/>
            <ac:spMk id="27" creationId="{6A0B3769-0074-6CCE-79B8-155DF8870114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30" creationId="{F2996399-C8C8-DA1E-C6D1-90C2C5443BA9}"/>
          </ac:spMkLst>
        </pc:spChg>
        <pc:spChg chg="mod">
          <ac:chgData name="Corvin Jano Gundacker" userId="9cfcefcbb4cda0f1" providerId="LiveId" clId="{59C3A97C-B8FD-410C-97C5-2325773D61AE}" dt="2025-02-26T22:58:05.841" v="1205"/>
          <ac:spMkLst>
            <pc:docMk/>
            <pc:sldMk cId="860293643" sldId="259"/>
            <ac:spMk id="31" creationId="{CA51C785-5E06-BE3C-3D3B-383FEFE986AC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32" creationId="{97C08B5F-D779-2B85-7ED5-81BB5194491E}"/>
          </ac:spMkLst>
        </pc:spChg>
        <pc:spChg chg="mod">
          <ac:chgData name="Corvin Jano Gundacker" userId="9cfcefcbb4cda0f1" providerId="LiveId" clId="{59C3A97C-B8FD-410C-97C5-2325773D61AE}" dt="2025-02-26T23:01:28.737" v="1241" actId="165"/>
          <ac:spMkLst>
            <pc:docMk/>
            <pc:sldMk cId="860293643" sldId="259"/>
            <ac:spMk id="33" creationId="{0BD6571A-5C3D-F907-5691-0B40A14C8C58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34" creationId="{3A172D6F-DDC5-5B28-7C5A-E941F721F6F5}"/>
          </ac:spMkLst>
        </pc:spChg>
        <pc:spChg chg="mod">
          <ac:chgData name="Corvin Jano Gundacker" userId="9cfcefcbb4cda0f1" providerId="LiveId" clId="{59C3A97C-B8FD-410C-97C5-2325773D61AE}" dt="2025-02-26T22:58:05.841" v="1205"/>
          <ac:spMkLst>
            <pc:docMk/>
            <pc:sldMk cId="860293643" sldId="259"/>
            <ac:spMk id="35" creationId="{A70574C9-C228-7E2B-D543-6B5DCB98A18B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36" creationId="{147F078E-13CB-8532-216F-B10EC4DA8A47}"/>
          </ac:spMkLst>
        </pc:spChg>
        <pc:spChg chg="mod">
          <ac:chgData name="Corvin Jano Gundacker" userId="9cfcefcbb4cda0f1" providerId="LiveId" clId="{59C3A97C-B8FD-410C-97C5-2325773D61AE}" dt="2025-02-26T23:01:28.737" v="1241" actId="165"/>
          <ac:spMkLst>
            <pc:docMk/>
            <pc:sldMk cId="860293643" sldId="259"/>
            <ac:spMk id="37" creationId="{E922DA16-0D05-B52C-C975-5370262F06C6}"/>
          </ac:spMkLst>
        </pc:spChg>
        <pc:spChg chg="mod">
          <ac:chgData name="Corvin Jano Gundacker" userId="9cfcefcbb4cda0f1" providerId="LiveId" clId="{59C3A97C-B8FD-410C-97C5-2325773D61AE}" dt="2025-02-26T23:02:38.631" v="1247" actId="207"/>
          <ac:spMkLst>
            <pc:docMk/>
            <pc:sldMk cId="860293643" sldId="259"/>
            <ac:spMk id="38" creationId="{DBCDBECF-FE17-64E9-21AE-6A66C8D60F95}"/>
          </ac:spMkLst>
        </pc:spChg>
        <pc:spChg chg="add mod topLvl">
          <ac:chgData name="Corvin Jano Gundacker" userId="9cfcefcbb4cda0f1" providerId="LiveId" clId="{59C3A97C-B8FD-410C-97C5-2325773D61AE}" dt="2025-02-26T23:01:49.731" v="1244" actId="164"/>
          <ac:spMkLst>
            <pc:docMk/>
            <pc:sldMk cId="860293643" sldId="259"/>
            <ac:spMk id="40" creationId="{10E7C5A3-932F-5C8B-F6E3-87FCE6B54871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1" creationId="{7B36AF6C-FAB8-6C69-5A18-97B03CA9F396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2" creationId="{5760841B-AC8E-A8E9-4570-30BF0B4DF714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3" creationId="{A2643134-2952-2590-68A2-9450A4765879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4" creationId="{5D13996B-730F-2CB0-994A-E4F958098E0B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5" creationId="{320B1D6A-8BB2-B46A-AE92-614A7288356D}"/>
          </ac:spMkLst>
        </pc:spChg>
        <pc:spChg chg="add mod topLvl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6" creationId="{674F8B8F-6606-F58C-1C44-9D70439A63DC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7" creationId="{AD70D60D-50C0-BB6D-62AA-8143A159E158}"/>
          </ac:spMkLst>
        </pc:spChg>
        <pc:spChg chg="add mod">
          <ac:chgData name="Corvin Jano Gundacker" userId="9cfcefcbb4cda0f1" providerId="LiveId" clId="{59C3A97C-B8FD-410C-97C5-2325773D61AE}" dt="2025-02-26T23:03:07.102" v="1248" actId="207"/>
          <ac:spMkLst>
            <pc:docMk/>
            <pc:sldMk cId="860293643" sldId="259"/>
            <ac:spMk id="48" creationId="{48FC3BA6-6C6C-4329-B59C-40AA123A6F85}"/>
          </ac:spMkLst>
        </pc:spChg>
        <pc:spChg chg="add mod">
          <ac:chgData name="Corvin Jano Gundacker" userId="9cfcefcbb4cda0f1" providerId="LiveId" clId="{59C3A97C-B8FD-410C-97C5-2325773D61AE}" dt="2025-02-26T23:01:35.512" v="1243" actId="571"/>
          <ac:spMkLst>
            <pc:docMk/>
            <pc:sldMk cId="860293643" sldId="259"/>
            <ac:spMk id="50" creationId="{2E1C3CB8-7206-F145-6E72-6D270E6F59CD}"/>
          </ac:spMkLst>
        </pc:spChg>
        <pc:spChg chg="add mod">
          <ac:chgData name="Corvin Jano Gundacker" userId="9cfcefcbb4cda0f1" providerId="LiveId" clId="{59C3A97C-B8FD-410C-97C5-2325773D61AE}" dt="2025-02-26T23:01:35.512" v="1243" actId="571"/>
          <ac:spMkLst>
            <pc:docMk/>
            <pc:sldMk cId="860293643" sldId="259"/>
            <ac:spMk id="51" creationId="{5EEA9B20-96D1-9016-560D-2455759A8BE6}"/>
          </ac:spMkLst>
        </pc:spChg>
        <pc:spChg chg="add mod">
          <ac:chgData name="Corvin Jano Gundacker" userId="9cfcefcbb4cda0f1" providerId="LiveId" clId="{59C3A97C-B8FD-410C-97C5-2325773D61AE}" dt="2025-02-26T23:01:35.512" v="1243" actId="571"/>
          <ac:spMkLst>
            <pc:docMk/>
            <pc:sldMk cId="860293643" sldId="259"/>
            <ac:spMk id="52" creationId="{DEDBCCE5-755F-7C88-C327-5131ADBA9B78}"/>
          </ac:spMkLst>
        </pc:spChg>
        <pc:spChg chg="add mod">
          <ac:chgData name="Corvin Jano Gundacker" userId="9cfcefcbb4cda0f1" providerId="LiveId" clId="{59C3A97C-B8FD-410C-97C5-2325773D61AE}" dt="2025-02-26T23:01:35.512" v="1243" actId="571"/>
          <ac:spMkLst>
            <pc:docMk/>
            <pc:sldMk cId="860293643" sldId="259"/>
            <ac:spMk id="53" creationId="{CE373E01-E8FE-23DC-BBA1-3AA413FDFD99}"/>
          </ac:spMkLst>
        </pc:spChg>
        <pc:spChg chg="add del mod">
          <ac:chgData name="Corvin Jano Gundacker" userId="9cfcefcbb4cda0f1" providerId="LiveId" clId="{59C3A97C-B8FD-410C-97C5-2325773D61AE}" dt="2025-02-26T23:04:42.995" v="1276" actId="478"/>
          <ac:spMkLst>
            <pc:docMk/>
            <pc:sldMk cId="860293643" sldId="259"/>
            <ac:spMk id="57" creationId="{83753790-FFB5-E051-8ED0-BC18BA0D5D26}"/>
          </ac:spMkLst>
        </pc:spChg>
        <pc:grpChg chg="add mod">
          <ac:chgData name="Corvin Jano Gundacker" userId="9cfcefcbb4cda0f1" providerId="LiveId" clId="{59C3A97C-B8FD-410C-97C5-2325773D61AE}" dt="2025-02-26T22:58:04.778" v="1204" actId="164"/>
          <ac:grpSpMkLst>
            <pc:docMk/>
            <pc:sldMk cId="860293643" sldId="259"/>
            <ac:grpSpMk id="11" creationId="{BB11ADE1-1A17-C6F0-47D7-BA7F5C18B642}"/>
          </ac:grpSpMkLst>
        </pc:grpChg>
        <pc:grpChg chg="add mod">
          <ac:chgData name="Corvin Jano Gundacker" userId="9cfcefcbb4cda0f1" providerId="LiveId" clId="{59C3A97C-B8FD-410C-97C5-2325773D61AE}" dt="2025-02-26T22:58:04.778" v="1204" actId="164"/>
          <ac:grpSpMkLst>
            <pc:docMk/>
            <pc:sldMk cId="860293643" sldId="259"/>
            <ac:grpSpMk id="12" creationId="{F2BD4FF7-3865-7304-7209-4BA31CE9C21B}"/>
          </ac:grpSpMkLst>
        </pc:grpChg>
        <pc:grpChg chg="add mod">
          <ac:chgData name="Corvin Jano Gundacker" userId="9cfcefcbb4cda0f1" providerId="LiveId" clId="{59C3A97C-B8FD-410C-97C5-2325773D61AE}" dt="2025-02-26T22:58:04.778" v="1204" actId="164"/>
          <ac:grpSpMkLst>
            <pc:docMk/>
            <pc:sldMk cId="860293643" sldId="259"/>
            <ac:grpSpMk id="17" creationId="{0F288D6A-5F80-687E-BFBA-E05B85009116}"/>
          </ac:grpSpMkLst>
        </pc:grpChg>
        <pc:grpChg chg="add mod">
          <ac:chgData name="Corvin Jano Gundacker" userId="9cfcefcbb4cda0f1" providerId="LiveId" clId="{59C3A97C-B8FD-410C-97C5-2325773D61AE}" dt="2025-02-26T22:58:16.914" v="1207" actId="164"/>
          <ac:grpSpMkLst>
            <pc:docMk/>
            <pc:sldMk cId="860293643" sldId="259"/>
            <ac:grpSpMk id="22" creationId="{456E3C99-7A2C-8C94-694E-C6F5D2E03074}"/>
          </ac:grpSpMkLst>
        </pc:grpChg>
        <pc:grpChg chg="mod">
          <ac:chgData name="Corvin Jano Gundacker" userId="9cfcefcbb4cda0f1" providerId="LiveId" clId="{59C3A97C-B8FD-410C-97C5-2325773D61AE}" dt="2025-02-26T22:58:16.914" v="1207" actId="164"/>
          <ac:grpSpMkLst>
            <pc:docMk/>
            <pc:sldMk cId="860293643" sldId="259"/>
            <ac:grpSpMk id="23" creationId="{FCC883CC-B22C-C262-2CE0-370105575047}"/>
          </ac:grpSpMkLst>
        </pc:grpChg>
        <pc:grpChg chg="add mod">
          <ac:chgData name="Corvin Jano Gundacker" userId="9cfcefcbb4cda0f1" providerId="LiveId" clId="{59C3A97C-B8FD-410C-97C5-2325773D61AE}" dt="2025-02-26T23:03:16.847" v="1249" actId="164"/>
          <ac:grpSpMkLst>
            <pc:docMk/>
            <pc:sldMk cId="860293643" sldId="259"/>
            <ac:grpSpMk id="39" creationId="{57065C87-D92A-B8CA-05AD-CF4B8093E14C}"/>
          </ac:grpSpMkLst>
        </pc:grpChg>
        <pc:grpChg chg="add mod">
          <ac:chgData name="Corvin Jano Gundacker" userId="9cfcefcbb4cda0f1" providerId="LiveId" clId="{59C3A97C-B8FD-410C-97C5-2325773D61AE}" dt="2025-02-26T23:01:18.505" v="1240" actId="1076"/>
          <ac:grpSpMkLst>
            <pc:docMk/>
            <pc:sldMk cId="860293643" sldId="259"/>
            <ac:grpSpMk id="49" creationId="{6AFB90B4-FE62-FB27-D239-43754741EFAC}"/>
          </ac:grpSpMkLst>
        </pc:grpChg>
        <pc:grpChg chg="add mod">
          <ac:chgData name="Corvin Jano Gundacker" userId="9cfcefcbb4cda0f1" providerId="LiveId" clId="{59C3A97C-B8FD-410C-97C5-2325773D61AE}" dt="2025-02-26T23:03:16.847" v="1249" actId="164"/>
          <ac:grpSpMkLst>
            <pc:docMk/>
            <pc:sldMk cId="860293643" sldId="259"/>
            <ac:grpSpMk id="54" creationId="{E6210023-86DB-9812-EE14-30273A7A4B28}"/>
          </ac:grpSpMkLst>
        </pc:grpChg>
        <pc:grpChg chg="add mod">
          <ac:chgData name="Corvin Jano Gundacker" userId="9cfcefcbb4cda0f1" providerId="LiveId" clId="{59C3A97C-B8FD-410C-97C5-2325773D61AE}" dt="2025-02-26T23:03:16.847" v="1249" actId="164"/>
          <ac:grpSpMkLst>
            <pc:docMk/>
            <pc:sldMk cId="860293643" sldId="259"/>
            <ac:grpSpMk id="55" creationId="{A65A01DF-D05F-CA87-16D7-93D9F82C32D0}"/>
          </ac:grpSpMkLst>
        </pc:grpChg>
        <pc:picChg chg="add del mod">
          <ac:chgData name="Corvin Jano Gundacker" userId="9cfcefcbb4cda0f1" providerId="LiveId" clId="{59C3A97C-B8FD-410C-97C5-2325773D61AE}" dt="2025-02-26T23:04:30.408" v="1272" actId="21"/>
          <ac:picMkLst>
            <pc:docMk/>
            <pc:sldMk cId="860293643" sldId="259"/>
            <ac:picMk id="5" creationId="{43FDBF07-530B-54C2-A2A7-D33E273A2547}"/>
          </ac:picMkLst>
        </pc:picChg>
      </pc:sldChg>
      <pc:sldChg chg="addSp modSp add mod">
        <pc:chgData name="Corvin Jano Gundacker" userId="9cfcefcbb4cda0f1" providerId="LiveId" clId="{59C3A97C-B8FD-410C-97C5-2325773D61AE}" dt="2025-02-26T23:15:44.432" v="1596" actId="113"/>
        <pc:sldMkLst>
          <pc:docMk/>
          <pc:sldMk cId="379588701" sldId="260"/>
        </pc:sldMkLst>
        <pc:spChg chg="mod">
          <ac:chgData name="Corvin Jano Gundacker" userId="9cfcefcbb4cda0f1" providerId="LiveId" clId="{59C3A97C-B8FD-410C-97C5-2325773D61AE}" dt="2025-02-26T23:15:44.432" v="1596" actId="113"/>
          <ac:spMkLst>
            <pc:docMk/>
            <pc:sldMk cId="379588701" sldId="260"/>
            <ac:spMk id="2" creationId="{47E5A0AF-F3B7-9745-8ED9-356B92CF0BA3}"/>
          </ac:spMkLst>
        </pc:spChg>
        <pc:spChg chg="mod">
          <ac:chgData name="Corvin Jano Gundacker" userId="9cfcefcbb4cda0f1" providerId="LiveId" clId="{59C3A97C-B8FD-410C-97C5-2325773D61AE}" dt="2025-02-26T22:56:07.705" v="1183" actId="20577"/>
          <ac:spMkLst>
            <pc:docMk/>
            <pc:sldMk cId="379588701" sldId="260"/>
            <ac:spMk id="3" creationId="{4A97C23A-63CC-468E-B601-B2283825CC39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8" creationId="{7EBACBBE-9F9F-59B6-6F57-97B4A419674F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9" creationId="{47E0B6EE-082F-FCC6-81D7-48BB947324EB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11" creationId="{32110277-0166-501E-F4DA-609DC8204275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14" creationId="{913B1E07-0878-8BED-376D-4360FD96AF00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21" creationId="{3028F57E-9F72-BA78-7421-0FB1500C9654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36" creationId="{56DC1A2C-58A4-6C04-35B2-C78AB0C9B52D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38" creationId="{F5B54685-98AB-88A8-0837-875C9AF1FCD0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39" creationId="{CB118470-28DE-8E83-C314-2BFF8B3E4937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40" creationId="{5340DC03-F271-C29E-EB25-E2C26FA97D69}"/>
          </ac:spMkLst>
        </pc:spChg>
        <pc:spChg chg="mod">
          <ac:chgData name="Corvin Jano Gundacker" userId="9cfcefcbb4cda0f1" providerId="LiveId" clId="{59C3A97C-B8FD-410C-97C5-2325773D61AE}" dt="2025-02-26T23:03:46.308" v="1255"/>
          <ac:spMkLst>
            <pc:docMk/>
            <pc:sldMk cId="379588701" sldId="260"/>
            <ac:spMk id="44" creationId="{BB12E57F-212B-368A-AEBE-7CF8C00C9C06}"/>
          </ac:spMkLst>
        </pc:spChg>
      </pc:sldChg>
      <pc:sldChg chg="addSp delSp modSp add mod">
        <pc:chgData name="Corvin Jano Gundacker" userId="9cfcefcbb4cda0f1" providerId="LiveId" clId="{59C3A97C-B8FD-410C-97C5-2325773D61AE}" dt="2025-02-26T23:15:25.013" v="1594" actId="20577"/>
        <pc:sldMkLst>
          <pc:docMk/>
          <pc:sldMk cId="1671524514" sldId="261"/>
        </pc:sldMkLst>
        <pc:spChg chg="mod">
          <ac:chgData name="Corvin Jano Gundacker" userId="9cfcefcbb4cda0f1" providerId="LiveId" clId="{59C3A97C-B8FD-410C-97C5-2325773D61AE}" dt="2025-02-26T23:05:02.239" v="1307" actId="113"/>
          <ac:spMkLst>
            <pc:docMk/>
            <pc:sldMk cId="1671524514" sldId="261"/>
            <ac:spMk id="2" creationId="{F3CAEAC9-148C-11F1-A500-184B874DEB8C}"/>
          </ac:spMkLst>
        </pc:spChg>
        <pc:spChg chg="del mod">
          <ac:chgData name="Corvin Jano Gundacker" userId="9cfcefcbb4cda0f1" providerId="LiveId" clId="{59C3A97C-B8FD-410C-97C5-2325773D61AE}" dt="2025-02-26T23:05:08.290" v="1310" actId="478"/>
          <ac:spMkLst>
            <pc:docMk/>
            <pc:sldMk cId="1671524514" sldId="261"/>
            <ac:spMk id="3" creationId="{1D356082-4E1A-998B-05EB-7E4FF3330996}"/>
          </ac:spMkLst>
        </pc:spChg>
        <pc:spChg chg="add del mod">
          <ac:chgData name="Corvin Jano Gundacker" userId="9cfcefcbb4cda0f1" providerId="LiveId" clId="{59C3A97C-B8FD-410C-97C5-2325773D61AE}" dt="2025-02-26T23:10:52.615" v="1324" actId="478"/>
          <ac:spMkLst>
            <pc:docMk/>
            <pc:sldMk cId="1671524514" sldId="261"/>
            <ac:spMk id="50" creationId="{42F8497F-FEF2-36CE-DE38-EE44D67FAB7C}"/>
          </ac:spMkLst>
        </pc:spChg>
        <pc:spChg chg="add mod">
          <ac:chgData name="Corvin Jano Gundacker" userId="9cfcefcbb4cda0f1" providerId="LiveId" clId="{59C3A97C-B8FD-410C-97C5-2325773D61AE}" dt="2025-02-26T23:15:25.013" v="1594" actId="20577"/>
          <ac:spMkLst>
            <pc:docMk/>
            <pc:sldMk cId="1671524514" sldId="261"/>
            <ac:spMk id="60" creationId="{58DF3EF0-33CC-7381-D7E1-B79A387CF0AA}"/>
          </ac:spMkLst>
        </pc:spChg>
        <pc:grpChg chg="add mod">
          <ac:chgData name="Corvin Jano Gundacker" userId="9cfcefcbb4cda0f1" providerId="LiveId" clId="{59C3A97C-B8FD-410C-97C5-2325773D61AE}" dt="2025-02-26T23:12:41.766" v="1367" actId="1076"/>
          <ac:grpSpMkLst>
            <pc:docMk/>
            <pc:sldMk cId="1671524514" sldId="261"/>
            <ac:grpSpMk id="59" creationId="{188257FA-562F-E80D-1EB5-180FA37C6F59}"/>
          </ac:grpSpMkLst>
        </pc:grpChg>
        <pc:picChg chg="add mod">
          <ac:chgData name="Corvin Jano Gundacker" userId="9cfcefcbb4cda0f1" providerId="LiveId" clId="{59C3A97C-B8FD-410C-97C5-2325773D61AE}" dt="2025-02-26T23:13:20.703" v="1379"/>
          <ac:picMkLst>
            <pc:docMk/>
            <pc:sldMk cId="1671524514" sldId="261"/>
            <ac:picMk id="49" creationId="{3A6092F4-A420-FE7B-7EEB-6C835F00D0DD}"/>
          </ac:picMkLst>
        </pc:picChg>
        <pc:picChg chg="add mod ord">
          <ac:chgData name="Corvin Jano Gundacker" userId="9cfcefcbb4cda0f1" providerId="LiveId" clId="{59C3A97C-B8FD-410C-97C5-2325773D61AE}" dt="2025-02-26T23:12:37.500" v="1366" actId="164"/>
          <ac:picMkLst>
            <pc:docMk/>
            <pc:sldMk cId="1671524514" sldId="261"/>
            <ac:picMk id="52" creationId="{72AC0B64-E9AA-D2D3-ADD3-152695900D50}"/>
          </ac:picMkLst>
        </pc:picChg>
        <pc:picChg chg="add mod">
          <ac:chgData name="Corvin Jano Gundacker" userId="9cfcefcbb4cda0f1" providerId="LiveId" clId="{59C3A97C-B8FD-410C-97C5-2325773D61AE}" dt="2025-02-26T23:13:05.643" v="1378" actId="1076"/>
          <ac:picMkLst>
            <pc:docMk/>
            <pc:sldMk cId="1671524514" sldId="261"/>
            <ac:picMk id="54" creationId="{F4D36179-956E-D3BF-5387-6AE008E3E85D}"/>
          </ac:picMkLst>
        </pc:picChg>
        <pc:picChg chg="add mod">
          <ac:chgData name="Corvin Jano Gundacker" userId="9cfcefcbb4cda0f1" providerId="LiveId" clId="{59C3A97C-B8FD-410C-97C5-2325773D61AE}" dt="2025-02-26T23:13:02.889" v="1377" actId="1076"/>
          <ac:picMkLst>
            <pc:docMk/>
            <pc:sldMk cId="1671524514" sldId="261"/>
            <ac:picMk id="56" creationId="{2B3265DD-517F-5EBF-1B44-5D2659A6FF46}"/>
          </ac:picMkLst>
        </pc:picChg>
        <pc:picChg chg="add mod">
          <ac:chgData name="Corvin Jano Gundacker" userId="9cfcefcbb4cda0f1" providerId="LiveId" clId="{59C3A97C-B8FD-410C-97C5-2325773D61AE}" dt="2025-02-26T23:12:37.500" v="1366" actId="164"/>
          <ac:picMkLst>
            <pc:docMk/>
            <pc:sldMk cId="1671524514" sldId="261"/>
            <ac:picMk id="58" creationId="{54220574-0212-BA43-2A62-896E10E5ACB0}"/>
          </ac:picMkLst>
        </pc:picChg>
      </pc:sldChg>
      <pc:sldChg chg="addSp modSp add mod">
        <pc:chgData name="Corvin Jano Gundacker" userId="9cfcefcbb4cda0f1" providerId="LiveId" clId="{59C3A97C-B8FD-410C-97C5-2325773D61AE}" dt="2025-02-26T23:19:26.673" v="1994" actId="20577"/>
        <pc:sldMkLst>
          <pc:docMk/>
          <pc:sldMk cId="2074304968" sldId="262"/>
        </pc:sldMkLst>
        <pc:spChg chg="mod">
          <ac:chgData name="Corvin Jano Gundacker" userId="9cfcefcbb4cda0f1" providerId="LiveId" clId="{59C3A97C-B8FD-410C-97C5-2325773D61AE}" dt="2025-02-26T23:15:57.093" v="1613" actId="20577"/>
          <ac:spMkLst>
            <pc:docMk/>
            <pc:sldMk cId="2074304968" sldId="262"/>
            <ac:spMk id="2" creationId="{754A2442-BAC7-ABAF-044E-D1EB36634AA6}"/>
          </ac:spMkLst>
        </pc:spChg>
        <pc:spChg chg="mod">
          <ac:chgData name="Corvin Jano Gundacker" userId="9cfcefcbb4cda0f1" providerId="LiveId" clId="{59C3A97C-B8FD-410C-97C5-2325773D61AE}" dt="2025-02-26T23:19:26.673" v="1994" actId="20577"/>
          <ac:spMkLst>
            <pc:docMk/>
            <pc:sldMk cId="2074304968" sldId="262"/>
            <ac:spMk id="3" creationId="{F3F13D60-C69A-A58C-AE21-5A064A4065FA}"/>
          </ac:spMkLst>
        </pc:spChg>
        <pc:picChg chg="add mod">
          <ac:chgData name="Corvin Jano Gundacker" userId="9cfcefcbb4cda0f1" providerId="LiveId" clId="{59C3A97C-B8FD-410C-97C5-2325773D61AE}" dt="2025-02-26T23:19:02.478" v="1954" actId="1076"/>
          <ac:picMkLst>
            <pc:docMk/>
            <pc:sldMk cId="2074304968" sldId="262"/>
            <ac:picMk id="49" creationId="{7E312263-9439-F42C-ED82-D13042A199B0}"/>
          </ac:picMkLst>
        </pc:picChg>
      </pc:sldChg>
      <pc:sldChg chg="addSp delSp modSp add mod">
        <pc:chgData name="Corvin Jano Gundacker" userId="9cfcefcbb4cda0f1" providerId="LiveId" clId="{59C3A97C-B8FD-410C-97C5-2325773D61AE}" dt="2025-02-26T23:20:06.391" v="2001" actId="1076"/>
        <pc:sldMkLst>
          <pc:docMk/>
          <pc:sldMk cId="1947992045" sldId="263"/>
        </pc:sldMkLst>
        <pc:spChg chg="mod">
          <ac:chgData name="Corvin Jano Gundacker" userId="9cfcefcbb4cda0f1" providerId="LiveId" clId="{59C3A97C-B8FD-410C-97C5-2325773D61AE}" dt="2025-02-26T23:17:00.143" v="1767" actId="20577"/>
          <ac:spMkLst>
            <pc:docMk/>
            <pc:sldMk cId="1947992045" sldId="263"/>
            <ac:spMk id="2" creationId="{A729718A-A156-C64E-077D-032480C576DA}"/>
          </ac:spMkLst>
        </pc:spChg>
        <pc:spChg chg="del">
          <ac:chgData name="Corvin Jano Gundacker" userId="9cfcefcbb4cda0f1" providerId="LiveId" clId="{59C3A97C-B8FD-410C-97C5-2325773D61AE}" dt="2025-02-26T23:19:32.566" v="1995" actId="478"/>
          <ac:spMkLst>
            <pc:docMk/>
            <pc:sldMk cId="1947992045" sldId="263"/>
            <ac:spMk id="3" creationId="{4C2F2A4A-A83C-AC91-C9C1-85827D28BA38}"/>
          </ac:spMkLst>
        </pc:spChg>
        <pc:spChg chg="add del mod">
          <ac:chgData name="Corvin Jano Gundacker" userId="9cfcefcbb4cda0f1" providerId="LiveId" clId="{59C3A97C-B8FD-410C-97C5-2325773D61AE}" dt="2025-02-26T23:19:34.017" v="1996" actId="478"/>
          <ac:spMkLst>
            <pc:docMk/>
            <pc:sldMk cId="1947992045" sldId="263"/>
            <ac:spMk id="49" creationId="{8BCC21B9-0E27-3E73-20C5-E6202350F677}"/>
          </ac:spMkLst>
        </pc:spChg>
        <pc:picChg chg="add mod">
          <ac:chgData name="Corvin Jano Gundacker" userId="9cfcefcbb4cda0f1" providerId="LiveId" clId="{59C3A97C-B8FD-410C-97C5-2325773D61AE}" dt="2025-02-26T23:20:06.391" v="2001" actId="1076"/>
          <ac:picMkLst>
            <pc:docMk/>
            <pc:sldMk cId="1947992045" sldId="263"/>
            <ac:picMk id="51" creationId="{DE2A7792-4EDD-2AE2-CFA4-D975B41049C8}"/>
          </ac:picMkLst>
        </pc:picChg>
      </pc:sldChg>
      <pc:sldChg chg="addSp modSp add mod">
        <pc:chgData name="Corvin Jano Gundacker" userId="9cfcefcbb4cda0f1" providerId="LiveId" clId="{59C3A97C-B8FD-410C-97C5-2325773D61AE}" dt="2025-02-26T23:28:48.535" v="2293" actId="1076"/>
        <pc:sldMkLst>
          <pc:docMk/>
          <pc:sldMk cId="278365024" sldId="264"/>
        </pc:sldMkLst>
        <pc:spChg chg="mod">
          <ac:chgData name="Corvin Jano Gundacker" userId="9cfcefcbb4cda0f1" providerId="LiveId" clId="{59C3A97C-B8FD-410C-97C5-2325773D61AE}" dt="2025-02-26T23:21:43.775" v="2004"/>
          <ac:spMkLst>
            <pc:docMk/>
            <pc:sldMk cId="278365024" sldId="264"/>
            <ac:spMk id="2" creationId="{A0CC75F5-0DB1-C88D-A36C-F14F4E3B2E58}"/>
          </ac:spMkLst>
        </pc:spChg>
        <pc:spChg chg="mod">
          <ac:chgData name="Corvin Jano Gundacker" userId="9cfcefcbb4cda0f1" providerId="LiveId" clId="{59C3A97C-B8FD-410C-97C5-2325773D61AE}" dt="2025-02-26T23:24:11.168" v="2279" actId="20577"/>
          <ac:spMkLst>
            <pc:docMk/>
            <pc:sldMk cId="278365024" sldId="264"/>
            <ac:spMk id="3" creationId="{FBF53664-52CD-B795-632C-0A5797E79C4D}"/>
          </ac:spMkLst>
        </pc:spChg>
        <pc:picChg chg="add mod">
          <ac:chgData name="Corvin Jano Gundacker" userId="9cfcefcbb4cda0f1" providerId="LiveId" clId="{59C3A97C-B8FD-410C-97C5-2325773D61AE}" dt="2025-02-26T23:28:38.377" v="2290" actId="1076"/>
          <ac:picMkLst>
            <pc:docMk/>
            <pc:sldMk cId="278365024" sldId="264"/>
            <ac:picMk id="49" creationId="{B50963FE-4589-BE64-5228-86D714B2B038}"/>
          </ac:picMkLst>
        </pc:picChg>
        <pc:picChg chg="add mod">
          <ac:chgData name="Corvin Jano Gundacker" userId="9cfcefcbb4cda0f1" providerId="LiveId" clId="{59C3A97C-B8FD-410C-97C5-2325773D61AE}" dt="2025-02-26T23:28:48.535" v="2293" actId="1076"/>
          <ac:picMkLst>
            <pc:docMk/>
            <pc:sldMk cId="278365024" sldId="264"/>
            <ac:picMk id="51" creationId="{AA1F6925-E6A6-3B0B-BFBF-889C86A42F30}"/>
          </ac:picMkLst>
        </pc:picChg>
      </pc:sldChg>
      <pc:sldChg chg="addSp delSp modSp add mod">
        <pc:chgData name="Corvin Jano Gundacker" userId="9cfcefcbb4cda0f1" providerId="LiveId" clId="{59C3A97C-B8FD-410C-97C5-2325773D61AE}" dt="2025-02-26T23:42:52.286" v="2324" actId="1076"/>
        <pc:sldMkLst>
          <pc:docMk/>
          <pc:sldMk cId="4257369090" sldId="265"/>
        </pc:sldMkLst>
        <pc:spChg chg="mod">
          <ac:chgData name="Corvin Jano Gundacker" userId="9cfcefcbb4cda0f1" providerId="LiveId" clId="{59C3A97C-B8FD-410C-97C5-2325773D61AE}" dt="2025-02-26T23:29:15.026" v="2317" actId="20577"/>
          <ac:spMkLst>
            <pc:docMk/>
            <pc:sldMk cId="4257369090" sldId="265"/>
            <ac:spMk id="2" creationId="{87CB1E4F-9C16-9E50-7D8C-D82FD6D29EB6}"/>
          </ac:spMkLst>
        </pc:spChg>
        <pc:picChg chg="add mod">
          <ac:chgData name="Corvin Jano Gundacker" userId="9cfcefcbb4cda0f1" providerId="LiveId" clId="{59C3A97C-B8FD-410C-97C5-2325773D61AE}" dt="2025-02-26T23:42:52.286" v="2324" actId="1076"/>
          <ac:picMkLst>
            <pc:docMk/>
            <pc:sldMk cId="4257369090" sldId="265"/>
            <ac:picMk id="48" creationId="{40EB3500-4D4B-D90A-38B6-82A891F1AD16}"/>
          </ac:picMkLst>
        </pc:picChg>
        <pc:picChg chg="del">
          <ac:chgData name="Corvin Jano Gundacker" userId="9cfcefcbb4cda0f1" providerId="LiveId" clId="{59C3A97C-B8FD-410C-97C5-2325773D61AE}" dt="2025-02-26T23:29:11.405" v="2315" actId="478"/>
          <ac:picMkLst>
            <pc:docMk/>
            <pc:sldMk cId="4257369090" sldId="265"/>
            <ac:picMk id="51" creationId="{6229BBBC-3279-AF38-4E18-FA8486B0E2D9}"/>
          </ac:picMkLst>
        </pc:picChg>
      </pc:sldChg>
      <pc:sldChg chg="addSp delSp modSp add mod modTransition">
        <pc:chgData name="Corvin Jano Gundacker" userId="9cfcefcbb4cda0f1" providerId="LiveId" clId="{59C3A97C-B8FD-410C-97C5-2325773D61AE}" dt="2025-02-26T23:45:21.406" v="2417"/>
        <pc:sldMkLst>
          <pc:docMk/>
          <pc:sldMk cId="2671500094" sldId="266"/>
        </pc:sldMkLst>
        <pc:spChg chg="mod">
          <ac:chgData name="Corvin Jano Gundacker" userId="9cfcefcbb4cda0f1" providerId="LiveId" clId="{59C3A97C-B8FD-410C-97C5-2325773D61AE}" dt="2025-02-26T23:44:59.388" v="2406" actId="1076"/>
          <ac:spMkLst>
            <pc:docMk/>
            <pc:sldMk cId="2671500094" sldId="266"/>
            <ac:spMk id="2" creationId="{47151D2B-6B68-425D-ADBD-DCE5BD398413}"/>
          </ac:spMkLst>
        </pc:spChg>
        <pc:picChg chg="add mod">
          <ac:chgData name="Corvin Jano Gundacker" userId="9cfcefcbb4cda0f1" providerId="LiveId" clId="{59C3A97C-B8FD-410C-97C5-2325773D61AE}" dt="2025-02-26T23:45:01.298" v="2407" actId="1076"/>
          <ac:picMkLst>
            <pc:docMk/>
            <pc:sldMk cId="2671500094" sldId="266"/>
            <ac:picMk id="3" creationId="{3D7E7159-C8CC-BDBF-581F-90F57856960F}"/>
          </ac:picMkLst>
        </pc:picChg>
        <pc:picChg chg="del">
          <ac:chgData name="Corvin Jano Gundacker" userId="9cfcefcbb4cda0f1" providerId="LiveId" clId="{59C3A97C-B8FD-410C-97C5-2325773D61AE}" dt="2025-02-26T23:43:41.732" v="2326" actId="478"/>
          <ac:picMkLst>
            <pc:docMk/>
            <pc:sldMk cId="2671500094" sldId="266"/>
            <ac:picMk id="48" creationId="{29A3D57D-8781-0FDA-5538-4D4510DD791D}"/>
          </ac:picMkLst>
        </pc:picChg>
      </pc:sldChg>
      <pc:sldChg chg="modSp add mod">
        <pc:chgData name="Corvin Jano Gundacker" userId="9cfcefcbb4cda0f1" providerId="LiveId" clId="{59C3A97C-B8FD-410C-97C5-2325773D61AE}" dt="2025-02-26T23:51:05.499" v="2718" actId="20577"/>
        <pc:sldMkLst>
          <pc:docMk/>
          <pc:sldMk cId="2055891889" sldId="267"/>
        </pc:sldMkLst>
        <pc:spChg chg="mod">
          <ac:chgData name="Corvin Jano Gundacker" userId="9cfcefcbb4cda0f1" providerId="LiveId" clId="{59C3A97C-B8FD-410C-97C5-2325773D61AE}" dt="2025-02-26T23:49:47.586" v="2580" actId="20577"/>
          <ac:spMkLst>
            <pc:docMk/>
            <pc:sldMk cId="2055891889" sldId="267"/>
            <ac:spMk id="2" creationId="{FE08FF3D-D336-47E2-1BAD-5C99A1A7F6EE}"/>
          </ac:spMkLst>
        </pc:spChg>
        <pc:spChg chg="mod">
          <ac:chgData name="Corvin Jano Gundacker" userId="9cfcefcbb4cda0f1" providerId="LiveId" clId="{59C3A97C-B8FD-410C-97C5-2325773D61AE}" dt="2025-02-26T23:51:05.499" v="2718" actId="20577"/>
          <ac:spMkLst>
            <pc:docMk/>
            <pc:sldMk cId="2055891889" sldId="267"/>
            <ac:spMk id="3" creationId="{161832F2-D054-271F-75DC-616648AA82DB}"/>
          </ac:spMkLst>
        </pc:spChg>
      </pc:sldChg>
      <pc:sldChg chg="addSp modSp add mod">
        <pc:chgData name="Corvin Jano Gundacker" userId="9cfcefcbb4cda0f1" providerId="LiveId" clId="{59C3A97C-B8FD-410C-97C5-2325773D61AE}" dt="2025-02-26T23:53:16.117" v="2795" actId="1076"/>
        <pc:sldMkLst>
          <pc:docMk/>
          <pc:sldMk cId="1965992041" sldId="268"/>
        </pc:sldMkLst>
        <pc:spChg chg="mod">
          <ac:chgData name="Corvin Jano Gundacker" userId="9cfcefcbb4cda0f1" providerId="LiveId" clId="{59C3A97C-B8FD-410C-97C5-2325773D61AE}" dt="2025-02-26T23:52:26.901" v="2789" actId="1076"/>
          <ac:spMkLst>
            <pc:docMk/>
            <pc:sldMk cId="1965992041" sldId="268"/>
            <ac:spMk id="2" creationId="{ACDD1756-6DDB-0F72-DEE8-80A710B71632}"/>
          </ac:spMkLst>
        </pc:spChg>
        <pc:spChg chg="mod">
          <ac:chgData name="Corvin Jano Gundacker" userId="9cfcefcbb4cda0f1" providerId="LiveId" clId="{59C3A97C-B8FD-410C-97C5-2325773D61AE}" dt="2025-02-26T23:52:17.616" v="2786" actId="14100"/>
          <ac:spMkLst>
            <pc:docMk/>
            <pc:sldMk cId="1965992041" sldId="268"/>
            <ac:spMk id="3" creationId="{9F876726-9B0B-339E-21D1-A13931A63911}"/>
          </ac:spMkLst>
        </pc:spChg>
        <pc:picChg chg="add mod">
          <ac:chgData name="Corvin Jano Gundacker" userId="9cfcefcbb4cda0f1" providerId="LiveId" clId="{59C3A97C-B8FD-410C-97C5-2325773D61AE}" dt="2025-02-26T23:53:16.117" v="2795" actId="1076"/>
          <ac:picMkLst>
            <pc:docMk/>
            <pc:sldMk cId="1965992041" sldId="268"/>
            <ac:picMk id="5" creationId="{C7920A0D-0B16-86DC-4226-74E6E991CC18}"/>
          </ac:picMkLst>
        </pc:picChg>
      </pc:sldChg>
    </pc:docChg>
  </pc:docChgLst>
  <pc:docChgLst>
    <pc:chgData name="Corvin Jano Gundacker" userId="9cfcefcbb4cda0f1" providerId="LiveId" clId="{71EF0529-5B42-441E-89F1-56C7A16D12B2}"/>
    <pc:docChg chg="modSld">
      <pc:chgData name="Corvin Jano Gundacker" userId="9cfcefcbb4cda0f1" providerId="LiveId" clId="{71EF0529-5B42-441E-89F1-56C7A16D12B2}" dt="2025-02-27T14:44:45.644" v="0" actId="1076"/>
      <pc:docMkLst>
        <pc:docMk/>
      </pc:docMkLst>
      <pc:sldChg chg="modSp mod">
        <pc:chgData name="Corvin Jano Gundacker" userId="9cfcefcbb4cda0f1" providerId="LiveId" clId="{71EF0529-5B42-441E-89F1-56C7A16D12B2}" dt="2025-02-27T14:44:45.644" v="0" actId="1076"/>
        <pc:sldMkLst>
          <pc:docMk/>
          <pc:sldMk cId="1965992041" sldId="268"/>
        </pc:sldMkLst>
        <pc:picChg chg="mod">
          <ac:chgData name="Corvin Jano Gundacker" userId="9cfcefcbb4cda0f1" providerId="LiveId" clId="{71EF0529-5B42-441E-89F1-56C7A16D12B2}" dt="2025-02-27T14:44:45.644" v="0" actId="1076"/>
          <ac:picMkLst>
            <pc:docMk/>
            <pc:sldMk cId="1965992041" sldId="268"/>
            <ac:picMk id="5" creationId="{C7920A0D-0B16-86DC-4226-74E6E991CC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8C327-E7AF-44F8-A7CC-73F424ED6385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7C32-1D0E-47A1-8F38-67CC18E97C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52FCF-C345-A4E5-33B8-D9B5A506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DF1B6D-CCCF-F288-8EC3-432E52203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5C7D6-BEE2-C11D-7A4C-10FC1E60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69C91-33A6-279F-CBE9-73898A8C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2FAF6-6D75-4E3C-B994-7E5A0CB1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0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2B91-747C-9808-BC3F-B5CCB018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DF4536-8E8A-EA5F-7A51-F8D13AF3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53975-2101-326B-0675-850EFF44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79755-1FDD-B65C-C185-8ED234E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A39AE-26B2-E50B-957E-D9ECAE38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39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FCEBAB-9439-6275-6307-2592120D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42FDE-02B5-D88E-F2FB-58C62B86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05AC-9905-10B3-3639-408D490B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F8210-F509-6A9B-F54B-BF148DAD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754D2-D3C2-A06B-1CA3-0A1DF69B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9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495BB-462B-8877-4639-75F192AF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4ABC1-EFA1-DEC0-3EBC-82F67E22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3A425-0685-8CB7-7C24-DDC47D6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2DB8F-ED11-2160-7FDA-C0FDFFF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2A2E0-9273-997A-BA69-EE280CF1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9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8E7A0-DC4F-118D-9579-01B92B46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2B3AB0-02B3-D39B-EEEC-16B11FC5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3036-FE9F-42AF-8EB4-4C5D4F3E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96335-BFA2-6CB3-9C4B-F65F442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947C2-D7D4-86BA-FDE3-7BB1C521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78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34FD4-3250-2031-5028-07DEB281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47EF1-3386-0D36-B625-5A8F30BA7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723C4-FE44-CBC9-3441-1D8512150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F509D6-5081-6B65-7D8B-D9EB650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C7AA12-44AB-6B69-0A68-AFF43FB6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91873-93E5-4C7A-C13C-4579A8C7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9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8DA7A-A503-BF11-F4A6-882F816C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6467C-2E5F-0B65-1519-2B882026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731A1-23A2-709E-B361-69EA2DF9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70CA76-0D76-9DD3-C6A1-7316DA0AF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6A1D20-6FDB-C405-DFFC-20BC14BD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7582BA-7E23-CA1B-95B7-5C8F510B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DF641A-0E89-E43E-6A37-E8F83E9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00C1D5-AB16-7C0C-400E-90F10E0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5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2E64C-895F-C920-01C8-7A3C98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5854D-767D-3336-B70D-329AAC46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DA8BA4-26CE-C1CB-9604-E5625D33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93D02-7939-38FD-01F1-45CB769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04A876-90EE-5EAA-F233-C0C8CD0A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7AF22A-610E-607F-F883-16D5AEBC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0E0B58-D0A4-42BA-4CDF-E542C42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F10A2-8FE5-4AAE-0FD5-7351A8B1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39FF9-D57B-F8C7-37B6-D959DC6E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74BA-A8D9-6740-C7BB-CDED1147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48CD2-EC41-5323-0A21-90809B0C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E991E3-B71B-2D8A-914C-4509C38B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A5C2C-0F7D-9663-DE97-BE031008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2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3C2DE-EE77-B710-FF98-FD09C0B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527580-60FC-DAF0-F9BD-5053E3C4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CC98B-7AC8-9F6D-8AF3-801113F3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CB546-E021-9D40-3898-499ED760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F73C5-9750-BD9A-EB29-DBE2B3A5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B17DE-0BE2-0DD2-C8EE-C289907D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6F70FE-31AC-71A7-8613-F68023CC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C32C6-6372-64E9-D198-E9A06CBC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F7C35-AE9B-5E31-5E04-4179580C9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62267-1792-4D41-9482-C015006CF85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B4C64-886D-3CEF-EE17-C233BA5A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6D14-A4EA-9113-7461-58A354B1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58F3B-73D4-4DFC-BA22-FF1E5F048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6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9E332-3C84-CCB3-6784-D380CBC1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44531"/>
            <a:ext cx="9144000" cy="1505223"/>
          </a:xfrm>
        </p:spPr>
        <p:txBody>
          <a:bodyPr>
            <a:normAutofit/>
          </a:bodyPr>
          <a:lstStyle/>
          <a:p>
            <a:r>
              <a:rPr lang="de-DE" sz="7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PopcornPilot</a:t>
            </a:r>
            <a:endParaRPr lang="de-DE" sz="7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014111-4679-6C46-3C01-C6AE23698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33248"/>
            <a:ext cx="9144000" cy="538641"/>
          </a:xfrm>
        </p:spPr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Raspberry Pi Watch-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Advisor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Grafik 4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EE857FC4-EBF9-D49D-C73B-DF007DBD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42" y="340623"/>
            <a:ext cx="2661313" cy="2661313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45A7B538-4282-92E8-BE7F-005457935D01}"/>
              </a:ext>
            </a:extLst>
          </p:cNvPr>
          <p:cNvSpPr txBox="1">
            <a:spLocks/>
          </p:cNvSpPr>
          <p:nvPr/>
        </p:nvSpPr>
        <p:spPr>
          <a:xfrm>
            <a:off x="58992" y="6319359"/>
            <a:ext cx="7571821" cy="53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von Léon Liebhart und Corvin Jano Gundacker</a:t>
            </a:r>
          </a:p>
        </p:txBody>
      </p:sp>
    </p:spTree>
    <p:extLst>
      <p:ext uri="{BB962C8B-B14F-4D97-AF65-F5344CB8AC3E}">
        <p14:creationId xmlns:p14="http://schemas.microsoft.com/office/powerpoint/2010/main" val="288627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9819-3A25-F0E9-496F-8BDBA402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51D2B-6B68-425D-ADBD-DCE5BD39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380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Jetzt folgt eine Live-Demo von </a:t>
            </a:r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PopcornPilot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339276-543E-9E1C-61E9-B93EC3057DB5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B6C53B1-B882-273D-179C-E1645D8E9E92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537DDCA-41AC-CC1A-6317-B1BF1231649D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88F938AE-313A-2C2A-77F4-278D74DA17D3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72E9B7C7-447B-B29D-FE31-062E274AFD2A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07391D40-F0F0-FCC3-5214-2D30A8F646F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E2F88F69-68E0-7B39-6EF1-4148F3676D4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69A30786-D030-B111-0C47-96C2F9BA8919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BCA7C554-D937-FA73-1691-CF3194EF8E50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50980261-B193-7486-976D-0C587AB7736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6A67AB0-3F9D-BDDB-9C2B-1649D6986463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51EB61AA-183A-CE22-0CFC-A866E4CAE01A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F9A0A489-3847-44A9-33B3-F23D74F66B8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441BA32F-F4DA-C0E2-E699-4FE10953BBE9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BD8119D4-6F1D-73DA-70E5-B1FF04A7B7B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3A1C1E13-0B6E-D811-0777-ED7ACE0609B5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D7F6F586-51E7-A1D0-89BA-10CD5121B241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CF6826E-9C21-2B35-C05B-C6F20AC1E91A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74408E58-FE03-E007-E58D-0B8DA7E77CE6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9017B6BD-13E3-A289-7DF3-D0B248508D2F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5FAEA253-21A9-98D0-2483-6249841D28E0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5B9FB7DC-6CBE-A68C-041A-7A8FFE3865BE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32731BB3-1E0F-2211-FAF2-5704FEDB8780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509F57E7-58C1-CB07-BBE9-483EB7E0119D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7FCD4093-3CB6-D613-B44D-B66005649211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C4399FF3-D638-EDF0-F4A4-D468318521D8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ED4A56B5-99C9-C99B-9430-F82902BF07C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B528A73C-7171-2677-23BF-10D826F4B166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0F8B1053-5B36-4A11-47FE-D6D38633F89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199F402C-7C09-8C3D-1367-1E4E2EBAF476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82DC0F30-10D3-A244-FAD8-28A6B2C74123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4E317E04-14AE-27C9-AAE9-DB531A26580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12A87DF7-3EC9-4FFF-49A7-5244E0C3599D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649A392B-9C4C-B77A-1E37-0E675A81C496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1F3B914-285D-C0E0-789F-AE51B3C0D02F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30E76D1-5C0E-4971-9430-B3ABB1BC0851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80FE739-0D7B-5CFE-9A58-ADA714E4FAF6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29EA091-62A5-7B0A-7D86-32E9D93C7FBF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2F2EF80-9F87-03D9-058C-6A005ECCA4B8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0226B7F-7AFE-819C-41DA-10D2589DA96D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30D772F-6A29-0FD4-48FF-0680B0699A93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7BF81B3-8209-9029-023C-558E390E8FE6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DA8ADAA-1EDA-E063-CF09-F8B7C6E467BB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E44B5D7D-D7C6-FAE0-93EC-BA36B4C7C145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3" name="Inhaltsplatzhalter 4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3D7E7159-C8CC-BDBF-581F-90F57856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87" y="3418173"/>
            <a:ext cx="1540423" cy="15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00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75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7009-C548-A7A3-E409-8AA39A39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8FF3D-D336-47E2-1BAD-5C99A1A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Probleme &amp;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832F2-D054-271F-75DC-616648AA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API-Calls auf 500 beschränkt, mehrfache Accounts werden blockiert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Antwort des Servers &amp; Verarbeitung relativ langsam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Beschränkter Zugriff auf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IMDb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-Inhalte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Keine Erfahrung in Web-App-Programmierung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1EAB99-17A9-A052-5CA5-26F9D37CC9F8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BD99572-315D-02F0-2EA8-0E5142BEC113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6BA5B157-6336-3FD2-A31F-7A04378234B6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4242FB80-BF1B-2C6C-5C87-81CBD69D0007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5" name="Rechteck 54">
                    <a:extLst>
                      <a:ext uri="{FF2B5EF4-FFF2-40B4-BE49-F238E27FC236}">
                        <a16:creationId xmlns:a16="http://schemas.microsoft.com/office/drawing/2014/main" id="{7D0AD28E-E39D-C178-0C81-9E377593CD77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" name="Rechteck 55">
                    <a:extLst>
                      <a:ext uri="{FF2B5EF4-FFF2-40B4-BE49-F238E27FC236}">
                        <a16:creationId xmlns:a16="http://schemas.microsoft.com/office/drawing/2014/main" id="{A9EBCB1D-1EF0-5F13-44FF-A8F0AA094AE6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13A5FE1F-FB95-F2C3-1191-89ED6DF585C4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6C5046E-A569-3947-99C0-DA55E6774372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A83C5F7C-8BBE-8E6A-D699-1B542AC9C276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1" name="Rechteck 50">
                    <a:extLst>
                      <a:ext uri="{FF2B5EF4-FFF2-40B4-BE49-F238E27FC236}">
                        <a16:creationId xmlns:a16="http://schemas.microsoft.com/office/drawing/2014/main" id="{FFF5FDB3-0AEB-1689-CD1E-0AC315B49D81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94A1A9EF-AE3B-80B9-C16E-E5F42EBF7BF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4AAF264A-9F5B-1CCA-3FB9-20F45290A02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CB2AF769-5F79-3430-8489-5E55F3B9C1D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1A991789-FA68-E7DE-31C7-87EECE4F964B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78207802-37F4-0B56-76E3-CA3940D474A7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AC9664A4-ED12-D982-FDF4-F6526249A03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Rechteck 48">
                    <a:extLst>
                      <a:ext uri="{FF2B5EF4-FFF2-40B4-BE49-F238E27FC236}">
                        <a16:creationId xmlns:a16="http://schemas.microsoft.com/office/drawing/2014/main" id="{5600A2B4-BBB5-2C41-02E3-689E16221BBB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" name="Rechteck 49">
                    <a:extLst>
                      <a:ext uri="{FF2B5EF4-FFF2-40B4-BE49-F238E27FC236}">
                        <a16:creationId xmlns:a16="http://schemas.microsoft.com/office/drawing/2014/main" id="{BD092EF7-15B7-B3D3-BE97-16B2169DA1C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6775E7DC-5ABB-B134-EA65-083C615CFD4E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29" name="Gruppieren 28">
                  <a:extLst>
                    <a:ext uri="{FF2B5EF4-FFF2-40B4-BE49-F238E27FC236}">
                      <a16:creationId xmlns:a16="http://schemas.microsoft.com/office/drawing/2014/main" id="{A5E7C289-2B03-D794-D453-E3376501FF9A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A8701650-46CC-AB5C-3864-A426D7A1068E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B1FF66D7-A494-9F7C-09FD-6DCC8CD5C1B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79AE96CF-1E97-88B7-5596-35749D8E4C81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467A2B27-7AE7-ABB3-E1EB-40822382172A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F2A34F19-7D64-504A-63F0-565AF8C6D8D8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F3F1F31E-4A33-145C-19C3-6981A0BE80B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4D99D65B-792A-BB5B-BB29-7CA3743010C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22DA1EB6-3BD4-AF52-4266-7964F90CA74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075CF06-55B1-6918-CE19-615791A538DC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ADCDECB3-A03B-4B57-B4C2-7F729AA1B726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5BBC4AFF-65E3-6175-42C8-3BDD5CF8B07E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9EB42334-C5E4-7B6A-D3CE-F56AD1353A8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8BA814CB-A414-481E-08E7-3116BC774533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67544850-DDA1-928F-C03C-FBA6C2421B8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BB57F8D-1A99-3EC4-97C5-3E6C2633EBC4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1ED51136-7BD6-91CD-20D0-A2B5CA6FE9E2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4F8245DA-6490-44D2-39A9-4822DF93F382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2BB8D40A-F188-F6C1-57AB-A864F315EC9C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1DBCB804-0435-92E1-FFD6-B0C627F5526E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475BB7D7-060B-AC97-87E1-436DF5D0C019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6A17322-BF22-2935-0A48-26EDEA5E767E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6F7DE1B-C54E-0BD7-5BA4-80E58142B095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A17FDBA-FBAC-29CB-7EE7-5B04428AC5E4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0AD99E7-3D42-5513-BE03-2A54B0BD36B8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89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1DAC3-CB06-6F78-826C-EBD4C20B9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D1756-6DDB-0F72-DEE8-80A710B7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310"/>
            <a:ext cx="10515600" cy="1325563"/>
          </a:xfrm>
        </p:spPr>
        <p:txBody>
          <a:bodyPr/>
          <a:lstStyle/>
          <a:p>
            <a:pPr algn="ctr"/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Vielen Dank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876726-9B0B-339E-21D1-A13931A6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9545"/>
            <a:ext cx="10515600" cy="1417739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Noch fragen?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0DFF144-C821-0204-06A2-8A84636D6310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48370F6-DF63-9B2C-2557-1F164A7A2057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BB0FB67-1783-F557-D610-B4762ECAF949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925DCA41-F43D-7678-E95B-3F6F27C639E0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5" name="Rechteck 54">
                    <a:extLst>
                      <a:ext uri="{FF2B5EF4-FFF2-40B4-BE49-F238E27FC236}">
                        <a16:creationId xmlns:a16="http://schemas.microsoft.com/office/drawing/2014/main" id="{8B0671CE-F07C-DE02-5A0C-979BBAEA56DA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" name="Rechteck 55">
                    <a:extLst>
                      <a:ext uri="{FF2B5EF4-FFF2-40B4-BE49-F238E27FC236}">
                        <a16:creationId xmlns:a16="http://schemas.microsoft.com/office/drawing/2014/main" id="{57ABDB93-1D3B-C344-41D4-708759CE256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4820724D-D38E-161D-BC91-1C3877A160E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3104DB2F-FBF0-D16C-6007-7A2F974B57D5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5DD2CF53-B298-B994-C28C-96D7EAA9A265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1" name="Rechteck 50">
                    <a:extLst>
                      <a:ext uri="{FF2B5EF4-FFF2-40B4-BE49-F238E27FC236}">
                        <a16:creationId xmlns:a16="http://schemas.microsoft.com/office/drawing/2014/main" id="{681A52D5-7744-86AF-7F19-7A7456D747AC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93A43FA5-2AF4-BDBA-E822-2F59A03E1A32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BD1BCD7-82F5-4696-6404-E1C84266E33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2A57D7E0-326E-5215-4ADD-A96F3F2B054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116402E5-326E-20AF-6198-70C8E403E0B1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335D5270-9652-300B-2240-ECF4AD323B3C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CE4CE9DB-08D2-ACF5-236F-111E0F433888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Rechteck 48">
                    <a:extLst>
                      <a:ext uri="{FF2B5EF4-FFF2-40B4-BE49-F238E27FC236}">
                        <a16:creationId xmlns:a16="http://schemas.microsoft.com/office/drawing/2014/main" id="{C8CA0C43-1DE5-B22D-053A-90C1B6C0E32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" name="Rechteck 49">
                    <a:extLst>
                      <a:ext uri="{FF2B5EF4-FFF2-40B4-BE49-F238E27FC236}">
                        <a16:creationId xmlns:a16="http://schemas.microsoft.com/office/drawing/2014/main" id="{6C14D950-8E00-77F0-6130-33CCBC3164F6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14DC093A-44C6-EFC8-B53B-C9CA70F3C517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29" name="Gruppieren 28">
                  <a:extLst>
                    <a:ext uri="{FF2B5EF4-FFF2-40B4-BE49-F238E27FC236}">
                      <a16:creationId xmlns:a16="http://schemas.microsoft.com/office/drawing/2014/main" id="{09087FAE-1F93-A6AD-296B-73F3BC9C5DE7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3491E7D6-B771-5A25-C412-3D038D464CB1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B6621ED7-09A5-7E13-ABDD-E5D0009F11D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F17CDF6C-B01F-6894-2E02-42241841EA84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9954B94D-62C7-3030-448E-96E4F74B40F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5864683F-06AE-3B96-2ED4-82D4D0CDC97A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27EBB882-CCE5-53BC-6F35-E71E188B007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1A5344B9-6065-DB85-5BD6-5913B08F0B6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3C29D6A8-87A9-1425-904B-0BAF5092B55F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29FE1186-0089-9A94-A957-C0B3120390E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00ECFAC-41C8-4556-CAD3-314D9F7185FB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FB6E3E87-F058-09CB-F2A0-89079074CD3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515B5885-76AC-6D92-49F4-F4D1FD64670D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00B99C6C-0D05-9237-66F5-CBADC2B49EF5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B9FF266B-F871-ADF3-AC30-4C20DA94788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41976DA-8870-7CA8-3A7B-B48819AF78CE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791AF976-9D14-5B75-C46A-BB73767D1A68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0DE5C80-813A-CBCD-5EA0-282AE6EBE64B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46185ED-6294-0588-9836-11ABFD1F5BAE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244AA1D-75D0-AE1D-F668-1B5C0E77EE8C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46DB9630-D54A-FC87-F7D2-2D96B1AEA07B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FED5924-F6B1-CA75-6733-00BC40DAE6F2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319A0CE0-BE49-5025-5A6D-75A9750CAE4F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C6A432B-913E-9B9C-9D7D-211B0D08A41D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8857437-B5A8-F086-D25F-47121894B9CF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5" name="Grafik 4" descr="Ein Bild, das Grafiken, Kreis, Grafikdesign, Typografie enthält.&#10;&#10;KI-generierte Inhalte können fehlerhaft sein.">
            <a:extLst>
              <a:ext uri="{FF2B5EF4-FFF2-40B4-BE49-F238E27FC236}">
                <a16:creationId xmlns:a16="http://schemas.microsoft.com/office/drawing/2014/main" id="{C7920A0D-0B16-86DC-4226-74E6E991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575">
            <a:off x="8318796" y="3198807"/>
            <a:ext cx="2708640" cy="27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AF111-641C-4629-CA91-77D285B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Inhaltsübersicht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11017-B0D7-20D5-6D0A-D7237168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Einführung in </a:t>
            </a:r>
            <a:r>
              <a:rPr lang="de-DE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PopcornPilot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Wieso haben wir uns für dieses Projekt entschieden?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Technische Ausstattung</a:t>
            </a: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Vorgehensweise</a:t>
            </a:r>
          </a:p>
          <a:p>
            <a:pPr lvl="1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Gestaltung der Website</a:t>
            </a:r>
          </a:p>
          <a:p>
            <a:pPr lvl="1"/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Filme &amp; Serien Datenbank mit </a:t>
            </a:r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RadpidAPI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Probleme und Herausforderungen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3170BB5-F04A-395A-F86F-88D576FE0EF4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7742DC5-6FDE-AC88-EF32-1A97A39C7B34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1EB3A11E-4D89-E6BB-CBB6-61B5CD0D0695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44" name="Gruppieren 43">
                  <a:extLst>
                    <a:ext uri="{FF2B5EF4-FFF2-40B4-BE49-F238E27FC236}">
                      <a16:creationId xmlns:a16="http://schemas.microsoft.com/office/drawing/2014/main" id="{442A34B8-FB73-3830-A8D4-BEC7F9E4303E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5" name="Rechteck 54">
                    <a:extLst>
                      <a:ext uri="{FF2B5EF4-FFF2-40B4-BE49-F238E27FC236}">
                        <a16:creationId xmlns:a16="http://schemas.microsoft.com/office/drawing/2014/main" id="{D4A7DD4A-FD5A-2655-D3DB-BDE8E4BC476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6" name="Rechteck 55">
                    <a:extLst>
                      <a:ext uri="{FF2B5EF4-FFF2-40B4-BE49-F238E27FC236}">
                        <a16:creationId xmlns:a16="http://schemas.microsoft.com/office/drawing/2014/main" id="{E13E408B-DD76-3209-CAEC-C2A84FB99652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FF12A577-C8BB-030F-8655-C7A3C21A59F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31113F63-6370-A4A6-E599-BB502C51A08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5" name="Gruppieren 44">
                  <a:extLst>
                    <a:ext uri="{FF2B5EF4-FFF2-40B4-BE49-F238E27FC236}">
                      <a16:creationId xmlns:a16="http://schemas.microsoft.com/office/drawing/2014/main" id="{5E9B8BD5-C63B-F966-2DC5-49647027C58D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51" name="Rechteck 50">
                    <a:extLst>
                      <a:ext uri="{FF2B5EF4-FFF2-40B4-BE49-F238E27FC236}">
                        <a16:creationId xmlns:a16="http://schemas.microsoft.com/office/drawing/2014/main" id="{FEEFE098-C404-9A0B-066D-989C846593CB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2" name="Rechteck 51">
                    <a:extLst>
                      <a:ext uri="{FF2B5EF4-FFF2-40B4-BE49-F238E27FC236}">
                        <a16:creationId xmlns:a16="http://schemas.microsoft.com/office/drawing/2014/main" id="{5F0B9673-080E-0B9C-5672-330FD1BCACF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7F477A11-5451-245A-E22E-39847C1B6A56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4" name="Rechteck 53">
                    <a:extLst>
                      <a:ext uri="{FF2B5EF4-FFF2-40B4-BE49-F238E27FC236}">
                        <a16:creationId xmlns:a16="http://schemas.microsoft.com/office/drawing/2014/main" id="{D479CC49-C01D-5389-7760-334684EBC8EC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46" name="Gruppieren 45">
                  <a:extLst>
                    <a:ext uri="{FF2B5EF4-FFF2-40B4-BE49-F238E27FC236}">
                      <a16:creationId xmlns:a16="http://schemas.microsoft.com/office/drawing/2014/main" id="{97675021-25CF-527A-23DB-4DFDBC7AB61A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49E39A63-4593-0CA7-022B-94E945AA706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Rechteck 47">
                    <a:extLst>
                      <a:ext uri="{FF2B5EF4-FFF2-40B4-BE49-F238E27FC236}">
                        <a16:creationId xmlns:a16="http://schemas.microsoft.com/office/drawing/2014/main" id="{E7B8D6BD-77CF-984C-B67A-31C5FD8ADD46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9" name="Rechteck 48">
                    <a:extLst>
                      <a:ext uri="{FF2B5EF4-FFF2-40B4-BE49-F238E27FC236}">
                        <a16:creationId xmlns:a16="http://schemas.microsoft.com/office/drawing/2014/main" id="{28999A08-E3E6-778F-95F8-95569F5D1AD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0" name="Rechteck 49">
                    <a:extLst>
                      <a:ext uri="{FF2B5EF4-FFF2-40B4-BE49-F238E27FC236}">
                        <a16:creationId xmlns:a16="http://schemas.microsoft.com/office/drawing/2014/main" id="{4689A20D-01D3-A8A5-194C-32E1EE44AC6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96C16C3A-5E3B-0B67-A197-E008723A80DF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29" name="Gruppieren 28">
                  <a:extLst>
                    <a:ext uri="{FF2B5EF4-FFF2-40B4-BE49-F238E27FC236}">
                      <a16:creationId xmlns:a16="http://schemas.microsoft.com/office/drawing/2014/main" id="{B01BE98A-8556-67A5-9F9F-806720136F99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E08861ED-4ADF-E171-9B28-79D8319444EA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3BAF5DE8-6782-007C-C91B-653BEFB0611D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1B1E04A8-F91F-73EE-4180-8CA31EF03A23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AD3770C7-C214-0FF7-DC72-2F5E8E026D2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AFA1C217-DE89-CCD7-A81E-0151618BEA2A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E1D8EAD0-D7DC-6195-B3EB-F237BFE3EB2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B823C086-44BC-5BCE-A646-8382204E67BD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59E5EEE1-9DA7-05A7-F16C-C91CC77F4166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7EB13155-F2DB-2018-1373-9035F0A1B9C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CE662C12-256F-6EDE-59DB-EEDD08DBB8A8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1C878231-ED1C-4208-3C86-C3BB7025FC4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3" name="Rechteck 32">
                    <a:extLst>
                      <a:ext uri="{FF2B5EF4-FFF2-40B4-BE49-F238E27FC236}">
                        <a16:creationId xmlns:a16="http://schemas.microsoft.com/office/drawing/2014/main" id="{2EE5EA4E-7D04-E79E-E955-92729E7200A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Rechteck 33">
                    <a:extLst>
                      <a:ext uri="{FF2B5EF4-FFF2-40B4-BE49-F238E27FC236}">
                        <a16:creationId xmlns:a16="http://schemas.microsoft.com/office/drawing/2014/main" id="{8C748A11-6258-3AEF-BC06-7B357BFAB731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5" name="Rechteck 34">
                    <a:extLst>
                      <a:ext uri="{FF2B5EF4-FFF2-40B4-BE49-F238E27FC236}">
                        <a16:creationId xmlns:a16="http://schemas.microsoft.com/office/drawing/2014/main" id="{8F04A232-6D36-8602-7123-25CEAD745F1C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3345726-FECE-61C6-D371-CBBE898CEB5C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7C1F728C-8067-612D-4D89-024349F019D6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A9C1640-8580-533F-2A55-0D58AA473A42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8AEAFC15-1B25-9008-7B8A-65323A108E20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CA243224-8327-2114-2C00-FE42B3B260DA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1CC9BC62-312C-51B9-7D2C-0FCCCC5A7ECB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441FCF98-5828-4301-324A-496FAB1F4DD1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B7469C8-677A-7F09-E61D-4A7F5F9D50D5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D252F65-6258-9D95-9E64-D3DDEEB66F8D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98F4EE40-F786-CD9C-04F1-62AF4C4E5522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69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0710-7E56-EC8F-2340-B84B639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PopcornPilot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73C90-95CA-106D-A8F6-CAE8176B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„Suchmaschine“ für Filme und Serien</a:t>
            </a:r>
          </a:p>
          <a:p>
            <a:r>
              <a:rPr lang="de-DE" dirty="0"/>
              <a:t>Medien explizit durch Spracheingabe suchen </a:t>
            </a:r>
          </a:p>
          <a:p>
            <a:r>
              <a:rPr lang="de-DE" dirty="0"/>
              <a:t>Medien durch zufällige Such ausgeben lassen</a:t>
            </a:r>
          </a:p>
          <a:p>
            <a:r>
              <a:rPr lang="de-DE" dirty="0"/>
              <a:t>Suchergebnisse filtern</a:t>
            </a:r>
          </a:p>
          <a:p>
            <a:r>
              <a:rPr lang="de-DE" dirty="0"/>
              <a:t>Weitere Details der Ergebnisse einblenden</a:t>
            </a:r>
          </a:p>
          <a:p>
            <a:r>
              <a:rPr lang="de-DE" dirty="0"/>
              <a:t>Trailer, falls verfügbar, anschauen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8F97BE0-8A52-489B-AC01-81F33242C924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B4ED6DF-A00D-17FD-0D2D-FB22EA547081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6666D56-5E59-2B8A-CA6A-A635446A9DDB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EF1C2E29-6699-8659-8184-90EFC9A83174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29CF0021-4DCD-EC7B-465F-EE637891C74C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B094FA27-4750-B032-6959-0AC162CBCB90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724B01B1-A1DD-4D48-F91B-BD6579EB23AC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000873B3-6E41-0FFD-F4A3-FAC6D44447E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B8263C5E-06F9-D93A-1844-CDFCFEB815CD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AACA627-112D-A0DC-7E9C-E856283F3B0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0FC37DF8-E4C6-DE61-3055-0C3E9F9E3D5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77EF3971-611B-F2B4-F7B3-1817515EC6F8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E56CD455-6C8F-9831-1B36-E2A933BA24B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20DF9C15-C687-F48E-A275-D85B4D9F862C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A830DB2E-C5EB-00B7-BD6D-739A512541A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B90CA732-BA13-DA44-6644-A8B0CC87232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FD6BAFB6-038E-532A-459F-B27252870E5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BA51613C-57E7-DB95-FFF7-0862B1C1603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05AB2E51-AB32-B3FA-0771-90A5343E9C4F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754B99B6-B2ED-2FD6-0531-6F041FAE4C55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6F32E83C-45D2-7D87-158C-7BFCDCE2B04A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F4AAC98B-4A8F-4B93-9AFE-654B58E4EC08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6B9D5223-7FA0-8C63-39B8-AB63CD22D563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4B994C8E-7B3D-1715-373B-11FBBD12AE7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CECA8DD1-84F6-77FF-DF00-9D721B9BBB69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D974F22B-B5A5-C285-305D-C4C7CA16E5DE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9ECFBFDD-99B7-B5C6-E58A-4B57267257E4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7BD3F11B-F737-DC76-C035-5AF2A916F356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7EE0735-4CF6-1050-EB8B-BD56F6C3AEC3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861160AD-3F4F-FF58-9C55-3B5BC70AE0AB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EF7B9CA5-2996-74AE-4A68-A7D7BBFCCD8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62EB2F2E-C21A-F3C5-77DD-554306550DF6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77651686-6B86-57A7-2664-37440CA372F8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9B9C23FA-E4DB-D787-13C5-AA0F8DEA81ED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00DCA8A-A02B-9E1A-B6EC-673A6FC4E049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FFD77C2-61BF-978B-7DB6-88B4E4AF359F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2EB34BC6-5041-EB9B-C32E-75C648986CFB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3AC75E89-6E1A-F062-EB9A-04F3E32ABE36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E4AF78B-0522-3B47-E6A4-2F1A7D402400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684485A-ABC2-3342-A178-FB0780DC4B4E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DFBF52D-5037-BB9B-8632-F1FB886B8DE7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ECA99BC-479F-C35A-6F3D-B0D3B63D43B8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578ED11-CA61-2EC3-1D93-7060CA45A57C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3E1F861-A207-57F4-1191-E447BCD6C8EC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48" name="Inhaltsplatzhalter 4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43FDBF07-530B-54C2-A2A7-D33E273A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19" y="1280337"/>
            <a:ext cx="3967080" cy="39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BDC6-2809-EB57-EA03-5A9D9F4B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5A0AF-F3B7-9745-8ED9-356B92CF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Wieso haben wir uns für dieses Projekt entschieden?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7C23A-63CC-468E-B601-B228382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Beidseitiges Interesse an Filmen und Serien</a:t>
            </a:r>
          </a:p>
          <a:p>
            <a:r>
              <a:rPr lang="de-DE" dirty="0"/>
              <a:t>Filmvorschläge für eher unbekanntere Filme erhalten, die man noch nicht gesehen hat oder nicht kennt</a:t>
            </a:r>
          </a:p>
          <a:p>
            <a:r>
              <a:rPr lang="de-DE" dirty="0"/>
              <a:t>Einfaches Anzeigen und nicht mit zu vielen Infos „überschüttet werden“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BBB7390-0128-56E1-EA8C-DCEC417969DF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01E51F76-D7D6-3AF1-D174-C070E6904D98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3F963D22-F3F4-6DE9-C599-08D465CCF615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82451014-A1AC-1650-1729-6D53B69C007A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BB12E57F-212B-368A-AEBE-7CF8C00C9C06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05FD9A66-FE6D-3EE5-DB5E-4EDC980CCD55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A26A0506-1F71-F440-21D3-A14198088BFF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3366BF9C-E728-550E-EFEE-2E8754131B6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4D291370-C8E4-AA7D-E870-13A4D5219C5B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5340DC03-F271-C29E-EB25-E2C26FA97D6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4FA82AAD-A089-A56F-A0E7-BF60E10AAB5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6D417858-C2B1-4095-0339-C4DCCADE4765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13863737-772A-5B5A-DF59-30BACDF75B8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C52851D3-9EF9-67AA-59DB-A427EA65D01C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56DC1A2C-58A4-6C04-35B2-C78AB0C9B52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BD45F1CA-DE1F-7A4A-0263-8CBDC2C67963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F5B54685-98AB-88A8-0837-875C9AF1FCD0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CB118470-28DE-8E83-C314-2BFF8B3E493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6D6577CF-F916-A339-F621-424EFD907986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D95FA5A3-9612-861F-504B-8AD0008075D8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8A5C19A7-A0B1-CEA2-70AE-F7E6D728BA38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D15892D-2A1D-CE2A-8268-03254678D8E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A6DC7014-F16A-71EA-004B-875F8DDE8483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6BF1F35F-29D8-F614-0218-55F74494F839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97670076-7ECD-34AB-4CFF-31636223DEE2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60E4959D-EC7D-2D14-EC75-47CBBB578FB0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FDB7AFB4-DFD9-065F-8E8D-E6B191D4A2DA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9F8000-2585-8D3D-8915-1202ED4D3F4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6023913D-4508-7FA4-0BC3-F510F23067D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AB052B7C-931A-0102-650B-792F17E041FF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3028F57E-9F72-BA78-7421-0FB1500C9654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D5F614B4-874A-63CE-8D1E-1699B8D6A23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A38D0A0-3294-3CBD-CCD9-12DE6BB5138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91337299-D2BE-9E5D-48B7-560B3BC919FA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96F071D-4289-3537-1CD9-6BEFE4AC3073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E258C80-5A30-3B6A-5997-6E6A5CA7C02C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EBACBBE-9F9F-59B6-6F57-97B4A419674F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47E0B6EE-082F-FCC6-81D7-48BB947324EB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B72063A6-5BA0-7F84-96DA-67C4DDFF533A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32110277-0166-501E-F4DA-609DC8204275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BDAC93C-43E2-D79D-703F-6DDC54E4860C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56F9C012-4C09-7A7C-8432-27D8A4457908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13B1E07-0878-8BED-376D-4360FD96AF00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32DFB839-0C37-083B-F871-F370C238548D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8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007B-638D-1C3E-B73A-90230144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AEAC9-148C-11F1-A500-184B874D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Technische Ausstattung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C014270-EF5C-9619-EE15-32E9149DA5CE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504748B0-47B1-48A5-D230-AF7F08BE6F87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94773AB-1CF3-9415-3257-72E829FE9CF7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1B5EA3C1-7033-266F-0999-EDCA8A8D7D7A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38A1C823-CE10-2152-0A0C-560D56612973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63690A33-6979-C684-FA66-3F4AD0BBC2D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1B409838-312B-0291-772C-016288DE74E4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B56292D0-4E8F-0215-23EF-95323516538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406E9A46-E97F-3E5D-60C0-995B2D9E15E9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1A68AB5B-CC2E-BB38-BC72-B8D9FEC788EA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210E19A2-628D-E89E-822B-6544FF84A4C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53A0A22A-07AC-3289-A8FF-BC97752745ED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AEC2CD93-91B5-9902-4556-8C86EFE5D1A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9D6B9522-DC5F-6623-E5FC-2DB7BAA00185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80EFDBA0-AA01-45BA-2717-26299FA78D5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91825E63-F641-E9BA-2CCE-D2448F6CD61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233F689E-1AE7-6E6A-5E64-2F8D8EF3C61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589A64C-7C64-8174-3CA0-021EA55B261C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FECC6C76-DB48-09EF-BEDD-22F4546C46F3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FB3C6BE8-3CBF-7E61-4A50-41D5C8514DA6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3053E017-BF33-7F67-FB3B-01E7DE2248E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F6E1C9C1-8BE5-0CE6-E833-64919268022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8CBA1E14-89FB-0215-70A3-BA483E7162E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BE93526B-A737-22D2-0C65-C069796A16B5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AC69117F-73CE-803F-BA8F-CA3D3A975746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BE85B050-0847-B979-45FB-2F5CC9AA15E9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47C48726-2412-BF1F-DA46-82BB3EC9888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96B3D04A-10D4-9DE5-2304-4C882BE97CD3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20C455B0-DE1D-B77B-6D66-BEEFD17EFA30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24FC44B5-A945-C505-3A19-717E7469CE2A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520CE4FF-E9C4-D916-C87A-F851830BE0D3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91E0BAF4-4D6E-E5AA-8476-0DCDA6144CE6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0DF1CDF1-8CBF-6A6E-CA1C-069A3EDC2B6C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25B9554D-8DBC-5E8D-FBFF-C17B79E0461C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887EA6BA-7030-45A4-1A0B-DBA444703278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83F76BB-8C21-B4E0-C49B-DB8DD5DB9F93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200D1E0-74C0-56A6-BE14-73F982F7E34F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78895A48-832E-F677-9BCE-09A523B21391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0535B58-B2BA-2BCB-5535-B8A194AEB9C0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79FB6703-2F1A-EE73-319F-0E75ED2B84AC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4DFA07F5-A078-287A-ACDB-99DD374EC65C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1D74C811-4AB8-3097-EB13-FD328CCB9DB8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1420E7A-53A0-FD8F-D8F6-CBADFFB3760B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D12FD1B2-FFD3-3450-25D2-2DAD1AB0A7C7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49" name="Grafik 48" descr="Ein Bild, das Elektronik, Elektronisches Bauteil, Elektrisches Bauelement, passives Bauelement enthält.&#10;&#10;KI-generierte Inhalte können fehlerhaft sein.">
            <a:extLst>
              <a:ext uri="{FF2B5EF4-FFF2-40B4-BE49-F238E27FC236}">
                <a16:creationId xmlns:a16="http://schemas.microsoft.com/office/drawing/2014/main" id="{3A6092F4-A420-FE7B-7EEB-6C835F00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AFE"/>
              </a:clrFrom>
              <a:clrTo>
                <a:srgbClr val="FFFA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1" y="2306808"/>
            <a:ext cx="2076098" cy="1658110"/>
          </a:xfrm>
          <a:prstGeom prst="roundRect">
            <a:avLst>
              <a:gd name="adj" fmla="val 15623"/>
            </a:avLst>
          </a:prstGeom>
        </p:spPr>
      </p:pic>
      <p:pic>
        <p:nvPicPr>
          <p:cNvPr id="54" name="Grafik 53" descr="Ein Bild, das Symbol, Kandelaber, Design enthält.&#10;&#10;KI-generierte Inhalte können fehlerhaft sein.">
            <a:extLst>
              <a:ext uri="{FF2B5EF4-FFF2-40B4-BE49-F238E27FC236}">
                <a16:creationId xmlns:a16="http://schemas.microsoft.com/office/drawing/2014/main" id="{F4D36179-956E-D3BF-5387-6AE008E3E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10" y="2433481"/>
            <a:ext cx="1350601" cy="1350601"/>
          </a:xfrm>
          <a:prstGeom prst="rect">
            <a:avLst/>
          </a:prstGeom>
        </p:spPr>
      </p:pic>
      <p:pic>
        <p:nvPicPr>
          <p:cNvPr id="56" name="Grafik 55" descr="Ein Bild, das Screenshot, Computer, Text, Multimedia enthält.&#10;&#10;KI-generierte Inhalte können fehlerhaft sein.">
            <a:extLst>
              <a:ext uri="{FF2B5EF4-FFF2-40B4-BE49-F238E27FC236}">
                <a16:creationId xmlns:a16="http://schemas.microsoft.com/office/drawing/2014/main" id="{2B3265DD-517F-5EBF-1B44-5D2659A6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17" y="2321464"/>
            <a:ext cx="1628797" cy="1628797"/>
          </a:xfrm>
          <a:prstGeom prst="rect">
            <a:avLst/>
          </a:prstGeom>
        </p:spPr>
      </p:pic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88257FA-562F-E80D-1EB5-180FA37C6F59}"/>
              </a:ext>
            </a:extLst>
          </p:cNvPr>
          <p:cNvGrpSpPr/>
          <p:nvPr/>
        </p:nvGrpSpPr>
        <p:grpSpPr>
          <a:xfrm>
            <a:off x="8997879" y="2336121"/>
            <a:ext cx="2280843" cy="1803928"/>
            <a:chOff x="8002037" y="2581308"/>
            <a:chExt cx="2280843" cy="1803928"/>
          </a:xfrm>
        </p:grpSpPr>
        <p:pic>
          <p:nvPicPr>
            <p:cNvPr id="58" name="Grafik 57" descr="Ein Bild, das Screenshot, Grafiken, Design enthält.&#10;&#10;KI-generierte Inhalte können fehlerhaft sein.">
              <a:extLst>
                <a:ext uri="{FF2B5EF4-FFF2-40B4-BE49-F238E27FC236}">
                  <a16:creationId xmlns:a16="http://schemas.microsoft.com/office/drawing/2014/main" id="{54220574-0212-BA43-2A62-896E10E5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789" y="2678668"/>
              <a:ext cx="1583091" cy="1583091"/>
            </a:xfrm>
            <a:prstGeom prst="rect">
              <a:avLst/>
            </a:prstGeom>
          </p:spPr>
        </p:pic>
        <p:pic>
          <p:nvPicPr>
            <p:cNvPr id="52" name="Grafik 51" descr="Ein Bild, das Finger, Hand enthält.&#10;&#10;KI-generierte Inhalte können fehlerhaft sein.">
              <a:extLst>
                <a:ext uri="{FF2B5EF4-FFF2-40B4-BE49-F238E27FC236}">
                  <a16:creationId xmlns:a16="http://schemas.microsoft.com/office/drawing/2014/main" id="{72AC0B64-E9AA-D2D3-ADD3-15269590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037" y="2581308"/>
              <a:ext cx="1803928" cy="1803928"/>
            </a:xfrm>
            <a:prstGeom prst="rect">
              <a:avLst/>
            </a:prstGeom>
          </p:spPr>
        </p:pic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58DF3EF0-33CC-7381-D7E1-B79A387CF0AA}"/>
              </a:ext>
            </a:extLst>
          </p:cNvPr>
          <p:cNvSpPr txBox="1"/>
          <p:nvPr/>
        </p:nvSpPr>
        <p:spPr>
          <a:xfrm>
            <a:off x="355904" y="4402261"/>
            <a:ext cx="1151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Verdana" panose="020B0604030504040204" pitchFamily="34" charset="0"/>
                <a:ea typeface="Verdana" panose="020B0604030504040204" pitchFamily="34" charset="0"/>
              </a:rPr>
              <a:t>Raspberry Pi		  Monitor		Mikrofon		   Eingabe-</a:t>
            </a:r>
          </a:p>
          <a:p>
            <a:r>
              <a:rPr lang="de-D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   mit OS                                                                         Möglichkeit</a:t>
            </a:r>
          </a:p>
        </p:txBody>
      </p:sp>
    </p:spTree>
    <p:extLst>
      <p:ext uri="{BB962C8B-B14F-4D97-AF65-F5344CB8AC3E}">
        <p14:creationId xmlns:p14="http://schemas.microsoft.com/office/powerpoint/2010/main" val="167152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7B5A7-42CB-7A72-7F07-DCC3C669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A2442-BAC7-ABAF-044E-D1EB3663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13D60-C69A-A58C-AE21-5A064A40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wird mit Python generiert</a:t>
            </a:r>
          </a:p>
          <a:p>
            <a:r>
              <a:rPr lang="de-DE" dirty="0"/>
              <a:t>Web-App und </a:t>
            </a:r>
            <a:r>
              <a:rPr lang="de-DE" dirty="0" err="1"/>
              <a:t>Requests</a:t>
            </a:r>
            <a:r>
              <a:rPr lang="de-DE" dirty="0"/>
              <a:t> mit </a:t>
            </a:r>
            <a:r>
              <a:rPr lang="de-DE" dirty="0" err="1"/>
              <a:t>Flask</a:t>
            </a:r>
            <a:r>
              <a:rPr lang="de-DE" dirty="0"/>
              <a:t> gesteuert</a:t>
            </a:r>
          </a:p>
          <a:p>
            <a:r>
              <a:rPr lang="de-DE" dirty="0"/>
              <a:t>Browser zum Darstellen der HTML-Datei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Funktion</a:t>
            </a:r>
            <a:r>
              <a:rPr lang="de-DE" dirty="0"/>
              <a:t>: von API gesendete Filme/Serien (also Suchergebnisse) auf Website (dient als graphisches Mittel) anzeigen und filtern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8C8BBCB-B06A-8AD0-8A46-35D47E93DB92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DE6DE07A-3ECC-0DE0-4E0A-4A3BC0D5BC60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51E54C1B-81B5-CA92-CC76-D2A4A3125CE6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9F20DDF1-8AAF-4AF9-F8EF-E66604B5F8DC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5BD06E43-689D-4BA3-D364-7AF7BAE268B5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7FC1DEC7-FBF9-2A2A-1E14-17649C98D82D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512DCFC8-DEB6-2B01-E149-9A122835412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F69D9C9F-DFBE-038E-0681-B16BCCE9B5A5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D8B27AB3-0AD3-9084-7855-55F9C7D62CEA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4A5C4690-A652-09B7-EC7C-31A4C951612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CA17945A-288C-2099-C635-06DFDDBF2295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BC395A4D-A817-EC84-7F10-765FE434974A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18D35DBF-7EB2-079B-1DD0-45CA5A0A4922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2302985B-085B-1263-7865-136E2DA11E1C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AA6FA668-0D33-7FF1-70D0-C14C68CE9C98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5F9A777D-70F4-9B23-31D5-C317F1C4E59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81779777-4200-D6DA-0193-FDEC2CD25F0C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94D718E9-3C71-DCF0-B18E-2E792A57979D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59239505-8DDB-E1D6-ACCC-B9B13C4F400A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290FF6E2-AA7F-A49E-695F-96C868AAB452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39829CCD-668A-BEE7-B104-2E8455F50EFE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33F4EF12-EB04-8F31-2FA6-25074AABB75A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8079EE0A-6159-D986-8FE2-D6B5E4A0951C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33118DB9-CA89-0CD4-EBDE-ABFA23725FB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55BC0A87-C408-BD39-1B07-F6053CAEF87E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789336A6-952C-B48F-D29A-5368C42746B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64C572EB-552A-9E33-C8EA-47C631881F04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8EE634CB-D59D-7369-4262-45929FAFBDCA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B520E894-685D-8FB0-F665-D7BFE67AF808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8ED79573-6F01-B08E-4AB1-87204B6003D5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B9D1A169-573D-F36C-7813-1C0CACD68C0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AA54B295-B459-3ACD-154C-4E039BDF23D5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3893DE68-8950-D237-9688-C373702FC96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C1FBDD9C-A94B-AFB2-9890-A81FF2247666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3199355-D7C2-EB95-6392-41872E1EB5F8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47B225C8-00F9-FE06-AF01-F03A69998508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168719F-5EDE-72C5-418A-E5075480479D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A6FDAB6-4D82-921B-408F-31FC3EEED5E2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9055C98D-8ED9-285E-4EC6-D45F12F29BAD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B43B8B5-EDA3-4B92-D6E8-1A0216674EA5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3B968EBF-4723-542F-E371-D386B9636514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A7465E6-B3D7-23C1-8E19-4B2E6685CAA1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48C40BB-3D77-4267-5951-AD1160EEFF1F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FF44FA9-0866-15B7-0CB9-0097EB3FED91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49" name="Grafik 48" descr="Ein Bild, das Text, Logo, Schrift, Clipart enthält.&#10;&#10;KI-generierte Inhalte können fehlerhaft sein.">
            <a:extLst>
              <a:ext uri="{FF2B5EF4-FFF2-40B4-BE49-F238E27FC236}">
                <a16:creationId xmlns:a16="http://schemas.microsoft.com/office/drawing/2014/main" id="{7E312263-9439-F42C-ED82-D13042A1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56" y="646526"/>
            <a:ext cx="4016347" cy="12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166B0-D78F-3F1A-A535-28E6362C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9718A-A156-C64E-077D-032480C5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Beispiel Ausgabe von Filmen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1E4C70-62E3-E5B8-869C-01287FE009B6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25C862B-A38A-C69F-DF8E-B8797FAA2ED8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94BF1B7-F4F1-A6A3-E8DE-AC7A1ED5A0F7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988D70D9-FE8A-F23F-27C4-AB6006CF57C8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65585B15-9245-718E-CAD6-66D1225F4B8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72BE5440-D477-B5CF-A8AE-FF39A5FF6DB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146911CF-AED5-3200-2281-B03C85AD7334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A9524CBD-6944-353D-59BD-E9662B38AB63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6E441B5D-6C21-6513-79D4-E1FFDAD4F9A7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FF907116-EDD6-0D9E-5601-93E550C3CCBC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EA458043-5E98-872D-7904-78F417FF85F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B1B4A3F1-B664-B5C9-CC27-98B98197C94C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1EE0D4FA-1586-79E9-89D6-B96FAC186433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903B321B-C815-1D1F-C50C-7007C82414FF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E49C736B-EECB-0909-F16D-5D707817454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B28E2907-F1E8-C642-3124-C8DE3B3F420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30BD9FE-DB28-5799-7B56-CBA1F853B69E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21E8BC3-444F-70BC-1C1C-E99204CF150D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5378D47-2DFD-736B-5C8E-D7A44D6CF558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2562820B-F3B5-7A42-856F-390627445D9B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88AE17B-6BD0-5E23-E043-5E3130860157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98C73D5D-B7EB-B555-C2B5-1C457A29020A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DB4A249C-6DC6-00FB-BFFB-A94B82190C65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76192059-F082-AA51-748C-68E2E8023D9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2A731D85-D8B9-4E73-050C-F54D02FE7730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CC9B3598-3A8F-F450-AA22-093B080F50A4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003043A-A963-1D9C-DC20-E86D13CEB66C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F8E4BFE1-B859-B031-F855-670E5B0E54AB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66CD8427-9F8D-23CC-C7A1-0EE4F32DDA72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CAD71679-46E8-682F-D50B-CABED2E7B7DB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AE5003C1-7356-665E-2104-903C6851D0DC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A10A6441-54C5-844C-B143-59168DDEC955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1B04336-9D7A-2C2E-88C5-A57F5DE9814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10298B40-5130-14D6-F244-10D5A8BC4FDE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AB602CB-E8ED-3178-9217-0D9B7BD66BA5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33D3E58-5C6D-2A70-6B95-6F14D85BEE6D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82C07897-2920-490E-C650-27ADAD810D62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D822DE63-7B29-42DC-8410-ED02D06623C6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71ABAF5-79B0-964A-A08A-9B128B88A240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2BA4E029-FC92-8AD3-4D93-7A78725D2352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330BCA42-BB81-7F66-C12D-2F31773A24BC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1A97A7C3-AB11-25EA-4E1A-CEF2110B130A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04321E5D-388C-FB90-70B2-34118CD03E6C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DA58892-ED90-D3D7-13DC-F050761FCC23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51" name="Grafik 50" descr="Ein Bild, das Text, Poster, Menschliches Gesicht, Flyer enthält.&#10;&#10;KI-generierte Inhalte können fehlerhaft sein.">
            <a:extLst>
              <a:ext uri="{FF2B5EF4-FFF2-40B4-BE49-F238E27FC236}">
                <a16:creationId xmlns:a16="http://schemas.microsoft.com/office/drawing/2014/main" id="{DE2A7792-4EDD-2AE2-CFA4-D975B4104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91" y="1574916"/>
            <a:ext cx="7039217" cy="4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7048-B22C-8531-7837-B632EC75F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75F5-0DB1-C88D-A36C-F14F4E3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53664-52CD-B795-632C-0A5797E7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API-Verbindungen mittels Python mit </a:t>
            </a:r>
            <a:r>
              <a:rPr lang="de-DE" dirty="0" err="1"/>
              <a:t>dotenv</a:t>
            </a:r>
            <a:endParaRPr lang="de-DE" dirty="0"/>
          </a:p>
          <a:p>
            <a:r>
              <a:rPr lang="de-DE" dirty="0"/>
              <a:t>Verbindung zu </a:t>
            </a:r>
            <a:r>
              <a:rPr lang="de-DE" dirty="0" err="1"/>
              <a:t>RapidAPI</a:t>
            </a:r>
            <a:r>
              <a:rPr lang="de-DE" dirty="0"/>
              <a:t> (kostenloser API-Dienst)</a:t>
            </a:r>
          </a:p>
          <a:p>
            <a:r>
              <a:rPr lang="de-DE" dirty="0"/>
              <a:t>Gibt API-Reply als JSON-Datei zurück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Funktion</a:t>
            </a:r>
            <a:r>
              <a:rPr lang="de-DE" dirty="0"/>
              <a:t>: Filme/Serien von Datenbank (</a:t>
            </a:r>
            <a:r>
              <a:rPr lang="de-DE" dirty="0" err="1"/>
              <a:t>Webscraper</a:t>
            </a:r>
            <a:r>
              <a:rPr lang="de-DE" dirty="0"/>
              <a:t> für </a:t>
            </a:r>
            <a:r>
              <a:rPr lang="de-DE" dirty="0" err="1"/>
              <a:t>IMDb</a:t>
            </a:r>
            <a:r>
              <a:rPr lang="de-DE" dirty="0"/>
              <a:t>-Datenbank) abrufen und an Endnutzer senden</a:t>
            </a:r>
            <a:endParaRPr lang="de-DE" b="1" dirty="0"/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652F57-D9F0-9964-E0D7-35373E7F9580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10594D2-618F-23F7-74BA-C58C5CE568BC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CCA6C366-D062-FF8F-A576-BB64AFADA4CB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F173B08A-7C0D-556F-FC07-6128B6B71250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521E2067-0C10-52B8-FD37-F250B9B3FBF6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970168F3-2F05-96A7-1B45-E39AF1CDEE4B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22E5408B-A581-D87B-1A4D-29C986FBCAB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1273E837-CF2C-16C2-B012-2A428CCBA2D6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4DBAFFE9-8C49-78AA-991D-C5D8ACDE0E86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F79874B1-2173-49BF-9CAE-DA4E4F35A392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809C580C-C824-FFD8-54AE-31E41321A0FA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09545110-1A9F-B68D-EFD9-BAE0270A70F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1621BC00-53A6-AC8F-AC8A-E64259008EA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E2BF2700-749B-189F-5BB6-937400A115BE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F86BD8D5-2AC8-35A8-E605-D079BD5E6FDB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B54C1185-E1C5-75C7-979A-D471A5848BC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97116A04-59B9-4886-5106-C4B19B31C04E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D4F539C6-2E7F-10B8-0B2C-9E5F3D02806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B44B8860-8AD4-E1C1-435D-443E71132DA9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A5220ADA-FA01-2D24-2197-E5A132A45C5E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FE30D9A2-3703-FA80-FCA8-20737F169AF3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30B1EDBE-430B-0D88-2D3A-431C53B9FA6A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F7F6E294-1C36-C78F-DF1C-457C24684081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6A235222-6CAA-415D-1503-95453B723FAA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A7226483-CA11-7554-B80B-D85508515503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DA1FB445-6100-E7CC-B20B-3E4D00ADE59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25A90AC9-40B3-164E-1A64-E7B211ABC4C6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E55E71AC-AB0A-6449-EB27-1A0BC0B2F73D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29E8AC77-4542-7788-3F4C-C2933ACB108D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550618F1-36CB-E415-A3B8-6B2C3E291E57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AB299695-7FDB-B5A5-A476-BA694A8336A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1467B54D-9D68-BBBD-6976-32CFB3576A80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449C5841-AFDC-5211-05CA-ECC96271789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9EB4DDAC-55F5-CB87-C99D-FAB772B56279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AD2130F-1C71-BB58-6EAD-A9DDD01B31D3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F198BF3-B6EC-2BAB-576D-DB7B7C3FAC65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2EB1E9-ED66-A34A-F469-22C828252094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D70E7E5F-2BF3-2972-8439-CDC5491C0290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0E9A1B1-FAE5-384E-B736-40A24FE49197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274BBD65-26A4-F24D-DC11-BE805D302ECE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3398962-38E2-841E-A319-B3FE96977EF1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CC49F35-66B5-3823-995B-D6CF2D4EE9D7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D191A9C-C603-DE16-0707-3257656B0772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30D98259-64CD-A5D0-39B9-F3BEDFEF3379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49" name="Grafik 48" descr="Ein Bild, das Schrift, Text, Grafiken, Logo enthält.&#10;&#10;KI-generierte Inhalte können fehlerhaft sein.">
            <a:extLst>
              <a:ext uri="{FF2B5EF4-FFF2-40B4-BE49-F238E27FC236}">
                <a16:creationId xmlns:a16="http://schemas.microsoft.com/office/drawing/2014/main" id="{B50963FE-4589-BE64-5228-86D714B2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07" y="552633"/>
            <a:ext cx="2282480" cy="1192596"/>
          </a:xfrm>
          <a:prstGeom prst="rect">
            <a:avLst/>
          </a:prstGeom>
        </p:spPr>
      </p:pic>
      <p:pic>
        <p:nvPicPr>
          <p:cNvPr id="51" name="Grafik 5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AA1F6925-E6A6-3B0B-BFBF-889C86A4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27" y="672444"/>
            <a:ext cx="1365580" cy="9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7A0F-4DFD-D7C9-75CB-06A3C192D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B1E4F-9C16-9E50-7D8C-D82FD6D2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Verdana" panose="020B0604030504040204" pitchFamily="34" charset="0"/>
                <a:ea typeface="Verdana" panose="020B0604030504040204" pitchFamily="34" charset="0"/>
              </a:rPr>
              <a:t>RapidAPI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Dashboard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EAD0130-444D-67B7-345F-95F3C1174136}"/>
              </a:ext>
            </a:extLst>
          </p:cNvPr>
          <p:cNvGrpSpPr/>
          <p:nvPr/>
        </p:nvGrpSpPr>
        <p:grpSpPr>
          <a:xfrm>
            <a:off x="-540589" y="6176963"/>
            <a:ext cx="13409281" cy="928571"/>
            <a:chOff x="-540589" y="6176963"/>
            <a:chExt cx="13409281" cy="928571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9A36EEC-5B96-B9F8-D7EB-D164B25F246A}"/>
                </a:ext>
              </a:extLst>
            </p:cNvPr>
            <p:cNvGrpSpPr/>
            <p:nvPr/>
          </p:nvGrpSpPr>
          <p:grpSpPr>
            <a:xfrm>
              <a:off x="-540589" y="6432670"/>
              <a:ext cx="12913093" cy="672864"/>
              <a:chOff x="1470087" y="5244917"/>
              <a:chExt cx="11932475" cy="672864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0A5D4488-A859-CD56-A9EA-DAC7DA45F4E7}"/>
                  </a:ext>
                </a:extLst>
              </p:cNvPr>
              <p:cNvGrpSpPr/>
              <p:nvPr/>
            </p:nvGrpSpPr>
            <p:grpSpPr>
              <a:xfrm>
                <a:off x="1470087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33" name="Gruppieren 32">
                  <a:extLst>
                    <a:ext uri="{FF2B5EF4-FFF2-40B4-BE49-F238E27FC236}">
                      <a16:creationId xmlns:a16="http://schemas.microsoft.com/office/drawing/2014/main" id="{CAD72680-7289-40A5-FC34-76D9D8C6CE7C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4" name="Rechteck 43">
                    <a:extLst>
                      <a:ext uri="{FF2B5EF4-FFF2-40B4-BE49-F238E27FC236}">
                        <a16:creationId xmlns:a16="http://schemas.microsoft.com/office/drawing/2014/main" id="{57AB2354-8462-C37A-2DF8-ECC1DD0A14A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5" name="Rechteck 44">
                    <a:extLst>
                      <a:ext uri="{FF2B5EF4-FFF2-40B4-BE49-F238E27FC236}">
                        <a16:creationId xmlns:a16="http://schemas.microsoft.com/office/drawing/2014/main" id="{C74B3292-84F9-0E9C-A645-7AA44CD05569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Rechteck 45">
                    <a:extLst>
                      <a:ext uri="{FF2B5EF4-FFF2-40B4-BE49-F238E27FC236}">
                        <a16:creationId xmlns:a16="http://schemas.microsoft.com/office/drawing/2014/main" id="{4C7165B2-8F8F-D3EE-1B08-3923660A8D47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4D9EF240-846F-B058-1E67-12A442BDCCA6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" name="Gruppieren 33">
                  <a:extLst>
                    <a:ext uri="{FF2B5EF4-FFF2-40B4-BE49-F238E27FC236}">
                      <a16:creationId xmlns:a16="http://schemas.microsoft.com/office/drawing/2014/main" id="{340F07DF-D27B-793A-454A-6B40224594EF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08FC5C5A-B2FC-3633-44EF-FF3F4654D14D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6ED75B20-4AA7-9325-2491-FD8D768AD551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Rechteck 41">
                    <a:extLst>
                      <a:ext uri="{FF2B5EF4-FFF2-40B4-BE49-F238E27FC236}">
                        <a16:creationId xmlns:a16="http://schemas.microsoft.com/office/drawing/2014/main" id="{1377FF7B-C479-24BF-1A8B-30A55A6949D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Rechteck 42">
                    <a:extLst>
                      <a:ext uri="{FF2B5EF4-FFF2-40B4-BE49-F238E27FC236}">
                        <a16:creationId xmlns:a16="http://schemas.microsoft.com/office/drawing/2014/main" id="{81178BB8-A229-92F0-B9F7-5D91F2B541EF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5" name="Gruppieren 34">
                  <a:extLst>
                    <a:ext uri="{FF2B5EF4-FFF2-40B4-BE49-F238E27FC236}">
                      <a16:creationId xmlns:a16="http://schemas.microsoft.com/office/drawing/2014/main" id="{18EE8FB4-03B7-31D3-5039-2B63EB10C673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C4487651-7416-3E2C-0EC9-FC3915572CD3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Rechteck 36">
                    <a:extLst>
                      <a:ext uri="{FF2B5EF4-FFF2-40B4-BE49-F238E27FC236}">
                        <a16:creationId xmlns:a16="http://schemas.microsoft.com/office/drawing/2014/main" id="{425ADC29-41C7-7E73-6E0C-62949C010A9F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BD74BEF1-ED7F-A548-B9D9-43FFBFD44189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8B519202-D84F-17E7-FA38-B1BFB78EEB34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E22DE756-C125-1452-AB16-608C0A85E8A7}"/>
                  </a:ext>
                </a:extLst>
              </p:cNvPr>
              <p:cNvGrpSpPr/>
              <p:nvPr/>
            </p:nvGrpSpPr>
            <p:grpSpPr>
              <a:xfrm>
                <a:off x="7433808" y="5244917"/>
                <a:ext cx="5968754" cy="672864"/>
                <a:chOff x="1470087" y="5244917"/>
                <a:chExt cx="5968754" cy="672864"/>
              </a:xfrm>
            </p:grpSpPr>
            <p:grpSp>
              <p:nvGrpSpPr>
                <p:cNvPr id="18" name="Gruppieren 17">
                  <a:extLst>
                    <a:ext uri="{FF2B5EF4-FFF2-40B4-BE49-F238E27FC236}">
                      <a16:creationId xmlns:a16="http://schemas.microsoft.com/office/drawing/2014/main" id="{E386C9E8-B86F-BF6D-A80A-E00A07412252}"/>
                    </a:ext>
                  </a:extLst>
                </p:cNvPr>
                <p:cNvGrpSpPr/>
                <p:nvPr/>
              </p:nvGrpSpPr>
              <p:grpSpPr>
                <a:xfrm>
                  <a:off x="345631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047B6097-506B-6F1B-755A-1E5B408B7DD6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FDA22A4E-8AD0-00B2-3B6F-08744C1EA4AD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" name="Rechteck 30">
                    <a:extLst>
                      <a:ext uri="{FF2B5EF4-FFF2-40B4-BE49-F238E27FC236}">
                        <a16:creationId xmlns:a16="http://schemas.microsoft.com/office/drawing/2014/main" id="{C04E17C2-2D0F-14D9-0C9E-4D0901086AA2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" name="Rechteck 31">
                    <a:extLst>
                      <a:ext uri="{FF2B5EF4-FFF2-40B4-BE49-F238E27FC236}">
                        <a16:creationId xmlns:a16="http://schemas.microsoft.com/office/drawing/2014/main" id="{AD3EE41B-38A7-F24A-9E37-878DCE4188D9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9" name="Gruppieren 18">
                  <a:extLst>
                    <a:ext uri="{FF2B5EF4-FFF2-40B4-BE49-F238E27FC236}">
                      <a16:creationId xmlns:a16="http://schemas.microsoft.com/office/drawing/2014/main" id="{348DCF6C-C5C2-523A-EE75-E6FAA345F856}"/>
                    </a:ext>
                  </a:extLst>
                </p:cNvPr>
                <p:cNvGrpSpPr/>
                <p:nvPr/>
              </p:nvGrpSpPr>
              <p:grpSpPr>
                <a:xfrm>
                  <a:off x="5447579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7007C1BF-DD0D-9136-E206-E434019943F6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5D12C745-8BBC-B29C-B8DE-C552CAA2E847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60A62E1B-55F3-B023-6D80-BDDDC1EDC705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D42CB475-D4C0-98F7-2E9C-9A3464B822B7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2A041F69-D1E2-8625-A650-C925A1BE7238}"/>
                    </a:ext>
                  </a:extLst>
                </p:cNvPr>
                <p:cNvGrpSpPr/>
                <p:nvPr/>
              </p:nvGrpSpPr>
              <p:grpSpPr>
                <a:xfrm>
                  <a:off x="1470087" y="5244917"/>
                  <a:ext cx="1991262" cy="672864"/>
                  <a:chOff x="3456317" y="5244917"/>
                  <a:chExt cx="1991262" cy="672864"/>
                </a:xfrm>
              </p:grpSpPr>
              <p:sp>
                <p:nvSpPr>
                  <p:cNvPr id="21" name="Rechteck 20">
                    <a:extLst>
                      <a:ext uri="{FF2B5EF4-FFF2-40B4-BE49-F238E27FC236}">
                        <a16:creationId xmlns:a16="http://schemas.microsoft.com/office/drawing/2014/main" id="{8893C120-0957-DBE2-9C73-411DBF6F98DF}"/>
                      </a:ext>
                    </a:extLst>
                  </p:cNvPr>
                  <p:cNvSpPr/>
                  <p:nvPr/>
                </p:nvSpPr>
                <p:spPr>
                  <a:xfrm>
                    <a:off x="3456317" y="5244920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2" name="Rechteck 21">
                    <a:extLst>
                      <a:ext uri="{FF2B5EF4-FFF2-40B4-BE49-F238E27FC236}">
                        <a16:creationId xmlns:a16="http://schemas.microsoft.com/office/drawing/2014/main" id="{EAC69B74-9A2C-96D9-D5E1-51947D6A9944}"/>
                      </a:ext>
                    </a:extLst>
                  </p:cNvPr>
                  <p:cNvSpPr/>
                  <p:nvPr/>
                </p:nvSpPr>
                <p:spPr>
                  <a:xfrm>
                    <a:off x="3951616" y="5244919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59E7C792-E9E9-8778-4BD3-8C89164F4488}"/>
                      </a:ext>
                    </a:extLst>
                  </p:cNvPr>
                  <p:cNvSpPr/>
                  <p:nvPr/>
                </p:nvSpPr>
                <p:spPr>
                  <a:xfrm>
                    <a:off x="4451948" y="5244918"/>
                    <a:ext cx="500332" cy="672861"/>
                  </a:xfrm>
                  <a:prstGeom prst="rect">
                    <a:avLst/>
                  </a:prstGeom>
                  <a:solidFill>
                    <a:srgbClr val="F0152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D5977982-B631-2F23-2134-C106ED99CC6A}"/>
                      </a:ext>
                    </a:extLst>
                  </p:cNvPr>
                  <p:cNvSpPr/>
                  <p:nvPr/>
                </p:nvSpPr>
                <p:spPr>
                  <a:xfrm>
                    <a:off x="4947247" y="5244917"/>
                    <a:ext cx="500332" cy="67286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4417C4D9-C9B9-8FC4-7B0E-7D0D85EF2AF2}"/>
                </a:ext>
              </a:extLst>
            </p:cNvPr>
            <p:cNvGrpSpPr/>
            <p:nvPr/>
          </p:nvGrpSpPr>
          <p:grpSpPr>
            <a:xfrm>
              <a:off x="-539852" y="6176963"/>
              <a:ext cx="13408544" cy="255706"/>
              <a:chOff x="-539852" y="6038490"/>
              <a:chExt cx="13408544" cy="394179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FFC9AE6-69ED-F75C-156E-763C8AF5A5A7}"/>
                  </a:ext>
                </a:extLst>
              </p:cNvPr>
              <p:cNvSpPr/>
              <p:nvPr/>
            </p:nvSpPr>
            <p:spPr>
              <a:xfrm>
                <a:off x="-539852" y="6038490"/>
                <a:ext cx="12912354" cy="394179"/>
              </a:xfrm>
              <a:prstGeom prst="rect">
                <a:avLst/>
              </a:prstGeom>
              <a:solidFill>
                <a:srgbClr val="21386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8AEABEA-02DB-D9A3-459A-D31D5BB69D2E}"/>
                  </a:ext>
                </a:extLst>
              </p:cNvPr>
              <p:cNvSpPr/>
              <p:nvPr/>
            </p:nvSpPr>
            <p:spPr>
              <a:xfrm>
                <a:off x="-269865" y="6114809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D4EFD93D-F8F5-69C4-486C-BACB3D1990A8}"/>
                  </a:ext>
                </a:extLst>
              </p:cNvPr>
              <p:cNvSpPr/>
              <p:nvPr/>
            </p:nvSpPr>
            <p:spPr>
              <a:xfrm>
                <a:off x="1464830" y="6123661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4A80777-64F7-1F8B-712F-90BF5EB3C48C}"/>
                  </a:ext>
                </a:extLst>
              </p:cNvPr>
              <p:cNvSpPr/>
              <p:nvPr/>
            </p:nvSpPr>
            <p:spPr>
              <a:xfrm>
                <a:off x="3199524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9F17FE5-1CCB-2A7E-D355-77ECF478769C}"/>
                  </a:ext>
                </a:extLst>
              </p:cNvPr>
              <p:cNvSpPr/>
              <p:nvPr/>
            </p:nvSpPr>
            <p:spPr>
              <a:xfrm>
                <a:off x="4934218" y="6124123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4CC9394-5C02-0578-CA12-A483004D54F0}"/>
                  </a:ext>
                </a:extLst>
              </p:cNvPr>
              <p:cNvSpPr/>
              <p:nvPr/>
            </p:nvSpPr>
            <p:spPr>
              <a:xfrm>
                <a:off x="666891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E0CF73C-B9E7-D45B-BE77-A3BF4531AB4E}"/>
                  </a:ext>
                </a:extLst>
              </p:cNvPr>
              <p:cNvSpPr/>
              <p:nvPr/>
            </p:nvSpPr>
            <p:spPr>
              <a:xfrm>
                <a:off x="8403607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5E5CFB3-0C23-6AB7-F520-193D0BA137DC}"/>
                  </a:ext>
                </a:extLst>
              </p:cNvPr>
              <p:cNvSpPr/>
              <p:nvPr/>
            </p:nvSpPr>
            <p:spPr>
              <a:xfrm>
                <a:off x="10138301" y="6126130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EEA4B11-099E-8A5F-C6B3-97A765B74FBC}"/>
                  </a:ext>
                </a:extLst>
              </p:cNvPr>
              <p:cNvSpPr/>
              <p:nvPr/>
            </p:nvSpPr>
            <p:spPr>
              <a:xfrm>
                <a:off x="11867903" y="6122567"/>
                <a:ext cx="1000789" cy="241540"/>
              </a:xfrm>
              <a:prstGeom prst="ellipse">
                <a:avLst/>
              </a:prstGeom>
              <a:solidFill>
                <a:srgbClr val="E7CD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48" name="Grafik 47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40EB3500-4D4B-D90A-38B6-82A891F1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14" y="1690688"/>
            <a:ext cx="6684735" cy="39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48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Verdana</vt:lpstr>
      <vt:lpstr>Office</vt:lpstr>
      <vt:lpstr>PopcornPilot</vt:lpstr>
      <vt:lpstr>Inhaltsübersicht</vt:lpstr>
      <vt:lpstr>PopcornPilot</vt:lpstr>
      <vt:lpstr>Wieso haben wir uns für dieses Projekt entschieden?</vt:lpstr>
      <vt:lpstr>Technische Ausstattung</vt:lpstr>
      <vt:lpstr>Vorgehensweise</vt:lpstr>
      <vt:lpstr>Beispiel Ausgabe von Filmen</vt:lpstr>
      <vt:lpstr>Vorgehensweise</vt:lpstr>
      <vt:lpstr>RapidAPI Dashboard</vt:lpstr>
      <vt:lpstr>Jetzt folgt eine Live-Demo von PopcornPilot…</vt:lpstr>
      <vt:lpstr>Probleme &amp; Herausforderungen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Corvin Jano Gundacker</dc:creator>
  <cp:lastModifiedBy>Corvin Jano Gundacker</cp:lastModifiedBy>
  <cp:revision>1</cp:revision>
  <dcterms:created xsi:type="dcterms:W3CDTF">2025-02-26T22:12:26Z</dcterms:created>
  <dcterms:modified xsi:type="dcterms:W3CDTF">2025-02-27T14:44:49Z</dcterms:modified>
</cp:coreProperties>
</file>