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4633-485E-4C88-B078-C86C9EE18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C2959-7C71-4858-A826-158E9225E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BDFD7-52A5-4A48-B056-11ADF90D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13E7-D50C-4D1D-A9F2-CBE288BEC10D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26EA2-E660-440A-910B-D36A71EE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F9F39-F596-41A7-A590-2944059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3155-5C05-4AFB-A975-1EA834714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32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E2B6-9BD0-49E9-AE6F-A8A10004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0556B-D409-489D-BAFC-6588D92BE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B2306-EF1F-4D7C-A4FF-133072A1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13E7-D50C-4D1D-A9F2-CBE288BEC10D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AB308-4145-4E83-A0DB-15CEA4C8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B79F-F39D-4C7C-AE03-4EEEE091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3155-5C05-4AFB-A975-1EA834714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07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C1E34-71B0-4770-8346-9BD6E72C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A23E1-7DAB-4BA9-8D37-DF1A4E965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E946E-7771-42D1-912E-1EEB08D4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13E7-D50C-4D1D-A9F2-CBE288BEC10D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01A3A-AD3F-410B-8EFA-9A8F84EA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AA8F-0A2C-4285-AED0-13E5CD51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3155-5C05-4AFB-A975-1EA834714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32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37D1-A76F-4DF4-B7AF-B9D41996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A0AD0-8E75-41FB-A285-6B081357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C6AD0-D894-4237-AFCF-E112BBE2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13E7-D50C-4D1D-A9F2-CBE288BEC10D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CAF1C-17CD-47D3-853C-351C0181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D34E3-415A-4E43-BBF8-96FE040E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3155-5C05-4AFB-A975-1EA834714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9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C647-96B4-427A-9DAF-CEA9026E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4FFA4-C09D-4193-B8A1-EA6B961C6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FB624-0A03-4B2C-81AA-EBD55B64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13E7-D50C-4D1D-A9F2-CBE288BEC10D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5EBB3-A30C-4601-8187-58376000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079FA-06AD-4972-AAD0-49F47B9A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3155-5C05-4AFB-A975-1EA834714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26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45ED-8DC1-4064-8CC3-1298CC6E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AEF0C-424D-4CF8-A715-ED27826D9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1562F-190A-4F9C-8EB5-CE5CFE2C9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328FF-B718-43A8-BFEE-93B8B94B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13E7-D50C-4D1D-A9F2-CBE288BEC10D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78E95-78B7-4964-9079-54E5D83C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2130E-3198-40D2-8A0E-90F2E19A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3155-5C05-4AFB-A975-1EA834714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61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BDEF-D80E-4CAB-8610-6D088D75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47823-C878-46D0-A9C7-9C01447BE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C9603-A56E-4D3C-9D8E-7848DA6CD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5B620-5ABB-4DBD-82A0-51C40878C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A28B4-7A42-4A1A-AEF7-53A3272D7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FAE45-0B47-44F8-944A-A03DFBCD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13E7-D50C-4D1D-A9F2-CBE288BEC10D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240C39-DDE3-440E-B4FB-A7871648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CBC74-AE85-453F-8632-00653776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3155-5C05-4AFB-A975-1EA834714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96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E093-1AAF-4829-B772-8D598456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138BB-443B-40C1-9C2B-D38BE070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13E7-D50C-4D1D-A9F2-CBE288BEC10D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1EAE0-FCBA-436B-B235-C6D84AF2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48835-E1F0-48CB-9F2F-D9287FDF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3155-5C05-4AFB-A975-1EA834714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02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FB5433-79EB-4207-8040-722FBE5B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13E7-D50C-4D1D-A9F2-CBE288BEC10D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CEA84-D386-4012-B82F-5C8977F0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4BDBE-9DF3-4EAE-BD1D-9CF2646F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3155-5C05-4AFB-A975-1EA834714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39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C2CD-63ED-4533-B8DF-E286BF3E4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69FBA-FAB2-46F0-A86A-545950B3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5F34E-EF07-44BE-91DE-B68B39CF3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413F7-43E6-42D5-ACFD-C22B969D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13E7-D50C-4D1D-A9F2-CBE288BEC10D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F6A6F-92E3-4887-ACD5-2CC23FD4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1ECEF-74BE-4559-9EC5-7C6D8AB8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3155-5C05-4AFB-A975-1EA834714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31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0450-9A44-484E-B683-CBFCC335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43265-EC9C-4C5F-83C7-190F7D081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4081-5E7F-4E24-94CA-582DF6D71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FCA27-6270-4D64-9AC2-8E991715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13E7-D50C-4D1D-A9F2-CBE288BEC10D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64C48-5FC2-45E2-9176-AF46B057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F40B7-3AF7-4B2F-818B-EDF06D6F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3155-5C05-4AFB-A975-1EA834714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29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8E02A-DF8C-4747-8726-29461034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004E6-8FCD-4FF0-8E11-16E123D23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1D533-31CD-4AF0-8587-92B918A3B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A13E7-D50C-4D1D-A9F2-CBE288BEC10D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FEFE7-A127-4612-8A12-D9FD19C2F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74AA2-86F3-4542-B92B-208ABC4B9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83155-5C05-4AFB-A975-1EA834714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17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67CC499-963A-4628-A40C-B4F649B15E2E}"/>
              </a:ext>
            </a:extLst>
          </p:cNvPr>
          <p:cNvSpPr/>
          <p:nvPr/>
        </p:nvSpPr>
        <p:spPr>
          <a:xfrm>
            <a:off x="793070" y="196519"/>
            <a:ext cx="5732015" cy="6124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920F56A-259E-479E-BD47-C69885B4D7D8}"/>
              </a:ext>
            </a:extLst>
          </p:cNvPr>
          <p:cNvGrpSpPr/>
          <p:nvPr/>
        </p:nvGrpSpPr>
        <p:grpSpPr>
          <a:xfrm>
            <a:off x="1559704" y="1029146"/>
            <a:ext cx="5388433" cy="2545755"/>
            <a:chOff x="1104122" y="247128"/>
            <a:chExt cx="6734861" cy="3181872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40AF99D8-CDA1-47B0-8EA2-0773CA72D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122" y="247128"/>
              <a:ext cx="6096000" cy="318187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FA6B11-A4D6-4F88-A1C3-F6AE18487495}"/>
                </a:ext>
              </a:extLst>
            </p:cNvPr>
            <p:cNvSpPr/>
            <p:nvPr/>
          </p:nvSpPr>
          <p:spPr>
            <a:xfrm>
              <a:off x="6525087" y="772357"/>
              <a:ext cx="1313896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F6DFDF-CCFB-4CF1-8397-B3C81D928249}"/>
              </a:ext>
            </a:extLst>
          </p:cNvPr>
          <p:cNvSpPr txBox="1"/>
          <p:nvPr/>
        </p:nvSpPr>
        <p:spPr>
          <a:xfrm>
            <a:off x="3452254" y="1323167"/>
            <a:ext cx="59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(a)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7FA236-E5D4-4EEE-B701-E28D528DE355}"/>
              </a:ext>
            </a:extLst>
          </p:cNvPr>
          <p:cNvGrpSpPr/>
          <p:nvPr/>
        </p:nvGrpSpPr>
        <p:grpSpPr>
          <a:xfrm>
            <a:off x="6060018" y="1067457"/>
            <a:ext cx="5510364" cy="2545754"/>
            <a:chOff x="1104123" y="2999791"/>
            <a:chExt cx="6887260" cy="3181871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49FD8AB0-3B15-49B5-BB04-9EDA60E04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123" y="2999791"/>
              <a:ext cx="6095999" cy="318187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825AF7-92D7-40A2-BAD1-D970EE5E7919}"/>
                </a:ext>
              </a:extLst>
            </p:cNvPr>
            <p:cNvSpPr/>
            <p:nvPr/>
          </p:nvSpPr>
          <p:spPr>
            <a:xfrm>
              <a:off x="6677487" y="3890931"/>
              <a:ext cx="1313896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E01246-2FA5-4ADF-991B-1ACAB1A77993}"/>
                </a:ext>
              </a:extLst>
            </p:cNvPr>
            <p:cNvSpPr txBox="1"/>
            <p:nvPr/>
          </p:nvSpPr>
          <p:spPr>
            <a:xfrm>
              <a:off x="3452216" y="3303082"/>
              <a:ext cx="1520662" cy="587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Helvetica" panose="020B0604020202020204" pitchFamily="34" charset="0"/>
                  <a:cs typeface="Helvetica" panose="020B0604020202020204" pitchFamily="34" charset="0"/>
                </a:rPr>
                <a:t>(b)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D6B0D9D-0CAA-4569-B4C1-C3DB6319A0D1}"/>
              </a:ext>
            </a:extLst>
          </p:cNvPr>
          <p:cNvSpPr/>
          <p:nvPr/>
        </p:nvSpPr>
        <p:spPr>
          <a:xfrm>
            <a:off x="3152913" y="844480"/>
            <a:ext cx="131389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48B84B-67D2-43ED-AE03-B10B6C96A112}"/>
              </a:ext>
            </a:extLst>
          </p:cNvPr>
          <p:cNvSpPr/>
          <p:nvPr/>
        </p:nvSpPr>
        <p:spPr>
          <a:xfrm>
            <a:off x="7793373" y="791962"/>
            <a:ext cx="131389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87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Corwin Wright</dc:creator>
  <cp:lastModifiedBy>Corwin Wright</cp:lastModifiedBy>
  <cp:revision>2</cp:revision>
  <dcterms:created xsi:type="dcterms:W3CDTF">2020-05-14T21:18:34Z</dcterms:created>
  <dcterms:modified xsi:type="dcterms:W3CDTF">2020-05-14T21:28:12Z</dcterms:modified>
</cp:coreProperties>
</file>