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5"/>
    <p:restoredTop sz="94713"/>
  </p:normalViewPr>
  <p:slideViewPr>
    <p:cSldViewPr snapToGrid="0" snapToObjects="1">
      <p:cViewPr varScale="1">
        <p:scale>
          <a:sx n="120" d="100"/>
          <a:sy n="120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1531-2D82-478D-2535-2E3BCEC9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77547-7CFC-BF1A-DBB8-9EE8B4914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C187-D32F-E936-4C33-272102A9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4791-E0A5-046D-1DAD-FDBCBA34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C890-B40C-4F49-BC10-40487E1B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E9E1-B02F-1396-F53C-180B9BDB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D65B-B68F-E281-5CEF-8CD46050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3624-EFAD-31AA-2D4F-D445FFB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24A2-C9BF-6D16-F63F-415AD11E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B915-78CF-E17C-E664-AF5E683B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A0D84-5FB5-CE3F-6382-5BD5D6165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4C298-B845-5AE3-0790-D4B307E7E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505C-FDB4-E1BC-B627-499AC043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0351-72F3-2AFE-8EA9-16E36F9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F41-AF6D-996A-4DDA-666D302D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FC8D-C4DC-C5EE-C76A-E44B9428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E364-3EA5-305E-A6BC-7D31C7F7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3059-1123-041C-E46B-7CCD11D6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207C-93C9-A2A9-5436-606FBDE3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DD2C-1E9D-CABF-674A-5939B791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CAF4-66ED-DA86-F2DD-BB802BCF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042B-007F-2899-220B-72C97CDA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A3A0E-508B-7A57-0113-5C890319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D08A-8338-D688-89E4-6ED63564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D6E7-F547-8D83-0879-EAA68C9B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5C5-2FF0-BEF7-36FD-94F1652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0C04-7C44-0647-9351-EE0700FF0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AFD3F-8D5E-76E9-9F0E-4C178104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27B57-FFDA-D314-6F84-E86E0A76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6049-1CD1-315B-2A4D-8E759957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54F2-732A-2C41-28B8-32F69400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505-AE48-CB82-85DC-D4423977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C0C8-C5ED-AC12-A415-8F825BBF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4306C-7C4E-FBCF-7580-70EC5F7C4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8CC97-FA6E-11A5-5AFE-40B75CB9A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7A1E5-BC85-6FBC-FA57-264649E78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E93E3-8780-2FE8-3A7C-47F1C3E5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3D3B0-E7B2-57C3-4B8A-1A48304D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BC113-43A0-5036-FC7A-361FED4D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95A-DB84-B28E-BF69-D05D4574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803A0-3BEA-27FE-5363-6C544215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475D4-09BA-05FA-5DB9-F5E0A7DB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B90D8-0094-7D9F-3616-6488693B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22328-D87C-9EEB-FBD1-671EAE75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F6981-0FDD-B9AD-B65F-70314F2F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5A5A1-10C8-AC51-5E54-95E47DC7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3878-37EB-7B21-1B56-64B243EA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164F-04B5-4030-D7A9-516A3831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B509C-1B28-E9E3-4E15-41259D62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6CFB-66E6-E485-1FA7-628B7A52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4890-471B-D7E9-49B7-3E38B8EB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AC8E7-7B71-9007-7263-8837F36E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E806-B1DD-EFF7-4584-5729965E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3D040-5082-1CD1-C94C-E856F4A3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C7E62-65DB-0AA0-CCF4-07ED04D2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8E808-AFF6-546B-F5C1-852F6272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4946-C08E-E434-47CF-6E5F0AA7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013A-B416-AF8A-F656-989CE092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18C50-D675-39E9-1543-7603F4D3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3B44-3082-68FE-E313-BEC718CE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2181-AA80-91A5-3EA5-D4D2E4370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5A22-BFC5-0D4B-BADE-8015AA928DA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B18E-2A4C-E55A-C60D-EA190485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3A2C-361E-00D4-774D-F5B49C5BB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26D7-BF49-AC48-83E4-D85ACB0C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FB1F2A-857F-4716-31FE-03F6B3AB1DEA}"/>
              </a:ext>
            </a:extLst>
          </p:cNvPr>
          <p:cNvGrpSpPr/>
          <p:nvPr/>
        </p:nvGrpSpPr>
        <p:grpSpPr>
          <a:xfrm>
            <a:off x="1094842" y="1338359"/>
            <a:ext cx="9860048" cy="3485019"/>
            <a:chOff x="1094842" y="1338359"/>
            <a:chExt cx="9860048" cy="34850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E13249-1755-5EAE-702D-6BECC812C7A9}"/>
                </a:ext>
              </a:extLst>
            </p:cNvPr>
            <p:cNvGrpSpPr/>
            <p:nvPr/>
          </p:nvGrpSpPr>
          <p:grpSpPr>
            <a:xfrm>
              <a:off x="1094842" y="1338359"/>
              <a:ext cx="9860048" cy="3485019"/>
              <a:chOff x="3529340" y="2504298"/>
              <a:chExt cx="5641529" cy="147888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8C16C1-9110-7E56-8691-8B22A5A34BAC}"/>
                  </a:ext>
                </a:extLst>
              </p:cNvPr>
              <p:cNvSpPr txBox="1"/>
              <p:nvPr/>
            </p:nvSpPr>
            <p:spPr>
              <a:xfrm>
                <a:off x="3529340" y="3595149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AVI Condition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66B8E-CD85-E0FB-13FF-4601F1B50DA4}"/>
                  </a:ext>
                </a:extLst>
              </p:cNvPr>
              <p:cNvSpPr txBox="1"/>
              <p:nvPr/>
            </p:nvSpPr>
            <p:spPr>
              <a:xfrm>
                <a:off x="7993706" y="3589854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Attraction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73AA9F-65C9-D0D5-7DFD-14C7740F36E5}"/>
                  </a:ext>
                </a:extLst>
              </p:cNvPr>
              <p:cNvSpPr txBox="1"/>
              <p:nvPr/>
            </p:nvSpPr>
            <p:spPr>
              <a:xfrm>
                <a:off x="5739675" y="2504298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Soc. Resp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2E9558B-50DB-62AA-481E-C122E804B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6501" y="2887032"/>
                <a:ext cx="1033174" cy="708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AD1E55C-29B5-B359-6E22-CDBE1CA59B62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4706503" y="3783869"/>
                <a:ext cx="3287203" cy="52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77E466D-EC4D-13EA-A7D7-BBCF7319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6836" y="2887032"/>
                <a:ext cx="1076869" cy="702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E2B307-5DD7-FB07-877D-D61A3099DF93}"/>
                </a:ext>
              </a:extLst>
            </p:cNvPr>
            <p:cNvSpPr txBox="1"/>
            <p:nvPr/>
          </p:nvSpPr>
          <p:spPr>
            <a:xfrm>
              <a:off x="5542415" y="4015146"/>
              <a:ext cx="1107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= - .83**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EB3E16-ED5D-BC22-BDCB-2750EB76CD20}"/>
                </a:ext>
              </a:extLst>
            </p:cNvPr>
            <p:cNvSpPr txBox="1"/>
            <p:nvPr/>
          </p:nvSpPr>
          <p:spPr>
            <a:xfrm>
              <a:off x="5477496" y="4419262"/>
              <a:ext cx="1094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 = -.45**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6ABDE-8969-9822-3DDB-81E122551B0A}"/>
                </a:ext>
              </a:extLst>
            </p:cNvPr>
            <p:cNvSpPr txBox="1"/>
            <p:nvPr/>
          </p:nvSpPr>
          <p:spPr>
            <a:xfrm>
              <a:off x="3152241" y="2651349"/>
              <a:ext cx="1073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-.61**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6C2611-8828-42E6-6002-8E20C003E021}"/>
                </a:ext>
              </a:extLst>
            </p:cNvPr>
            <p:cNvSpPr txBox="1"/>
            <p:nvPr/>
          </p:nvSpPr>
          <p:spPr>
            <a:xfrm>
              <a:off x="7957449" y="2670124"/>
              <a:ext cx="940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 .67**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48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FB1F2A-857F-4716-31FE-03F6B3AB1DEA}"/>
              </a:ext>
            </a:extLst>
          </p:cNvPr>
          <p:cNvGrpSpPr/>
          <p:nvPr/>
        </p:nvGrpSpPr>
        <p:grpSpPr>
          <a:xfrm>
            <a:off x="1094842" y="1315248"/>
            <a:ext cx="9860048" cy="3497497"/>
            <a:chOff x="1094842" y="1325881"/>
            <a:chExt cx="9860048" cy="34974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E13249-1755-5EAE-702D-6BECC812C7A9}"/>
                </a:ext>
              </a:extLst>
            </p:cNvPr>
            <p:cNvGrpSpPr/>
            <p:nvPr/>
          </p:nvGrpSpPr>
          <p:grpSpPr>
            <a:xfrm>
              <a:off x="1094842" y="1325881"/>
              <a:ext cx="9860048" cy="3497497"/>
              <a:chOff x="3529340" y="2499003"/>
              <a:chExt cx="5641529" cy="148417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8C16C1-9110-7E56-8691-8B22A5A34BAC}"/>
                  </a:ext>
                </a:extLst>
              </p:cNvPr>
              <p:cNvSpPr txBox="1"/>
              <p:nvPr/>
            </p:nvSpPr>
            <p:spPr>
              <a:xfrm>
                <a:off x="3529340" y="3595149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AVI Condition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66B8E-CD85-E0FB-13FF-4601F1B50DA4}"/>
                  </a:ext>
                </a:extLst>
              </p:cNvPr>
              <p:cNvSpPr txBox="1"/>
              <p:nvPr/>
            </p:nvSpPr>
            <p:spPr>
              <a:xfrm>
                <a:off x="7993706" y="3589854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Attraction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73AA9F-65C9-D0D5-7DFD-14C7740F36E5}"/>
                  </a:ext>
                </a:extLst>
              </p:cNvPr>
              <p:cNvSpPr txBox="1"/>
              <p:nvPr/>
            </p:nvSpPr>
            <p:spPr>
              <a:xfrm>
                <a:off x="5739675" y="2499003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Justice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2E9558B-50DB-62AA-481E-C122E804B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6501" y="2887032"/>
                <a:ext cx="1033174" cy="708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AD1E55C-29B5-B359-6E22-CDBE1CA59B62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4706503" y="3783869"/>
                <a:ext cx="3287203" cy="52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77E466D-EC4D-13EA-A7D7-BBCF7319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6836" y="2887032"/>
                <a:ext cx="1076869" cy="702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E2B307-5DD7-FB07-877D-D61A3099DF93}"/>
                </a:ext>
              </a:extLst>
            </p:cNvPr>
            <p:cNvSpPr txBox="1"/>
            <p:nvPr/>
          </p:nvSpPr>
          <p:spPr>
            <a:xfrm>
              <a:off x="5542415" y="4015146"/>
              <a:ext cx="1107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= - .83**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EB3E16-ED5D-BC22-BDCB-2750EB76CD20}"/>
                </a:ext>
              </a:extLst>
            </p:cNvPr>
            <p:cNvSpPr txBox="1"/>
            <p:nvPr/>
          </p:nvSpPr>
          <p:spPr>
            <a:xfrm>
              <a:off x="5516662" y="4419262"/>
              <a:ext cx="940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 = .00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6ABDE-8969-9822-3DDB-81E122551B0A}"/>
                </a:ext>
              </a:extLst>
            </p:cNvPr>
            <p:cNvSpPr txBox="1"/>
            <p:nvPr/>
          </p:nvSpPr>
          <p:spPr>
            <a:xfrm>
              <a:off x="3152241" y="2651349"/>
              <a:ext cx="1073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-.93**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6C2611-8828-42E6-6002-8E20C003E021}"/>
                </a:ext>
              </a:extLst>
            </p:cNvPr>
            <p:cNvSpPr txBox="1"/>
            <p:nvPr/>
          </p:nvSpPr>
          <p:spPr>
            <a:xfrm>
              <a:off x="7957449" y="2670124"/>
              <a:ext cx="940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 .89**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15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FB1F2A-857F-4716-31FE-03F6B3AB1DEA}"/>
              </a:ext>
            </a:extLst>
          </p:cNvPr>
          <p:cNvGrpSpPr/>
          <p:nvPr/>
        </p:nvGrpSpPr>
        <p:grpSpPr>
          <a:xfrm>
            <a:off x="1094842" y="1338359"/>
            <a:ext cx="9860048" cy="3485019"/>
            <a:chOff x="1094842" y="1338359"/>
            <a:chExt cx="9860048" cy="34850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9E13249-1755-5EAE-702D-6BECC812C7A9}"/>
                </a:ext>
              </a:extLst>
            </p:cNvPr>
            <p:cNvGrpSpPr/>
            <p:nvPr/>
          </p:nvGrpSpPr>
          <p:grpSpPr>
            <a:xfrm>
              <a:off x="1094842" y="1338359"/>
              <a:ext cx="9860048" cy="3485019"/>
              <a:chOff x="3529340" y="2504298"/>
              <a:chExt cx="5641529" cy="147888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8C16C1-9110-7E56-8691-8B22A5A34BAC}"/>
                  </a:ext>
                </a:extLst>
              </p:cNvPr>
              <p:cNvSpPr txBox="1"/>
              <p:nvPr/>
            </p:nvSpPr>
            <p:spPr>
              <a:xfrm>
                <a:off x="3529340" y="3595149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AVI Condition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66B8E-CD85-E0FB-13FF-4601F1B50DA4}"/>
                  </a:ext>
                </a:extLst>
              </p:cNvPr>
              <p:cNvSpPr txBox="1"/>
              <p:nvPr/>
            </p:nvSpPr>
            <p:spPr>
              <a:xfrm>
                <a:off x="7993706" y="3589854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Attraction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73AA9F-65C9-D0D5-7DFD-14C7740F36E5}"/>
                  </a:ext>
                </a:extLst>
              </p:cNvPr>
              <p:cNvSpPr txBox="1"/>
              <p:nvPr/>
            </p:nvSpPr>
            <p:spPr>
              <a:xfrm>
                <a:off x="5739675" y="2504298"/>
                <a:ext cx="1177163" cy="3880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Supportiveness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2E9558B-50DB-62AA-481E-C122E804B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6501" y="2887032"/>
                <a:ext cx="1033174" cy="708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AD1E55C-29B5-B359-6E22-CDBE1CA59B62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4706503" y="3783869"/>
                <a:ext cx="3287203" cy="52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77E466D-EC4D-13EA-A7D7-BBCF7319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6836" y="2887032"/>
                <a:ext cx="1076869" cy="702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E2B307-5DD7-FB07-877D-D61A3099DF93}"/>
                </a:ext>
              </a:extLst>
            </p:cNvPr>
            <p:cNvSpPr txBox="1"/>
            <p:nvPr/>
          </p:nvSpPr>
          <p:spPr>
            <a:xfrm>
              <a:off x="5542415" y="4015146"/>
              <a:ext cx="11071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= - .83**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EB3E16-ED5D-BC22-BDCB-2750EB76CD20}"/>
                </a:ext>
              </a:extLst>
            </p:cNvPr>
            <p:cNvSpPr txBox="1"/>
            <p:nvPr/>
          </p:nvSpPr>
          <p:spPr>
            <a:xfrm>
              <a:off x="5477497" y="4419262"/>
              <a:ext cx="1094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 = -.36**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6ABDE-8969-9822-3DDB-81E122551B0A}"/>
                </a:ext>
              </a:extLst>
            </p:cNvPr>
            <p:cNvSpPr txBox="1"/>
            <p:nvPr/>
          </p:nvSpPr>
          <p:spPr>
            <a:xfrm>
              <a:off x="3152241" y="2651349"/>
              <a:ext cx="1073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-.94**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6C2611-8828-42E6-6002-8E20C003E021}"/>
                </a:ext>
              </a:extLst>
            </p:cNvPr>
            <p:cNvSpPr txBox="1"/>
            <p:nvPr/>
          </p:nvSpPr>
          <p:spPr>
            <a:xfrm>
              <a:off x="7957449" y="2670124"/>
              <a:ext cx="940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 .58**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4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106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moore</dc:creator>
  <cp:lastModifiedBy>cory moore</cp:lastModifiedBy>
  <cp:revision>3</cp:revision>
  <dcterms:created xsi:type="dcterms:W3CDTF">2022-04-23T19:24:12Z</dcterms:created>
  <dcterms:modified xsi:type="dcterms:W3CDTF">2022-04-23T21:13:26Z</dcterms:modified>
</cp:coreProperties>
</file>