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JsNUGNN2jr6Puu0o+QS+ESNTG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94842" y="1338359"/>
            <a:ext cx="9860048" cy="3485019"/>
            <a:chOff x="1094842" y="1338359"/>
            <a:chExt cx="9860048" cy="3485019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094842" y="1338359"/>
              <a:ext cx="9860048" cy="3485019"/>
              <a:chOff x="3529340" y="2504298"/>
              <a:chExt cx="5641529" cy="1478880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3529340" y="3595149"/>
                <a:ext cx="1177163" cy="38802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AVI Condition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7993706" y="3589854"/>
                <a:ext cx="1177163" cy="38802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Attraction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/>
              </a:p>
            </p:txBody>
          </p:sp>
          <p:sp>
            <p:nvSpPr>
              <p:cNvPr id="88" name="Google Shape;88;p1"/>
              <p:cNvSpPr txBox="1"/>
              <p:nvPr/>
            </p:nvSpPr>
            <p:spPr>
              <a:xfrm>
                <a:off x="5739675" y="2504298"/>
                <a:ext cx="1177163" cy="38802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Soc. Resp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/>
              </a:p>
            </p:txBody>
          </p:sp>
          <p:cxnSp>
            <p:nvCxnSpPr>
              <p:cNvPr id="89" name="Google Shape;89;p1"/>
              <p:cNvCxnSpPr/>
              <p:nvPr/>
            </p:nvCxnSpPr>
            <p:spPr>
              <a:xfrm flipH="1" rot="10800000">
                <a:off x="4706501" y="2887032"/>
                <a:ext cx="1033174" cy="70811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0" name="Google Shape;90;p1"/>
              <p:cNvCxnSpPr>
                <a:stCxn id="86" idx="3"/>
                <a:endCxn id="87" idx="1"/>
              </p:cNvCxnSpPr>
              <p:nvPr/>
            </p:nvCxnSpPr>
            <p:spPr>
              <a:xfrm flipH="1" rot="10800000">
                <a:off x="4706503" y="3783764"/>
                <a:ext cx="3287100" cy="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1" name="Google Shape;91;p1"/>
              <p:cNvCxnSpPr/>
              <p:nvPr/>
            </p:nvCxnSpPr>
            <p:spPr>
              <a:xfrm>
                <a:off x="6916836" y="2887032"/>
                <a:ext cx="1076869" cy="7028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92" name="Google Shape;92;p1"/>
            <p:cNvSpPr txBox="1"/>
            <p:nvPr/>
          </p:nvSpPr>
          <p:spPr>
            <a:xfrm>
              <a:off x="5542415" y="4015146"/>
              <a:ext cx="11071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 = - .83**</a:t>
              </a:r>
              <a:endParaRPr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77496" y="4419262"/>
              <a:ext cx="10947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c’ = -.45**</a:t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3152241" y="2651349"/>
              <a:ext cx="10732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= -.61**</a:t>
              </a:r>
              <a:endParaRPr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7957449" y="2670124"/>
              <a:ext cx="9400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b= .67**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1094842" y="1315248"/>
            <a:ext cx="9860048" cy="3497497"/>
            <a:chOff x="1094842" y="1325881"/>
            <a:chExt cx="9860048" cy="3497497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1094842" y="1325881"/>
              <a:ext cx="9860048" cy="3497497"/>
              <a:chOff x="3529340" y="2499003"/>
              <a:chExt cx="5641529" cy="1484175"/>
            </a:xfrm>
          </p:grpSpPr>
          <p:sp>
            <p:nvSpPr>
              <p:cNvPr id="102" name="Google Shape;102;p2"/>
              <p:cNvSpPr txBox="1"/>
              <p:nvPr/>
            </p:nvSpPr>
            <p:spPr>
              <a:xfrm>
                <a:off x="3529340" y="3595149"/>
                <a:ext cx="1177163" cy="38802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AVI Condition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i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/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7993706" y="3589854"/>
                <a:ext cx="1177163" cy="38802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Attraction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i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/>
              </a:p>
            </p:txBody>
          </p:sp>
          <p:sp>
            <p:nvSpPr>
              <p:cNvPr id="104" name="Google Shape;104;p2"/>
              <p:cNvSpPr txBox="1"/>
              <p:nvPr/>
            </p:nvSpPr>
            <p:spPr>
              <a:xfrm>
                <a:off x="5739518" y="2499003"/>
                <a:ext cx="1177200" cy="3879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Fairness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i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/>
              </a:p>
            </p:txBody>
          </p:sp>
          <p:cxnSp>
            <p:nvCxnSpPr>
              <p:cNvPr id="105" name="Google Shape;105;p2"/>
              <p:cNvCxnSpPr/>
              <p:nvPr/>
            </p:nvCxnSpPr>
            <p:spPr>
              <a:xfrm flipH="1" rot="10800000">
                <a:off x="4706501" y="2887032"/>
                <a:ext cx="1033174" cy="70811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6" name="Google Shape;106;p2"/>
              <p:cNvCxnSpPr>
                <a:stCxn id="102" idx="3"/>
                <a:endCxn id="103" idx="1"/>
              </p:cNvCxnSpPr>
              <p:nvPr/>
            </p:nvCxnSpPr>
            <p:spPr>
              <a:xfrm flipH="1" rot="10800000">
                <a:off x="4706503" y="3783764"/>
                <a:ext cx="3287100" cy="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6916836" y="2887032"/>
                <a:ext cx="1076869" cy="7028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08" name="Google Shape;108;p2"/>
            <p:cNvSpPr txBox="1"/>
            <p:nvPr/>
          </p:nvSpPr>
          <p:spPr>
            <a:xfrm>
              <a:off x="5542415" y="4015146"/>
              <a:ext cx="11071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 = - .83**</a:t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5516662" y="4419262"/>
              <a:ext cx="9400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c’ = .00</a:t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3152241" y="2651349"/>
              <a:ext cx="10732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= -.93**</a:t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7957449" y="2670124"/>
              <a:ext cx="9400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b= .89**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"/>
          <p:cNvGrpSpPr/>
          <p:nvPr/>
        </p:nvGrpSpPr>
        <p:grpSpPr>
          <a:xfrm>
            <a:off x="1094842" y="1338359"/>
            <a:ext cx="9860048" cy="3485019"/>
            <a:chOff x="1094842" y="1338359"/>
            <a:chExt cx="9860048" cy="3485019"/>
          </a:xfrm>
        </p:grpSpPr>
        <p:grpSp>
          <p:nvGrpSpPr>
            <p:cNvPr id="117" name="Google Shape;117;p3"/>
            <p:cNvGrpSpPr/>
            <p:nvPr/>
          </p:nvGrpSpPr>
          <p:grpSpPr>
            <a:xfrm>
              <a:off x="1094842" y="1338359"/>
              <a:ext cx="9860048" cy="3485019"/>
              <a:chOff x="3529340" y="2504298"/>
              <a:chExt cx="5641529" cy="1478880"/>
            </a:xfrm>
          </p:grpSpPr>
          <p:sp>
            <p:nvSpPr>
              <p:cNvPr id="118" name="Google Shape;118;p3"/>
              <p:cNvSpPr txBox="1"/>
              <p:nvPr/>
            </p:nvSpPr>
            <p:spPr>
              <a:xfrm>
                <a:off x="3529340" y="3595149"/>
                <a:ext cx="1177163" cy="38802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AVI Condition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i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/>
              </a:p>
            </p:txBody>
          </p:sp>
          <p:sp>
            <p:nvSpPr>
              <p:cNvPr id="119" name="Google Shape;119;p3"/>
              <p:cNvSpPr txBox="1"/>
              <p:nvPr/>
            </p:nvSpPr>
            <p:spPr>
              <a:xfrm>
                <a:off x="7993706" y="3589854"/>
                <a:ext cx="1177163" cy="38802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Attraction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i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/>
              </a:p>
            </p:txBody>
          </p:sp>
          <p:sp>
            <p:nvSpPr>
              <p:cNvPr id="120" name="Google Shape;120;p3"/>
              <p:cNvSpPr txBox="1"/>
              <p:nvPr/>
            </p:nvSpPr>
            <p:spPr>
              <a:xfrm>
                <a:off x="5739675" y="2504298"/>
                <a:ext cx="1177163" cy="38802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Supportiveness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i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/>
              </a:p>
            </p:txBody>
          </p:sp>
          <p:cxnSp>
            <p:nvCxnSpPr>
              <p:cNvPr id="121" name="Google Shape;121;p3"/>
              <p:cNvCxnSpPr/>
              <p:nvPr/>
            </p:nvCxnSpPr>
            <p:spPr>
              <a:xfrm flipH="1" rot="10800000">
                <a:off x="4706501" y="2887032"/>
                <a:ext cx="1033174" cy="70811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2" name="Google Shape;122;p3"/>
              <p:cNvCxnSpPr>
                <a:stCxn id="118" idx="3"/>
                <a:endCxn id="119" idx="1"/>
              </p:cNvCxnSpPr>
              <p:nvPr/>
            </p:nvCxnSpPr>
            <p:spPr>
              <a:xfrm flipH="1" rot="10800000">
                <a:off x="4706503" y="3783764"/>
                <a:ext cx="3287100" cy="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>
                <a:off x="6916836" y="2887032"/>
                <a:ext cx="1076869" cy="7028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24" name="Google Shape;124;p3"/>
            <p:cNvSpPr txBox="1"/>
            <p:nvPr/>
          </p:nvSpPr>
          <p:spPr>
            <a:xfrm>
              <a:off x="5542415" y="4015146"/>
              <a:ext cx="11071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 = - .83**</a:t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5477497" y="4419262"/>
              <a:ext cx="10947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c’ = -.36**</a:t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3152241" y="2651349"/>
              <a:ext cx="10732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= -.94**</a:t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7957449" y="2670124"/>
              <a:ext cx="9400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b= .58**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2022-04-23T19:24:12Z</dcterms:created>
  <dc:creator>cory moore</dc:creator>
</cp:coreProperties>
</file>