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0B36-D5DE-469C-9871-477E4E998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636A-D282-4F05-A661-0E2AD199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2EC28-CCD6-4C32-B2A4-B4E5F3B9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C0B1-22FA-44EE-B2AA-E18505AA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26E1-DDBE-401A-96B3-7A6FDDA7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61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8B70-AA84-4A49-8135-B8C61420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ACF82-6974-48C0-959D-00DE755D7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C1838-F16C-4C5D-810B-C6DF2E6F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6E7B-D95A-48AE-9FF7-032E9543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8ED1-DF80-4832-9C11-F2532A2C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14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0B57A-04C3-4DD0-918C-E1C574535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D9ACF-38BA-42E5-A287-23110E52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2756-3C91-488F-A877-2BD0C978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A826-1A89-42C3-BBE8-AA4F89ED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8A4B-DB69-4BE9-91BA-A8E1665F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95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002E-54E6-4CF3-B79E-48FB8189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F443-7BB5-46EC-AC26-2D951C33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3A25-8BE7-4960-A05A-9B3EEB66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13FA-7C7C-4FAA-B1C2-B5C71105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6259-B797-4F71-9CA1-708B896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08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A1AE-3244-406B-A8D8-1A14DE0D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3BEA-9524-4BD5-9185-E9E84DBC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9CB2-2FC8-4FD4-B3D1-F4251886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8E5C-2312-4273-8379-B1F8F1BC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1A2C-C819-4B14-ACA0-18BF9CE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36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830A-B48E-490D-8804-C8DC1645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0749-EDFF-400B-98B9-035C41476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2BE41-7038-473D-99C9-D7598D513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88402-7600-49A6-A4AB-95D845B1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26523-887E-4520-A319-8BDE96DC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00DF-7A24-45FE-81E4-98FBA91A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1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30E6-95F0-4432-8420-53363D12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4E0FF-3E3C-47C8-8BE6-84C6D1C0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A065D-6BD5-41FF-A022-25078FE62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C4311-171A-42A1-897C-69CAE5FF4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B01B9-818B-4241-A963-7BED5E3EE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9DD5F-E843-4FF3-AB3A-A7EB43F2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97DB3-E537-419E-AEC2-C177F0AB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AF3F-1C57-4A11-98C2-B2765621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16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3120-77F2-48C8-9A86-61888D1B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65588-E1C2-424A-B65D-6D0E4278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B4A95-E364-4FB1-ACFD-A53D9974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9855C-17D4-4FB2-A742-F5F7D57A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8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D4D8D-AFBA-4718-B498-14621747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97584-0661-4EB8-BC65-2DE860F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789D4-98F8-468B-AB78-153D4DF4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27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48FD-F255-4139-9119-2A766185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33AD-D558-48CB-991D-2F3A5552E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2CB-8669-4FBA-9C57-EDD4C4E33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3B86-1B21-4277-831F-BD1172F2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27429-B523-4FE0-A184-CA03F29B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EF5E-C7D2-4E38-87AE-57A2BB8C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91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BDE-62A6-4FBF-9E51-BE8FF42C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E44DB-E350-4684-A328-0F5744AC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289AC-3774-406A-903B-3E51DDDDA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9E17-C13E-4F08-A7D0-E53123C7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01D5B-BF9C-4BF6-A7D1-5C3ADBC9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3FAEA-A702-4815-AE0F-8592BE6D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13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8B33A-603D-4DCE-8AF1-13296C2F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55E78-02E0-4135-8572-F39913C6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56D90-5866-4596-9ACB-9005D449E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FFA38-D4CB-4E27-BB3A-E2FE675ABCD8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ABB8-3FA4-4625-92B6-85B983E45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69A4-5E1A-482A-8D8F-C571859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6225-2576-4CE9-A52C-2C1FF9910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1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3617-709B-41E8-9531-15DB1CCB9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Schéma variés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53040-0263-43BD-B2C9-E777DB07F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Projet EHO400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53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AC6CFF-6BD9-4258-9438-FED4BE8DF745}"/>
              </a:ext>
            </a:extLst>
          </p:cNvPr>
          <p:cNvSpPr/>
          <p:nvPr/>
        </p:nvSpPr>
        <p:spPr>
          <a:xfrm>
            <a:off x="247426" y="2162287"/>
            <a:ext cx="1602889" cy="1054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Idle</a:t>
            </a:r>
            <a:r>
              <a:rPr lang="fr-CA" dirty="0"/>
              <a:t> state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B382E-B49B-4554-8BF4-4835804E2B93}"/>
              </a:ext>
            </a:extLst>
          </p:cNvPr>
          <p:cNvSpPr/>
          <p:nvPr/>
        </p:nvSpPr>
        <p:spPr>
          <a:xfrm>
            <a:off x="3542964" y="2162287"/>
            <a:ext cx="1602889" cy="1054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Temperature</a:t>
            </a:r>
            <a:r>
              <a:rPr lang="fr-CA" dirty="0"/>
              <a:t> </a:t>
            </a:r>
            <a:r>
              <a:rPr lang="fr-CA" dirty="0" err="1"/>
              <a:t>meas</a:t>
            </a:r>
            <a:r>
              <a:rPr lang="fr-CA" dirty="0"/>
              <a:t>.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2C1EF-69C2-4F2E-9DF7-E0E0C0AEE23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50315" y="2689412"/>
            <a:ext cx="1692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564336-5D72-4325-83B0-F81B334C2D23}"/>
              </a:ext>
            </a:extLst>
          </p:cNvPr>
          <p:cNvSpPr txBox="1"/>
          <p:nvPr/>
        </p:nvSpPr>
        <p:spPr>
          <a:xfrm>
            <a:off x="1867824" y="1983478"/>
            <a:ext cx="167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err="1"/>
              <a:t>Convert</a:t>
            </a:r>
            <a:r>
              <a:rPr lang="fr-CA" dirty="0"/>
              <a:t> T </a:t>
            </a:r>
          </a:p>
          <a:p>
            <a:r>
              <a:rPr lang="en-CA" dirty="0"/>
              <a:t>[44h] command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4B51E-5220-4CD5-AF26-6EB3D5D19483}"/>
              </a:ext>
            </a:extLst>
          </p:cNvPr>
          <p:cNvSpPr/>
          <p:nvPr/>
        </p:nvSpPr>
        <p:spPr>
          <a:xfrm>
            <a:off x="3542963" y="3395346"/>
            <a:ext cx="1602889" cy="1054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A-to-D </a:t>
            </a:r>
          </a:p>
          <a:p>
            <a:pPr algn="ctr"/>
            <a:r>
              <a:rPr lang="fr-CA" dirty="0"/>
              <a:t>conversion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B868EE-43AD-47DD-A365-F738D3DDFC3A}"/>
              </a:ext>
            </a:extLst>
          </p:cNvPr>
          <p:cNvSpPr/>
          <p:nvPr/>
        </p:nvSpPr>
        <p:spPr>
          <a:xfrm>
            <a:off x="3542962" y="4776470"/>
            <a:ext cx="1602889" cy="1054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Write </a:t>
            </a:r>
            <a:r>
              <a:rPr lang="fr-CA" dirty="0" err="1"/>
              <a:t>result</a:t>
            </a:r>
            <a:r>
              <a:rPr lang="fr-CA" dirty="0"/>
              <a:t> in 2-byte </a:t>
            </a:r>
            <a:r>
              <a:rPr lang="fr-CA" dirty="0" err="1"/>
              <a:t>register</a:t>
            </a:r>
            <a:r>
              <a:rPr lang="fr-CA" dirty="0"/>
              <a:t> in </a:t>
            </a:r>
            <a:r>
              <a:rPr lang="fr-CA" dirty="0" err="1"/>
              <a:t>scratchpad</a:t>
            </a:r>
            <a:endParaRPr lang="fr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CA074-DC6A-408F-8610-626BAFFEEDF4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344408" y="3216536"/>
            <a:ext cx="1" cy="17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1922D-7727-486A-ABA3-73CC8004A21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344407" y="4449595"/>
            <a:ext cx="1" cy="32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B7D09AD-AF88-4759-9EF7-53B5D3567369}"/>
              </a:ext>
            </a:extLst>
          </p:cNvPr>
          <p:cNvCxnSpPr>
            <a:stCxn id="12" idx="1"/>
            <a:endCxn id="4" idx="2"/>
          </p:cNvCxnSpPr>
          <p:nvPr/>
        </p:nvCxnSpPr>
        <p:spPr>
          <a:xfrm rot="10800000">
            <a:off x="1048872" y="3216537"/>
            <a:ext cx="2494091" cy="2087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D87BC7-FA8A-46FD-AF62-F57BF174A928}"/>
              </a:ext>
            </a:extLst>
          </p:cNvPr>
          <p:cNvSpPr txBox="1"/>
          <p:nvPr/>
        </p:nvSpPr>
        <p:spPr>
          <a:xfrm>
            <a:off x="5145851" y="3641465"/>
            <a:ext cx="305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powered by external supply:</a:t>
            </a:r>
          </a:p>
          <a:p>
            <a:pPr algn="ctr"/>
            <a:r>
              <a:rPr lang="fr-CA" dirty="0" err="1"/>
              <a:t>Send</a:t>
            </a:r>
            <a:r>
              <a:rPr lang="fr-CA" dirty="0"/>
              <a:t> 0 </a:t>
            </a:r>
            <a:r>
              <a:rPr lang="fr-CA" dirty="0" err="1"/>
              <a:t>during</a:t>
            </a:r>
            <a:r>
              <a:rPr lang="fr-CA" dirty="0"/>
              <a:t> conversion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559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2E9-F02F-4785-BDA1-98853FE9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74" y="278267"/>
            <a:ext cx="10515600" cy="488685"/>
          </a:xfrm>
        </p:spPr>
        <p:txBody>
          <a:bodyPr>
            <a:normAutofit fontScale="90000"/>
          </a:bodyPr>
          <a:lstStyle/>
          <a:p>
            <a:r>
              <a:rPr lang="fr-CA" dirty="0"/>
              <a:t>Bâtisse </a:t>
            </a:r>
            <a:r>
              <a:rPr lang="fr-CA" dirty="0" err="1"/>
              <a:t>Mycotrophe</a:t>
            </a:r>
            <a:r>
              <a:rPr lang="fr-CA" dirty="0"/>
              <a:t> – Rez-de-chaussée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DFE6A-21FC-4CC9-8455-44C5778ACCEE}"/>
              </a:ext>
            </a:extLst>
          </p:cNvPr>
          <p:cNvSpPr/>
          <p:nvPr/>
        </p:nvSpPr>
        <p:spPr>
          <a:xfrm>
            <a:off x="744278" y="1690688"/>
            <a:ext cx="10719391" cy="44442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2AE568-EAE2-4EE5-B064-29F11EBEE47A}"/>
              </a:ext>
            </a:extLst>
          </p:cNvPr>
          <p:cNvCxnSpPr>
            <a:cxnSpLocks/>
          </p:cNvCxnSpPr>
          <p:nvPr/>
        </p:nvCxnSpPr>
        <p:spPr>
          <a:xfrm flipH="1">
            <a:off x="3242930" y="4179537"/>
            <a:ext cx="3744" cy="19554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0E5F15-56DC-451D-AEF1-2D63BFE82356}"/>
              </a:ext>
            </a:extLst>
          </p:cNvPr>
          <p:cNvCxnSpPr>
            <a:cxnSpLocks/>
          </p:cNvCxnSpPr>
          <p:nvPr/>
        </p:nvCxnSpPr>
        <p:spPr>
          <a:xfrm>
            <a:off x="3405963" y="4170972"/>
            <a:ext cx="0" cy="1964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B909F3-2B8C-4C88-A8B2-08B24736D217}"/>
              </a:ext>
            </a:extLst>
          </p:cNvPr>
          <p:cNvCxnSpPr>
            <a:cxnSpLocks/>
          </p:cNvCxnSpPr>
          <p:nvPr/>
        </p:nvCxnSpPr>
        <p:spPr>
          <a:xfrm flipH="1">
            <a:off x="7729870" y="2535395"/>
            <a:ext cx="3307" cy="35995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BFD14F-6C40-4650-B856-60AB0B0D03E6}"/>
              </a:ext>
            </a:extLst>
          </p:cNvPr>
          <p:cNvCxnSpPr>
            <a:cxnSpLocks/>
          </p:cNvCxnSpPr>
          <p:nvPr/>
        </p:nvCxnSpPr>
        <p:spPr>
          <a:xfrm>
            <a:off x="5484849" y="2763752"/>
            <a:ext cx="0" cy="33818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C5711E-E029-49C1-A2E1-A200F90022CC}"/>
              </a:ext>
            </a:extLst>
          </p:cNvPr>
          <p:cNvCxnSpPr>
            <a:cxnSpLocks/>
          </p:cNvCxnSpPr>
          <p:nvPr/>
        </p:nvCxnSpPr>
        <p:spPr>
          <a:xfrm>
            <a:off x="8587563" y="3900137"/>
            <a:ext cx="0" cy="2243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9A2AD5-1F8A-4A9E-BC4A-7078C92F274A}"/>
              </a:ext>
            </a:extLst>
          </p:cNvPr>
          <p:cNvSpPr txBox="1"/>
          <p:nvPr/>
        </p:nvSpPr>
        <p:spPr>
          <a:xfrm>
            <a:off x="9165266" y="5786919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Porte de garage 1</a:t>
            </a:r>
            <a:endParaRPr lang="en-CA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D4350-946F-4F05-9E1A-6277A084F673}"/>
              </a:ext>
            </a:extLst>
          </p:cNvPr>
          <p:cNvSpPr txBox="1"/>
          <p:nvPr/>
        </p:nvSpPr>
        <p:spPr>
          <a:xfrm>
            <a:off x="8788289" y="3728171"/>
            <a:ext cx="25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Préparation des substrats</a:t>
            </a:r>
            <a:endParaRPr lang="en-C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B3BB0-1F54-4D01-820F-6C4AAED55038}"/>
              </a:ext>
            </a:extLst>
          </p:cNvPr>
          <p:cNvCxnSpPr>
            <a:cxnSpLocks/>
          </p:cNvCxnSpPr>
          <p:nvPr/>
        </p:nvCxnSpPr>
        <p:spPr>
          <a:xfrm>
            <a:off x="7729870" y="3891572"/>
            <a:ext cx="0" cy="2243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873B85-FD35-4193-A02B-B2A2B96E5547}"/>
              </a:ext>
            </a:extLst>
          </p:cNvPr>
          <p:cNvCxnSpPr/>
          <p:nvPr/>
        </p:nvCxnSpPr>
        <p:spPr>
          <a:xfrm flipH="1" flipV="1">
            <a:off x="7729870" y="3891572"/>
            <a:ext cx="857693" cy="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883C12-05FB-4694-93F2-DB4C26DA9FBA}"/>
              </a:ext>
            </a:extLst>
          </p:cNvPr>
          <p:cNvCxnSpPr/>
          <p:nvPr/>
        </p:nvCxnSpPr>
        <p:spPr>
          <a:xfrm flipH="1" flipV="1">
            <a:off x="7728836" y="4170972"/>
            <a:ext cx="857693" cy="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10D3AC-4C09-41B3-8C1E-26CB69488DC2}"/>
              </a:ext>
            </a:extLst>
          </p:cNvPr>
          <p:cNvCxnSpPr/>
          <p:nvPr/>
        </p:nvCxnSpPr>
        <p:spPr>
          <a:xfrm flipH="1" flipV="1">
            <a:off x="7729870" y="4564672"/>
            <a:ext cx="857693" cy="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7D6CB6-7AF4-4E76-AD30-E71E416F3BC4}"/>
              </a:ext>
            </a:extLst>
          </p:cNvPr>
          <p:cNvCxnSpPr/>
          <p:nvPr/>
        </p:nvCxnSpPr>
        <p:spPr>
          <a:xfrm flipH="1" flipV="1">
            <a:off x="7728836" y="4956129"/>
            <a:ext cx="857693" cy="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180CE6-5F72-4536-A6F3-030F50F249CA}"/>
              </a:ext>
            </a:extLst>
          </p:cNvPr>
          <p:cNvCxnSpPr/>
          <p:nvPr/>
        </p:nvCxnSpPr>
        <p:spPr>
          <a:xfrm flipH="1" flipV="1">
            <a:off x="7728835" y="5347586"/>
            <a:ext cx="857693" cy="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3F422A-8EBE-456A-8775-4608DA506689}"/>
              </a:ext>
            </a:extLst>
          </p:cNvPr>
          <p:cNvCxnSpPr/>
          <p:nvPr/>
        </p:nvCxnSpPr>
        <p:spPr>
          <a:xfrm flipH="1" flipV="1">
            <a:off x="7726565" y="5739043"/>
            <a:ext cx="857693" cy="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3252B6-54C1-40E8-80E4-1C3375691472}"/>
              </a:ext>
            </a:extLst>
          </p:cNvPr>
          <p:cNvCxnSpPr>
            <a:cxnSpLocks/>
          </p:cNvCxnSpPr>
          <p:nvPr/>
        </p:nvCxnSpPr>
        <p:spPr>
          <a:xfrm flipH="1">
            <a:off x="7733177" y="3350079"/>
            <a:ext cx="123302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9EB206-2B97-4DD1-8864-B8E67E056C36}"/>
              </a:ext>
            </a:extLst>
          </p:cNvPr>
          <p:cNvCxnSpPr>
            <a:cxnSpLocks/>
          </p:cNvCxnSpPr>
          <p:nvPr/>
        </p:nvCxnSpPr>
        <p:spPr>
          <a:xfrm>
            <a:off x="8966200" y="2535395"/>
            <a:ext cx="1" cy="8146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8E4150-D3D7-4EBA-9AB6-6969C7754A4E}"/>
              </a:ext>
            </a:extLst>
          </p:cNvPr>
          <p:cNvSpPr txBox="1"/>
          <p:nvPr/>
        </p:nvSpPr>
        <p:spPr>
          <a:xfrm>
            <a:off x="7845715" y="27637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 Douche</a:t>
            </a:r>
            <a:endParaRPr lang="en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BE03614-6956-49FC-882F-2601145FF5F4}"/>
              </a:ext>
            </a:extLst>
          </p:cNvPr>
          <p:cNvSpPr/>
          <p:nvPr/>
        </p:nvSpPr>
        <p:spPr>
          <a:xfrm>
            <a:off x="5991225" y="2720062"/>
            <a:ext cx="1306648" cy="3058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Machine pour stériliser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544073-3257-4509-9959-482D6A8988D2}"/>
              </a:ext>
            </a:extLst>
          </p:cNvPr>
          <p:cNvSpPr txBox="1"/>
          <p:nvPr/>
        </p:nvSpPr>
        <p:spPr>
          <a:xfrm>
            <a:off x="5809674" y="5818818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Porte de garage 2</a:t>
            </a:r>
            <a:endParaRPr lang="en-CA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E636FA-FDDB-4FA8-87D1-3FB77FD1BA4A}"/>
              </a:ext>
            </a:extLst>
          </p:cNvPr>
          <p:cNvCxnSpPr/>
          <p:nvPr/>
        </p:nvCxnSpPr>
        <p:spPr>
          <a:xfrm flipV="1">
            <a:off x="6505575" y="1133475"/>
            <a:ext cx="304800" cy="9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EDE4C0-83E3-48AA-BAF3-25C951E71F2C}"/>
              </a:ext>
            </a:extLst>
          </p:cNvPr>
          <p:cNvSpPr txBox="1"/>
          <p:nvPr/>
        </p:nvSpPr>
        <p:spPr>
          <a:xfrm>
            <a:off x="5809674" y="911853"/>
            <a:ext cx="287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Toute cette section est en céramique</a:t>
            </a:r>
            <a:endParaRPr lang="en-CA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F35486-F400-40B4-9D3D-305AA27506A3}"/>
              </a:ext>
            </a:extLst>
          </p:cNvPr>
          <p:cNvCxnSpPr>
            <a:cxnSpLocks/>
          </p:cNvCxnSpPr>
          <p:nvPr/>
        </p:nvCxnSpPr>
        <p:spPr>
          <a:xfrm>
            <a:off x="5487667" y="1685606"/>
            <a:ext cx="0" cy="4352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F1A2B5-9332-416A-94B9-C166498718EA}"/>
              </a:ext>
            </a:extLst>
          </p:cNvPr>
          <p:cNvSpPr txBox="1"/>
          <p:nvPr/>
        </p:nvSpPr>
        <p:spPr>
          <a:xfrm rot="16200000">
            <a:off x="7937252" y="4932284"/>
            <a:ext cx="155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Escalier pour le 2</a:t>
            </a:r>
            <a:r>
              <a:rPr lang="fr-CA" sz="1400" baseline="30000" dirty="0"/>
              <a:t>e</a:t>
            </a:r>
            <a:r>
              <a:rPr lang="fr-CA" sz="1400" dirty="0"/>
              <a:t> </a:t>
            </a:r>
            <a:endParaRPr lang="en-CA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F4F639-C0E1-4A81-B296-FE468DB62B4E}"/>
              </a:ext>
            </a:extLst>
          </p:cNvPr>
          <p:cNvSpPr/>
          <p:nvPr/>
        </p:nvSpPr>
        <p:spPr>
          <a:xfrm>
            <a:off x="4914308" y="3431381"/>
            <a:ext cx="558662" cy="2686526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8BE24B-A33D-4CA6-9A3B-D851FE596997}"/>
              </a:ext>
            </a:extLst>
          </p:cNvPr>
          <p:cNvSpPr/>
          <p:nvPr/>
        </p:nvSpPr>
        <p:spPr>
          <a:xfrm>
            <a:off x="3415186" y="4173353"/>
            <a:ext cx="558662" cy="1944554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CA44D1-06FD-4C9B-9691-B8DC971EC327}"/>
              </a:ext>
            </a:extLst>
          </p:cNvPr>
          <p:cNvSpPr/>
          <p:nvPr/>
        </p:nvSpPr>
        <p:spPr>
          <a:xfrm>
            <a:off x="4170691" y="4179537"/>
            <a:ext cx="537554" cy="1349393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CEF79C-8C42-49D6-9A88-444D43BB4528}"/>
              </a:ext>
            </a:extLst>
          </p:cNvPr>
          <p:cNvSpPr/>
          <p:nvPr/>
        </p:nvSpPr>
        <p:spPr>
          <a:xfrm>
            <a:off x="3977153" y="5749989"/>
            <a:ext cx="939812" cy="367918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1AC685-682C-4892-8AC6-4E92FE06C737}"/>
              </a:ext>
            </a:extLst>
          </p:cNvPr>
          <p:cNvSpPr/>
          <p:nvPr/>
        </p:nvSpPr>
        <p:spPr>
          <a:xfrm>
            <a:off x="3410849" y="1697038"/>
            <a:ext cx="558662" cy="1944554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9F449B-1F9E-4274-828E-D39F6EAF0AF5}"/>
              </a:ext>
            </a:extLst>
          </p:cNvPr>
          <p:cNvSpPr/>
          <p:nvPr/>
        </p:nvSpPr>
        <p:spPr>
          <a:xfrm>
            <a:off x="3956856" y="1697038"/>
            <a:ext cx="558662" cy="1944554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CC448-3065-47E5-A51D-810EABBDBD2D}"/>
              </a:ext>
            </a:extLst>
          </p:cNvPr>
          <p:cNvSpPr txBox="1"/>
          <p:nvPr/>
        </p:nvSpPr>
        <p:spPr>
          <a:xfrm rot="16200000">
            <a:off x="3557491" y="2436129"/>
            <a:ext cx="1346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Étagère de sacs </a:t>
            </a:r>
            <a:endParaRPr lang="en-CA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778ADD-C73E-4BEB-886D-3C6E91CBADDA}"/>
              </a:ext>
            </a:extLst>
          </p:cNvPr>
          <p:cNvSpPr/>
          <p:nvPr/>
        </p:nvSpPr>
        <p:spPr>
          <a:xfrm>
            <a:off x="1996440" y="1688146"/>
            <a:ext cx="1237268" cy="107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Salle des machines 1</a:t>
            </a:r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65181-F488-4BDD-BC2F-4B5DA274A7C1}"/>
              </a:ext>
            </a:extLst>
          </p:cNvPr>
          <p:cNvSpPr txBox="1"/>
          <p:nvPr/>
        </p:nvSpPr>
        <p:spPr>
          <a:xfrm>
            <a:off x="2242517" y="1416635"/>
            <a:ext cx="636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Porte</a:t>
            </a:r>
            <a:endParaRPr lang="en-CA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0B20DF-4339-4781-B144-3C65F4AA17A7}"/>
              </a:ext>
            </a:extLst>
          </p:cNvPr>
          <p:cNvSpPr txBox="1"/>
          <p:nvPr/>
        </p:nvSpPr>
        <p:spPr>
          <a:xfrm>
            <a:off x="1079071" y="1388425"/>
            <a:ext cx="636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Porte</a:t>
            </a:r>
            <a:endParaRPr lang="en-CA" sz="16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36B0F5-294C-439F-AF70-E860BA28F1B8}"/>
              </a:ext>
            </a:extLst>
          </p:cNvPr>
          <p:cNvCxnSpPr>
            <a:cxnSpLocks/>
          </p:cNvCxnSpPr>
          <p:nvPr/>
        </p:nvCxnSpPr>
        <p:spPr>
          <a:xfrm flipH="1">
            <a:off x="3403038" y="1697336"/>
            <a:ext cx="4649" cy="20267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791627-E722-4F6E-9175-D8E1E89F2820}"/>
              </a:ext>
            </a:extLst>
          </p:cNvPr>
          <p:cNvCxnSpPr>
            <a:cxnSpLocks/>
          </p:cNvCxnSpPr>
          <p:nvPr/>
        </p:nvCxnSpPr>
        <p:spPr>
          <a:xfrm flipH="1">
            <a:off x="3239829" y="1691590"/>
            <a:ext cx="6845" cy="20324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A5317E-B3DD-4008-ADD4-15B979ACF4E4}"/>
              </a:ext>
            </a:extLst>
          </p:cNvPr>
          <p:cNvCxnSpPr>
            <a:cxnSpLocks/>
          </p:cNvCxnSpPr>
          <p:nvPr/>
        </p:nvCxnSpPr>
        <p:spPr>
          <a:xfrm>
            <a:off x="3233708" y="3724083"/>
            <a:ext cx="1702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EB980C-6DF2-41E9-A2C8-B08487AFF46A}"/>
              </a:ext>
            </a:extLst>
          </p:cNvPr>
          <p:cNvCxnSpPr>
            <a:cxnSpLocks/>
          </p:cNvCxnSpPr>
          <p:nvPr/>
        </p:nvCxnSpPr>
        <p:spPr>
          <a:xfrm>
            <a:off x="3233708" y="4170972"/>
            <a:ext cx="1702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40A868-CE0D-4691-860E-F7FBC7F333FB}"/>
              </a:ext>
            </a:extLst>
          </p:cNvPr>
          <p:cNvCxnSpPr>
            <a:cxnSpLocks/>
          </p:cNvCxnSpPr>
          <p:nvPr/>
        </p:nvCxnSpPr>
        <p:spPr>
          <a:xfrm>
            <a:off x="3318825" y="3724083"/>
            <a:ext cx="0" cy="438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AABBBE5-91D2-4009-99FA-2C841F9DAED4}"/>
              </a:ext>
            </a:extLst>
          </p:cNvPr>
          <p:cNvSpPr txBox="1"/>
          <p:nvPr/>
        </p:nvSpPr>
        <p:spPr>
          <a:xfrm>
            <a:off x="1709490" y="5400489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err="1"/>
              <a:t>Lab</a:t>
            </a:r>
            <a:endParaRPr lang="en-CA" sz="16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83A3BC8-3DED-4C7F-A52B-0DB4354C3AE3}"/>
              </a:ext>
            </a:extLst>
          </p:cNvPr>
          <p:cNvCxnSpPr>
            <a:cxnSpLocks/>
          </p:cNvCxnSpPr>
          <p:nvPr/>
        </p:nvCxnSpPr>
        <p:spPr>
          <a:xfrm>
            <a:off x="846174" y="4993963"/>
            <a:ext cx="17689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F2C6C8-E39D-4F58-8756-39BB89E3EEFA}"/>
              </a:ext>
            </a:extLst>
          </p:cNvPr>
          <p:cNvCxnSpPr>
            <a:cxnSpLocks/>
          </p:cNvCxnSpPr>
          <p:nvPr/>
        </p:nvCxnSpPr>
        <p:spPr>
          <a:xfrm>
            <a:off x="825040" y="3546163"/>
            <a:ext cx="17689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112BF30-83AE-4647-B4B9-726D85E6EE7D}"/>
              </a:ext>
            </a:extLst>
          </p:cNvPr>
          <p:cNvSpPr txBox="1"/>
          <p:nvPr/>
        </p:nvSpPr>
        <p:spPr>
          <a:xfrm>
            <a:off x="1533495" y="3928226"/>
            <a:ext cx="122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Incubation 1</a:t>
            </a:r>
            <a:endParaRPr lang="en-CA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C61CC6-5869-4345-9169-70FA31D52A91}"/>
              </a:ext>
            </a:extLst>
          </p:cNvPr>
          <p:cNvSpPr txBox="1"/>
          <p:nvPr/>
        </p:nvSpPr>
        <p:spPr>
          <a:xfrm>
            <a:off x="1478250" y="2830317"/>
            <a:ext cx="122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Incubation 2</a:t>
            </a:r>
            <a:endParaRPr lang="en-CA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7C52B3-40EF-4D37-8A57-C7DBB7983261}"/>
              </a:ext>
            </a:extLst>
          </p:cNvPr>
          <p:cNvSpPr txBox="1"/>
          <p:nvPr/>
        </p:nvSpPr>
        <p:spPr>
          <a:xfrm>
            <a:off x="3695435" y="3743560"/>
            <a:ext cx="122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Incubation 3</a:t>
            </a:r>
            <a:endParaRPr lang="en-CA" sz="16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1F48F1-8936-4581-A20F-FD74F764E764}"/>
              </a:ext>
            </a:extLst>
          </p:cNvPr>
          <p:cNvSpPr/>
          <p:nvPr/>
        </p:nvSpPr>
        <p:spPr>
          <a:xfrm>
            <a:off x="3116580" y="2849880"/>
            <a:ext cx="132701" cy="283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710CFC-E0F3-4BF4-85F3-DE5F75A786C0}"/>
              </a:ext>
            </a:extLst>
          </p:cNvPr>
          <p:cNvSpPr/>
          <p:nvPr/>
        </p:nvSpPr>
        <p:spPr>
          <a:xfrm>
            <a:off x="3110478" y="4374775"/>
            <a:ext cx="132701" cy="283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49354E-79F1-4375-89F9-D10A202046FF}"/>
              </a:ext>
            </a:extLst>
          </p:cNvPr>
          <p:cNvSpPr/>
          <p:nvPr/>
        </p:nvSpPr>
        <p:spPr>
          <a:xfrm rot="16200000">
            <a:off x="2387384" y="5917521"/>
            <a:ext cx="132701" cy="283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AED247-DDB8-4FA0-A265-2B1A36FB54B7}"/>
              </a:ext>
            </a:extLst>
          </p:cNvPr>
          <p:cNvSpPr/>
          <p:nvPr/>
        </p:nvSpPr>
        <p:spPr>
          <a:xfrm>
            <a:off x="1264790" y="6296531"/>
            <a:ext cx="132701" cy="283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A1B835-E7E3-494D-AB54-A70CBBB988A1}"/>
              </a:ext>
            </a:extLst>
          </p:cNvPr>
          <p:cNvSpPr txBox="1"/>
          <p:nvPr/>
        </p:nvSpPr>
        <p:spPr>
          <a:xfrm>
            <a:off x="1375534" y="6284604"/>
            <a:ext cx="1498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= Prise de courant</a:t>
            </a:r>
            <a:endParaRPr lang="en-CA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09F7F73-0BFF-4241-BBC0-F00086855507}"/>
              </a:ext>
            </a:extLst>
          </p:cNvPr>
          <p:cNvSpPr/>
          <p:nvPr/>
        </p:nvSpPr>
        <p:spPr>
          <a:xfrm>
            <a:off x="2286760" y="5049724"/>
            <a:ext cx="541501" cy="415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100" dirty="0"/>
              <a:t>out</a:t>
            </a:r>
            <a:endParaRPr lang="en-C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B48A300-F6D9-490A-BED4-EAF4612ADCA2}"/>
              </a:ext>
            </a:extLst>
          </p:cNvPr>
          <p:cNvSpPr/>
          <p:nvPr/>
        </p:nvSpPr>
        <p:spPr>
          <a:xfrm>
            <a:off x="919305" y="5773723"/>
            <a:ext cx="407773" cy="3204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100" dirty="0"/>
              <a:t>in</a:t>
            </a:r>
            <a:endParaRPr lang="en-C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9BBCC13-BD3A-496D-8C1D-7046F621B69A}"/>
              </a:ext>
            </a:extLst>
          </p:cNvPr>
          <p:cNvSpPr/>
          <p:nvPr/>
        </p:nvSpPr>
        <p:spPr>
          <a:xfrm>
            <a:off x="823503" y="4522909"/>
            <a:ext cx="541501" cy="415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100" dirty="0"/>
              <a:t>out</a:t>
            </a:r>
            <a:endParaRPr lang="en-CA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1FB4A63-DDCC-4D6A-8CD2-287061E75137}"/>
              </a:ext>
            </a:extLst>
          </p:cNvPr>
          <p:cNvSpPr/>
          <p:nvPr/>
        </p:nvSpPr>
        <p:spPr>
          <a:xfrm>
            <a:off x="2274321" y="3609438"/>
            <a:ext cx="407773" cy="3204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100" dirty="0"/>
              <a:t>in</a:t>
            </a:r>
            <a:endParaRPr lang="en-CA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9E2564-B3F4-498F-AB0B-BACA66EF4D41}"/>
              </a:ext>
            </a:extLst>
          </p:cNvPr>
          <p:cNvSpPr/>
          <p:nvPr/>
        </p:nvSpPr>
        <p:spPr>
          <a:xfrm>
            <a:off x="2274321" y="3185337"/>
            <a:ext cx="407773" cy="3204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100" dirty="0"/>
              <a:t>in</a:t>
            </a:r>
            <a:endParaRPr lang="en-CA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6596B5D-D0E3-475B-80F7-1D2020E3F534}"/>
              </a:ext>
            </a:extLst>
          </p:cNvPr>
          <p:cNvSpPr/>
          <p:nvPr/>
        </p:nvSpPr>
        <p:spPr>
          <a:xfrm>
            <a:off x="748693" y="2378489"/>
            <a:ext cx="541501" cy="415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100" dirty="0"/>
              <a:t>out</a:t>
            </a:r>
            <a:endParaRPr lang="en-CA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FA11E5-6FE1-4E32-8E81-CA93F443AE60}"/>
              </a:ext>
            </a:extLst>
          </p:cNvPr>
          <p:cNvSpPr/>
          <p:nvPr/>
        </p:nvSpPr>
        <p:spPr>
          <a:xfrm>
            <a:off x="3091391" y="1896749"/>
            <a:ext cx="132701" cy="283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D6D3302F-341E-419A-B351-69784DE54082}"/>
              </a:ext>
            </a:extLst>
          </p:cNvPr>
          <p:cNvSpPr/>
          <p:nvPr/>
        </p:nvSpPr>
        <p:spPr>
          <a:xfrm>
            <a:off x="9931163" y="2172220"/>
            <a:ext cx="528794" cy="41253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DC0AB6-9CEA-49C7-B9C1-F93DD806B8F1}"/>
              </a:ext>
            </a:extLst>
          </p:cNvPr>
          <p:cNvSpPr txBox="1"/>
          <p:nvPr/>
        </p:nvSpPr>
        <p:spPr>
          <a:xfrm>
            <a:off x="9692654" y="251542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Wi-Fi (au 2</a:t>
            </a:r>
            <a:r>
              <a:rPr lang="fr-CA" sz="1400" baseline="30000" dirty="0"/>
              <a:t>e</a:t>
            </a:r>
            <a:r>
              <a:rPr lang="fr-CA" sz="1400" dirty="0"/>
              <a:t>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32982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3CF2-85E3-41C4-A963-85548F81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144"/>
          </a:xfrm>
        </p:spPr>
        <p:txBody>
          <a:bodyPr/>
          <a:lstStyle/>
          <a:p>
            <a:r>
              <a:rPr lang="fr-CA" dirty="0"/>
              <a:t>Bâtisse </a:t>
            </a:r>
            <a:r>
              <a:rPr lang="fr-CA" dirty="0" err="1"/>
              <a:t>Mycotrope</a:t>
            </a:r>
            <a:r>
              <a:rPr lang="fr-CA" dirty="0"/>
              <a:t> – Deuxième étage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42727C-2EE4-4AA1-96CE-B632A0161F64}"/>
              </a:ext>
            </a:extLst>
          </p:cNvPr>
          <p:cNvSpPr/>
          <p:nvPr/>
        </p:nvSpPr>
        <p:spPr>
          <a:xfrm>
            <a:off x="744278" y="1690688"/>
            <a:ext cx="10719391" cy="44442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87D97C-2293-49E2-89E8-50D37164D956}"/>
              </a:ext>
            </a:extLst>
          </p:cNvPr>
          <p:cNvCxnSpPr>
            <a:cxnSpLocks/>
          </p:cNvCxnSpPr>
          <p:nvPr/>
        </p:nvCxnSpPr>
        <p:spPr>
          <a:xfrm>
            <a:off x="3242930" y="2923953"/>
            <a:ext cx="0" cy="321103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CDFC74-E193-41ED-8293-707F2F96A729}"/>
              </a:ext>
            </a:extLst>
          </p:cNvPr>
          <p:cNvCxnSpPr>
            <a:cxnSpLocks/>
          </p:cNvCxnSpPr>
          <p:nvPr/>
        </p:nvCxnSpPr>
        <p:spPr>
          <a:xfrm>
            <a:off x="3331738" y="2923953"/>
            <a:ext cx="29894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FB7E3C-EFDB-469A-A94E-397FAB8CF6D8}"/>
              </a:ext>
            </a:extLst>
          </p:cNvPr>
          <p:cNvCxnSpPr>
            <a:cxnSpLocks/>
          </p:cNvCxnSpPr>
          <p:nvPr/>
        </p:nvCxnSpPr>
        <p:spPr>
          <a:xfrm>
            <a:off x="8560377" y="3802561"/>
            <a:ext cx="3305" cy="17976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AB3A81-9131-40B7-92AD-C91D812F8D33}"/>
              </a:ext>
            </a:extLst>
          </p:cNvPr>
          <p:cNvCxnSpPr>
            <a:cxnSpLocks/>
          </p:cNvCxnSpPr>
          <p:nvPr/>
        </p:nvCxnSpPr>
        <p:spPr>
          <a:xfrm>
            <a:off x="7705989" y="3802561"/>
            <a:ext cx="0" cy="1789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67639B-81AB-4744-9F1C-CD958A636EC9}"/>
              </a:ext>
            </a:extLst>
          </p:cNvPr>
          <p:cNvCxnSpPr/>
          <p:nvPr/>
        </p:nvCxnSpPr>
        <p:spPr>
          <a:xfrm flipH="1" flipV="1">
            <a:off x="7705989" y="4021322"/>
            <a:ext cx="857693" cy="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8AE32E-B612-4807-B455-17A94D11EA00}"/>
              </a:ext>
            </a:extLst>
          </p:cNvPr>
          <p:cNvCxnSpPr/>
          <p:nvPr/>
        </p:nvCxnSpPr>
        <p:spPr>
          <a:xfrm flipH="1" flipV="1">
            <a:off x="7704955" y="4412779"/>
            <a:ext cx="857693" cy="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A8AF5E-E548-477A-9C94-DD915E649E45}"/>
              </a:ext>
            </a:extLst>
          </p:cNvPr>
          <p:cNvCxnSpPr/>
          <p:nvPr/>
        </p:nvCxnSpPr>
        <p:spPr>
          <a:xfrm flipH="1" flipV="1">
            <a:off x="7704954" y="4804236"/>
            <a:ext cx="857693" cy="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FA54AB-9117-4AD8-8843-68E8C6F80E8C}"/>
              </a:ext>
            </a:extLst>
          </p:cNvPr>
          <p:cNvCxnSpPr/>
          <p:nvPr/>
        </p:nvCxnSpPr>
        <p:spPr>
          <a:xfrm flipH="1" flipV="1">
            <a:off x="7702684" y="5195693"/>
            <a:ext cx="857693" cy="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12E0B4-B258-48D2-A185-2B6D24877965}"/>
              </a:ext>
            </a:extLst>
          </p:cNvPr>
          <p:cNvSpPr txBox="1"/>
          <p:nvPr/>
        </p:nvSpPr>
        <p:spPr>
          <a:xfrm rot="16200000">
            <a:off x="7876079" y="4653025"/>
            <a:ext cx="1607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Escalier pour le rdc </a:t>
            </a:r>
            <a:endParaRPr lang="en-CA" sz="1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4DE597-9F58-43C2-BFB8-40895C12D66C}"/>
              </a:ext>
            </a:extLst>
          </p:cNvPr>
          <p:cNvCxnSpPr>
            <a:cxnSpLocks/>
          </p:cNvCxnSpPr>
          <p:nvPr/>
        </p:nvCxnSpPr>
        <p:spPr>
          <a:xfrm>
            <a:off x="3331738" y="2923953"/>
            <a:ext cx="1" cy="322166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8AE88E02-7281-4728-9944-F3C84F776BC3}"/>
              </a:ext>
            </a:extLst>
          </p:cNvPr>
          <p:cNvSpPr/>
          <p:nvPr/>
        </p:nvSpPr>
        <p:spPr>
          <a:xfrm>
            <a:off x="9931163" y="2172220"/>
            <a:ext cx="528794" cy="41253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2CCA16-71CD-412D-846B-E82F43268AA9}"/>
              </a:ext>
            </a:extLst>
          </p:cNvPr>
          <p:cNvCxnSpPr/>
          <p:nvPr/>
        </p:nvCxnSpPr>
        <p:spPr>
          <a:xfrm flipH="1" flipV="1">
            <a:off x="7693211" y="5583071"/>
            <a:ext cx="857693" cy="8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B41DF4-3D9F-4C57-A4D3-3D6042BA8BD4}"/>
              </a:ext>
            </a:extLst>
          </p:cNvPr>
          <p:cNvCxnSpPr>
            <a:cxnSpLocks/>
          </p:cNvCxnSpPr>
          <p:nvPr/>
        </p:nvCxnSpPr>
        <p:spPr>
          <a:xfrm flipH="1">
            <a:off x="7684930" y="1691590"/>
            <a:ext cx="7844" cy="212784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3C947D-AF62-4BE5-AFA2-EE78E76C6401}"/>
              </a:ext>
            </a:extLst>
          </p:cNvPr>
          <p:cNvCxnSpPr>
            <a:cxnSpLocks/>
          </p:cNvCxnSpPr>
          <p:nvPr/>
        </p:nvCxnSpPr>
        <p:spPr>
          <a:xfrm flipH="1">
            <a:off x="7684930" y="3802561"/>
            <a:ext cx="376279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D16B7DA-8BA7-4A87-B640-52EED2EE7598}"/>
              </a:ext>
            </a:extLst>
          </p:cNvPr>
          <p:cNvSpPr txBox="1"/>
          <p:nvPr/>
        </p:nvSpPr>
        <p:spPr>
          <a:xfrm rot="16200000">
            <a:off x="9961682" y="504667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cuisine</a:t>
            </a:r>
            <a:endParaRPr lang="en-CA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B65514E-1A2A-412C-99C9-D379FEBB03FA}"/>
              </a:ext>
            </a:extLst>
          </p:cNvPr>
          <p:cNvGrpSpPr/>
          <p:nvPr/>
        </p:nvGrpSpPr>
        <p:grpSpPr>
          <a:xfrm rot="16200000">
            <a:off x="7796423" y="2879446"/>
            <a:ext cx="673345" cy="1191269"/>
            <a:chOff x="10766846" y="357783"/>
            <a:chExt cx="870471" cy="2251979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1F61A00-5E48-4B02-A8EF-DA63E5FD8A09}"/>
                </a:ext>
              </a:extLst>
            </p:cNvPr>
            <p:cNvCxnSpPr>
              <a:cxnSpLocks/>
            </p:cNvCxnSpPr>
            <p:nvPr/>
          </p:nvCxnSpPr>
          <p:spPr>
            <a:xfrm>
              <a:off x="11637317" y="366348"/>
              <a:ext cx="0" cy="2243414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4E8128-A290-45AE-820C-4759130C729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9624" y="357783"/>
              <a:ext cx="0" cy="2243414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11D0000-5B65-4400-8C7A-125C29B3C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9624" y="357783"/>
              <a:ext cx="857693" cy="856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9D7B61-7779-47C5-970C-00493516C7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8590" y="637183"/>
              <a:ext cx="857693" cy="856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17C234-8EE2-4A88-8E57-BCB098BE9F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9624" y="1030883"/>
              <a:ext cx="857693" cy="856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6E3244B-A8B6-4F62-9B7E-51C876E6C6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8590" y="1422340"/>
              <a:ext cx="857693" cy="856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42DA303-2CD0-4B68-9744-D4F5BBB1E2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8589" y="1813797"/>
              <a:ext cx="857693" cy="856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14EBD5C-9D8D-424E-A786-AC8071D48F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6319" y="2205254"/>
              <a:ext cx="857693" cy="856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45735C4-EA8E-4F21-8DCB-AFDC0D2349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66846" y="2592632"/>
              <a:ext cx="857693" cy="856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D54AA1F-1EA1-49A4-8E84-FB3545EEEB11}"/>
              </a:ext>
            </a:extLst>
          </p:cNvPr>
          <p:cNvSpPr txBox="1"/>
          <p:nvPr/>
        </p:nvSpPr>
        <p:spPr>
          <a:xfrm>
            <a:off x="7629496" y="2884200"/>
            <a:ext cx="1589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Escalier pour le loft</a:t>
            </a:r>
            <a:endParaRPr lang="en-CA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8EB0D55-01DD-4F9B-B4BC-5592BB3D66B9}"/>
              </a:ext>
            </a:extLst>
          </p:cNvPr>
          <p:cNvSpPr txBox="1"/>
          <p:nvPr/>
        </p:nvSpPr>
        <p:spPr>
          <a:xfrm>
            <a:off x="9543137" y="2762519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Bureau</a:t>
            </a:r>
            <a:endParaRPr lang="en-CA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C7107E-A06D-490B-8C69-3E57A55C7D66}"/>
              </a:ext>
            </a:extLst>
          </p:cNvPr>
          <p:cNvSpPr txBox="1"/>
          <p:nvPr/>
        </p:nvSpPr>
        <p:spPr>
          <a:xfrm>
            <a:off x="8757593" y="3348883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toilette</a:t>
            </a:r>
            <a:endParaRPr lang="en-CA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94F948-0544-48BF-8168-29CE7800F979}"/>
              </a:ext>
            </a:extLst>
          </p:cNvPr>
          <p:cNvSpPr txBox="1"/>
          <p:nvPr/>
        </p:nvSpPr>
        <p:spPr>
          <a:xfrm>
            <a:off x="4795666" y="4512432"/>
            <a:ext cx="150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Espace ouvert</a:t>
            </a:r>
            <a:endParaRPr lang="en-CA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E46603-3CC6-432A-B606-78F510108741}"/>
              </a:ext>
            </a:extLst>
          </p:cNvPr>
          <p:cNvSpPr txBox="1"/>
          <p:nvPr/>
        </p:nvSpPr>
        <p:spPr>
          <a:xfrm>
            <a:off x="4238286" y="2067746"/>
            <a:ext cx="204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Salle de rangement </a:t>
            </a:r>
          </a:p>
          <a:p>
            <a:r>
              <a:rPr lang="fr-CA" dirty="0"/>
              <a:t>(va devenir le labo)</a:t>
            </a:r>
            <a:endParaRPr lang="en-CA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0EF0B75-1E32-443E-87F9-1F51EF604F61}"/>
              </a:ext>
            </a:extLst>
          </p:cNvPr>
          <p:cNvSpPr txBox="1"/>
          <p:nvPr/>
        </p:nvSpPr>
        <p:spPr>
          <a:xfrm>
            <a:off x="9890027" y="2539385"/>
            <a:ext cx="111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Wi-Fi </a:t>
            </a:r>
            <a:endParaRPr lang="en-CA" sz="14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56ACAD1-24CE-4108-A62B-7789E00094EA}"/>
              </a:ext>
            </a:extLst>
          </p:cNvPr>
          <p:cNvCxnSpPr>
            <a:cxnSpLocks/>
          </p:cNvCxnSpPr>
          <p:nvPr/>
        </p:nvCxnSpPr>
        <p:spPr>
          <a:xfrm>
            <a:off x="6996517" y="2923953"/>
            <a:ext cx="6884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77B5142-E04A-4ED5-A51D-788838AAA4DF}"/>
              </a:ext>
            </a:extLst>
          </p:cNvPr>
          <p:cNvCxnSpPr>
            <a:cxnSpLocks/>
          </p:cNvCxnSpPr>
          <p:nvPr/>
        </p:nvCxnSpPr>
        <p:spPr>
          <a:xfrm>
            <a:off x="7690118" y="1688131"/>
            <a:ext cx="0" cy="12249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F7F666A-BB3A-4A07-A5F0-CB32D9F04752}"/>
              </a:ext>
            </a:extLst>
          </p:cNvPr>
          <p:cNvSpPr txBox="1"/>
          <p:nvPr/>
        </p:nvSpPr>
        <p:spPr>
          <a:xfrm>
            <a:off x="1211794" y="4050767"/>
            <a:ext cx="150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Espace ouvert</a:t>
            </a:r>
          </a:p>
          <a:p>
            <a:pPr algn="ctr"/>
            <a:r>
              <a:rPr lang="fr-CA" dirty="0"/>
              <a:t>(surélevé)</a:t>
            </a:r>
            <a:endParaRPr lang="en-CA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24D7A11-FA23-4922-B5A1-6CFF2B297B40}"/>
              </a:ext>
            </a:extLst>
          </p:cNvPr>
          <p:cNvCxnSpPr>
            <a:cxnSpLocks/>
          </p:cNvCxnSpPr>
          <p:nvPr/>
        </p:nvCxnSpPr>
        <p:spPr>
          <a:xfrm>
            <a:off x="3331738" y="1699032"/>
            <a:ext cx="0" cy="12249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BE928CF-93D5-4AC4-B5A5-6331C551890F}"/>
              </a:ext>
            </a:extLst>
          </p:cNvPr>
          <p:cNvCxnSpPr>
            <a:cxnSpLocks/>
          </p:cNvCxnSpPr>
          <p:nvPr/>
        </p:nvCxnSpPr>
        <p:spPr>
          <a:xfrm>
            <a:off x="744278" y="2923953"/>
            <a:ext cx="2587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CC1EE2-D2FE-435A-BA57-841B841533B9}"/>
              </a:ext>
            </a:extLst>
          </p:cNvPr>
          <p:cNvSpPr/>
          <p:nvPr/>
        </p:nvSpPr>
        <p:spPr>
          <a:xfrm>
            <a:off x="744276" y="1699032"/>
            <a:ext cx="2545023" cy="121401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25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3CF2-85E3-41C4-A963-85548F81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69" y="733217"/>
            <a:ext cx="10515600" cy="721144"/>
          </a:xfrm>
        </p:spPr>
        <p:txBody>
          <a:bodyPr/>
          <a:lstStyle/>
          <a:p>
            <a:r>
              <a:rPr lang="fr-CA" dirty="0"/>
              <a:t>Bâtisse </a:t>
            </a:r>
            <a:r>
              <a:rPr lang="fr-CA" dirty="0" err="1"/>
              <a:t>Mycotrope</a:t>
            </a:r>
            <a:r>
              <a:rPr lang="fr-CA" dirty="0"/>
              <a:t> – Sous-sol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42727C-2EE4-4AA1-96CE-B632A0161F64}"/>
              </a:ext>
            </a:extLst>
          </p:cNvPr>
          <p:cNvSpPr/>
          <p:nvPr/>
        </p:nvSpPr>
        <p:spPr>
          <a:xfrm>
            <a:off x="744278" y="1690688"/>
            <a:ext cx="10719391" cy="44442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6EDB74-5EC1-4CC6-AEBE-88409385EC18}"/>
              </a:ext>
            </a:extLst>
          </p:cNvPr>
          <p:cNvSpPr txBox="1"/>
          <p:nvPr/>
        </p:nvSpPr>
        <p:spPr>
          <a:xfrm rot="16200000">
            <a:off x="10703910" y="3703856"/>
            <a:ext cx="934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Porte de</a:t>
            </a:r>
          </a:p>
          <a:p>
            <a:r>
              <a:rPr lang="fr-CA" sz="1600" dirty="0"/>
              <a:t> garage 3</a:t>
            </a:r>
            <a:endParaRPr lang="en-CA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71324E-43A2-440D-8017-E160A07A7E86}"/>
              </a:ext>
            </a:extLst>
          </p:cNvPr>
          <p:cNvSpPr/>
          <p:nvPr/>
        </p:nvSpPr>
        <p:spPr>
          <a:xfrm>
            <a:off x="10096499" y="1690688"/>
            <a:ext cx="1357715" cy="171291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B34FBA-D791-47A7-8E65-6500DC92C5D5}"/>
              </a:ext>
            </a:extLst>
          </p:cNvPr>
          <p:cNvCxnSpPr>
            <a:cxnSpLocks/>
          </p:cNvCxnSpPr>
          <p:nvPr/>
        </p:nvCxnSpPr>
        <p:spPr>
          <a:xfrm>
            <a:off x="9398000" y="3403600"/>
            <a:ext cx="20497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234745-7A57-46A3-A815-8CD0D16BCB16}"/>
              </a:ext>
            </a:extLst>
          </p:cNvPr>
          <p:cNvCxnSpPr>
            <a:cxnSpLocks/>
          </p:cNvCxnSpPr>
          <p:nvPr/>
        </p:nvCxnSpPr>
        <p:spPr>
          <a:xfrm>
            <a:off x="8291917" y="3406553"/>
            <a:ext cx="4710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F4CAAF-EEB7-41D0-B998-330F5D55189E}"/>
              </a:ext>
            </a:extLst>
          </p:cNvPr>
          <p:cNvCxnSpPr>
            <a:cxnSpLocks/>
          </p:cNvCxnSpPr>
          <p:nvPr/>
        </p:nvCxnSpPr>
        <p:spPr>
          <a:xfrm>
            <a:off x="8291917" y="1690688"/>
            <a:ext cx="0" cy="1703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6CDECAC-1BE8-43FA-817A-2FA7773BB5EC}"/>
              </a:ext>
            </a:extLst>
          </p:cNvPr>
          <p:cNvSpPr txBox="1"/>
          <p:nvPr/>
        </p:nvSpPr>
        <p:spPr>
          <a:xfrm>
            <a:off x="8527458" y="2224229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Salle des</a:t>
            </a:r>
          </a:p>
          <a:p>
            <a:pPr algn="ctr"/>
            <a:r>
              <a:rPr lang="fr-CA" sz="1600" dirty="0"/>
              <a:t>machines 2</a:t>
            </a:r>
            <a:endParaRPr lang="en-CA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98B4E6-2B60-4A2C-8D37-1EA931DD9323}"/>
              </a:ext>
            </a:extLst>
          </p:cNvPr>
          <p:cNvCxnSpPr>
            <a:cxnSpLocks/>
          </p:cNvCxnSpPr>
          <p:nvPr/>
        </p:nvCxnSpPr>
        <p:spPr>
          <a:xfrm>
            <a:off x="10090005" y="4488535"/>
            <a:ext cx="13577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B1412C-9636-4FF4-98D3-58482761692D}"/>
              </a:ext>
            </a:extLst>
          </p:cNvPr>
          <p:cNvCxnSpPr>
            <a:cxnSpLocks/>
          </p:cNvCxnSpPr>
          <p:nvPr/>
        </p:nvCxnSpPr>
        <p:spPr>
          <a:xfrm>
            <a:off x="10090005" y="4496246"/>
            <a:ext cx="6495" cy="16387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7E69343-8DE8-4F34-98CE-5A97E86F7F66}"/>
              </a:ext>
            </a:extLst>
          </p:cNvPr>
          <p:cNvSpPr/>
          <p:nvPr/>
        </p:nvSpPr>
        <p:spPr>
          <a:xfrm>
            <a:off x="10096499" y="4495111"/>
            <a:ext cx="1357717" cy="16296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FD99FD-2B29-4EDB-A711-A66F8597BD7A}"/>
              </a:ext>
            </a:extLst>
          </p:cNvPr>
          <p:cNvCxnSpPr>
            <a:cxnSpLocks/>
          </p:cNvCxnSpPr>
          <p:nvPr/>
        </p:nvCxnSpPr>
        <p:spPr>
          <a:xfrm>
            <a:off x="744278" y="3708400"/>
            <a:ext cx="61252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03C96F4-8A45-4E70-B77C-E9C3E73B428C}"/>
              </a:ext>
            </a:extLst>
          </p:cNvPr>
          <p:cNvCxnSpPr>
            <a:cxnSpLocks/>
          </p:cNvCxnSpPr>
          <p:nvPr/>
        </p:nvCxnSpPr>
        <p:spPr>
          <a:xfrm>
            <a:off x="728331" y="3900136"/>
            <a:ext cx="61252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D8BE79-E680-4BC0-9095-BF66DCED98B8}"/>
              </a:ext>
            </a:extLst>
          </p:cNvPr>
          <p:cNvCxnSpPr>
            <a:cxnSpLocks/>
          </p:cNvCxnSpPr>
          <p:nvPr/>
        </p:nvCxnSpPr>
        <p:spPr>
          <a:xfrm>
            <a:off x="7834717" y="3406553"/>
            <a:ext cx="4560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A48277-1346-420D-8697-867811A5D035}"/>
              </a:ext>
            </a:extLst>
          </p:cNvPr>
          <p:cNvCxnSpPr>
            <a:cxnSpLocks/>
          </p:cNvCxnSpPr>
          <p:nvPr/>
        </p:nvCxnSpPr>
        <p:spPr>
          <a:xfrm flipV="1">
            <a:off x="6869517" y="3393853"/>
            <a:ext cx="0" cy="860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D10661-D27F-4244-8692-E4DC15BC5807}"/>
              </a:ext>
            </a:extLst>
          </p:cNvPr>
          <p:cNvCxnSpPr>
            <a:cxnSpLocks/>
          </p:cNvCxnSpPr>
          <p:nvPr/>
        </p:nvCxnSpPr>
        <p:spPr>
          <a:xfrm>
            <a:off x="9398000" y="4481730"/>
            <a:ext cx="69849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9098F35-A7E7-47E6-B1C8-729CAC936D8D}"/>
              </a:ext>
            </a:extLst>
          </p:cNvPr>
          <p:cNvCxnSpPr>
            <a:cxnSpLocks/>
          </p:cNvCxnSpPr>
          <p:nvPr/>
        </p:nvCxnSpPr>
        <p:spPr>
          <a:xfrm>
            <a:off x="7834717" y="4496246"/>
            <a:ext cx="968242" cy="3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1395A9-1FE0-4734-8A5A-D6ABF624415F}"/>
              </a:ext>
            </a:extLst>
          </p:cNvPr>
          <p:cNvCxnSpPr>
            <a:cxnSpLocks/>
          </p:cNvCxnSpPr>
          <p:nvPr/>
        </p:nvCxnSpPr>
        <p:spPr>
          <a:xfrm flipV="1">
            <a:off x="7847404" y="4495111"/>
            <a:ext cx="0" cy="5393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071953C-3D87-4EFE-8584-7CE90171E819}"/>
              </a:ext>
            </a:extLst>
          </p:cNvPr>
          <p:cNvCxnSpPr>
            <a:cxnSpLocks/>
          </p:cNvCxnSpPr>
          <p:nvPr/>
        </p:nvCxnSpPr>
        <p:spPr>
          <a:xfrm flipV="1">
            <a:off x="7852167" y="5638800"/>
            <a:ext cx="0" cy="4961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7291487-B846-4468-A310-417BC6B5A71D}"/>
              </a:ext>
            </a:extLst>
          </p:cNvPr>
          <p:cNvSpPr txBox="1"/>
          <p:nvPr/>
        </p:nvSpPr>
        <p:spPr>
          <a:xfrm>
            <a:off x="2595096" y="2407157"/>
            <a:ext cx="2423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Futur salle de fructification</a:t>
            </a:r>
            <a:endParaRPr lang="en-CA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495246-EF95-42B0-8387-C98202230F17}"/>
              </a:ext>
            </a:extLst>
          </p:cNvPr>
          <p:cNvSpPr txBox="1"/>
          <p:nvPr/>
        </p:nvSpPr>
        <p:spPr>
          <a:xfrm>
            <a:off x="2690052" y="4878973"/>
            <a:ext cx="2423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Futur salle de fructification</a:t>
            </a:r>
            <a:endParaRPr lang="en-CA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4831D4D-14F8-4258-A057-ADE591EDD020}"/>
              </a:ext>
            </a:extLst>
          </p:cNvPr>
          <p:cNvSpPr txBox="1"/>
          <p:nvPr/>
        </p:nvSpPr>
        <p:spPr>
          <a:xfrm>
            <a:off x="3656855" y="1344090"/>
            <a:ext cx="4001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/>
              <a:t>Le plafond est une dalle de 6 pouces de béton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31237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159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Schéma variés </vt:lpstr>
      <vt:lpstr>PowerPoint Presentation</vt:lpstr>
      <vt:lpstr>Bâtisse Mycotrophe – Rez-de-chaussée</vt:lpstr>
      <vt:lpstr>Bâtisse Mycotrope – Deuxième étage</vt:lpstr>
      <vt:lpstr>Bâtisse Mycotrope – Sous-sol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Paquet-Clouston</dc:creator>
  <cp:lastModifiedBy>Cory Paquet-Clouston</cp:lastModifiedBy>
  <cp:revision>10</cp:revision>
  <dcterms:created xsi:type="dcterms:W3CDTF">2019-11-10T17:58:12Z</dcterms:created>
  <dcterms:modified xsi:type="dcterms:W3CDTF">2019-12-08T05:17:24Z</dcterms:modified>
</cp:coreProperties>
</file>