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Amatic SC"/>
      <p:regular r:id="rId18"/>
      <p:bold r:id="rId19"/>
    </p:embeddedFont>
    <p:embeddedFont>
      <p:font typeface="Source Code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SourceCodePr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AmaticSC-bold.fntdata"/><Relationship Id="rId6" Type="http://schemas.openxmlformats.org/officeDocument/2006/relationships/slide" Target="slides/slide2.xml"/><Relationship Id="rId18" Type="http://schemas.openxmlformats.org/officeDocument/2006/relationships/font" Target="fonts/AmaticSC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Shape 3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Shape 3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Shape 40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Shape 4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Sea Level Rise Results</a:t>
            </a:r>
            <a:endParaRPr/>
          </a:p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Cory Alini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idx="1" type="body"/>
          </p:nvPr>
        </p:nvSpPr>
        <p:spPr>
          <a:xfrm>
            <a:off x="102750" y="326925"/>
            <a:ext cx="2586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Lincoln 10</a:t>
            </a:r>
            <a:endParaRPr/>
          </a:p>
        </p:txBody>
      </p:sp>
      <p:pic>
        <p:nvPicPr>
          <p:cNvPr descr="lincoln 10.png" id="113" name="Shape 113"/>
          <p:cNvPicPr preferRelativeResize="0"/>
          <p:nvPr/>
        </p:nvPicPr>
        <p:blipFill rotWithShape="1">
          <a:blip r:embed="rId3">
            <a:alphaModFix/>
          </a:blip>
          <a:srcRect b="5555" l="0" r="0" t="5563"/>
          <a:stretch/>
        </p:blipFill>
        <p:spPr>
          <a:xfrm>
            <a:off x="2563125" y="152400"/>
            <a:ext cx="401775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>
            <p:ph idx="1" type="body"/>
          </p:nvPr>
        </p:nvSpPr>
        <p:spPr>
          <a:xfrm>
            <a:off x="262200" y="326925"/>
            <a:ext cx="22506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Original Knox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original_knox.png" id="119" name="Shape 119"/>
          <p:cNvPicPr preferRelativeResize="0"/>
          <p:nvPr/>
        </p:nvPicPr>
        <p:blipFill rotWithShape="1">
          <a:blip r:embed="rId3">
            <a:alphaModFix/>
          </a:blip>
          <a:srcRect b="0" l="8902" r="8894" t="0"/>
          <a:stretch/>
        </p:blipFill>
        <p:spPr>
          <a:xfrm>
            <a:off x="2563125" y="152400"/>
            <a:ext cx="4017758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idx="1" type="body"/>
          </p:nvPr>
        </p:nvSpPr>
        <p:spPr>
          <a:xfrm>
            <a:off x="262200" y="326925"/>
            <a:ext cx="22506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Knox 5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knox 5.png" id="125" name="Shape 125"/>
          <p:cNvPicPr preferRelativeResize="0"/>
          <p:nvPr/>
        </p:nvPicPr>
        <p:blipFill rotWithShape="1">
          <a:blip r:embed="rId3">
            <a:alphaModFix/>
          </a:blip>
          <a:srcRect b="0" l="9063" r="9063" t="0"/>
          <a:stretch/>
        </p:blipFill>
        <p:spPr>
          <a:xfrm>
            <a:off x="2563125" y="152400"/>
            <a:ext cx="401775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idx="1" type="body"/>
          </p:nvPr>
        </p:nvSpPr>
        <p:spPr>
          <a:xfrm>
            <a:off x="262200" y="326925"/>
            <a:ext cx="22506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Knox 10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knox 10.png" id="131" name="Shape 131"/>
          <p:cNvPicPr preferRelativeResize="0"/>
          <p:nvPr/>
        </p:nvPicPr>
        <p:blipFill rotWithShape="1">
          <a:blip r:embed="rId3">
            <a:alphaModFix/>
          </a:blip>
          <a:srcRect b="0" l="9151" r="9142" t="0"/>
          <a:stretch/>
        </p:blipFill>
        <p:spPr>
          <a:xfrm>
            <a:off x="2563125" y="152400"/>
            <a:ext cx="401775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Relevant Work</a:t>
            </a:r>
            <a:endParaRPr/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NOAA Coastal Services Center.” Detailed Methodology for Mapping Sea Level Rise Inundation.”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Li, Xingong, C. J. Grady, and A. Townsend Peterson. ”Delineating Sea Level Rise Inundation Using a Graph Traversal Algorithm.”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			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		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		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Size</a:t>
            </a:r>
            <a:endParaRPr/>
          </a:p>
        </p:txBody>
      </p:sp>
      <p:pic>
        <p:nvPicPr>
          <p:cNvPr descr="Screen Shot 2016-12-18 at 2.36.22 PM.png"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5450" y="876300"/>
            <a:ext cx="5753100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Run times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Screen Shot 2016-12-18 at 2.36.32 PM.png"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9325" y="2975675"/>
            <a:ext cx="4652975" cy="1851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12-18 at 2.36.24 PM.png" id="76" name="Shape 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7275" y="998575"/>
            <a:ext cx="4295025" cy="1726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12-18 at 2.36.19 PM.png" id="77" name="Shape 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574125"/>
            <a:ext cx="3874526" cy="2287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idx="1" type="body"/>
          </p:nvPr>
        </p:nvSpPr>
        <p:spPr>
          <a:xfrm>
            <a:off x="262200" y="326925"/>
            <a:ext cx="22506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Original Kaweah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original kaweah.png"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3125" y="152400"/>
            <a:ext cx="4017761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idx="1" type="body"/>
          </p:nvPr>
        </p:nvSpPr>
        <p:spPr>
          <a:xfrm>
            <a:off x="262200" y="326925"/>
            <a:ext cx="22506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Kaweah 500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kaweah 500.png" id="89" name="Shape 89"/>
          <p:cNvPicPr preferRelativeResize="0"/>
          <p:nvPr/>
        </p:nvPicPr>
        <p:blipFill rotWithShape="1">
          <a:blip r:embed="rId3">
            <a:alphaModFix/>
          </a:blip>
          <a:srcRect b="19" l="0" r="0" t="19"/>
          <a:stretch/>
        </p:blipFill>
        <p:spPr>
          <a:xfrm>
            <a:off x="2563125" y="152400"/>
            <a:ext cx="4017760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>
            <p:ph idx="1" type="body"/>
          </p:nvPr>
        </p:nvSpPr>
        <p:spPr>
          <a:xfrm>
            <a:off x="262200" y="326925"/>
            <a:ext cx="22506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Kaweah 1000</a:t>
            </a:r>
            <a:endParaRPr/>
          </a:p>
          <a:p>
            <a:pPr indent="0" lvl="0" marL="0" rt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kaweah 1000.png" id="95" name="Shape 95"/>
          <p:cNvPicPr preferRelativeResize="0"/>
          <p:nvPr/>
        </p:nvPicPr>
        <p:blipFill rotWithShape="1">
          <a:blip r:embed="rId3">
            <a:alphaModFix/>
          </a:blip>
          <a:srcRect b="0" l="19" r="19" t="0"/>
          <a:stretch/>
        </p:blipFill>
        <p:spPr>
          <a:xfrm>
            <a:off x="2563125" y="152400"/>
            <a:ext cx="4017760" cy="4838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" type="body"/>
          </p:nvPr>
        </p:nvSpPr>
        <p:spPr>
          <a:xfrm>
            <a:off x="102750" y="326925"/>
            <a:ext cx="2586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Original Lincoln</a:t>
            </a:r>
            <a:endParaRPr/>
          </a:p>
        </p:txBody>
      </p:sp>
      <p:pic>
        <p:nvPicPr>
          <p:cNvPr descr="original lincoln.png" id="101" name="Shape 101"/>
          <p:cNvPicPr preferRelativeResize="0"/>
          <p:nvPr/>
        </p:nvPicPr>
        <p:blipFill rotWithShape="1">
          <a:blip r:embed="rId3">
            <a:alphaModFix/>
          </a:blip>
          <a:srcRect b="5586" l="0" r="0" t="5595"/>
          <a:stretch/>
        </p:blipFill>
        <p:spPr>
          <a:xfrm>
            <a:off x="2563125" y="152400"/>
            <a:ext cx="401775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idx="1" type="body"/>
          </p:nvPr>
        </p:nvSpPr>
        <p:spPr>
          <a:xfrm>
            <a:off x="102750" y="326925"/>
            <a:ext cx="2586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Lincoln 5</a:t>
            </a:r>
            <a:endParaRPr/>
          </a:p>
        </p:txBody>
      </p:sp>
      <p:pic>
        <p:nvPicPr>
          <p:cNvPr descr="lincoln 5.png" id="107" name="Shape 107"/>
          <p:cNvPicPr preferRelativeResize="0"/>
          <p:nvPr/>
        </p:nvPicPr>
        <p:blipFill rotWithShape="1">
          <a:blip r:embed="rId3">
            <a:alphaModFix/>
          </a:blip>
          <a:srcRect b="5736" l="0" r="0" t="5736"/>
          <a:stretch/>
        </p:blipFill>
        <p:spPr>
          <a:xfrm>
            <a:off x="2563125" y="152400"/>
            <a:ext cx="401775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