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2"/>
    <p:restoredTop sz="94663"/>
  </p:normalViewPr>
  <p:slideViewPr>
    <p:cSldViewPr snapToGrid="0" snapToObjects="1">
      <p:cViewPr varScale="1">
        <p:scale>
          <a:sx n="73" d="100"/>
          <a:sy n="73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9051-BEF6-9246-A1E9-36A5795A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162EF-E2D7-AE45-A74B-9C4B98889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83FC-6705-F047-9923-0BDB1EE7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F90D-0F4D-364B-BCF8-819C6321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CACB9-AC3E-A847-B569-C3FDA807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D147-065B-254D-BC09-B254604E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AAFA2-31C4-7241-902E-71B5139E7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E58A-3D66-694A-8034-687EAA91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0201-673F-A942-B6FE-80CF81C4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B213-688C-824C-8E6E-7C7A4EF2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4E924-2C2B-F14D-A940-8D6284520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CF1E5-0646-7149-BD59-F3399182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8351-5513-D347-813E-C357F0F5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AFCE-876A-9142-93A1-69504AB7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57BB-773A-8A47-8F16-EFAFF037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AB99-ED75-F241-977D-3F67074E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744F-2860-A546-A915-88DC1D2E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3428-E18A-FC4E-BC9B-E858F353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97356-2D07-354D-AE3E-007BCC54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E786-BCE1-E74B-A7EA-74911FB0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C19F-9241-0747-B07F-B0704C8E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5695-13B8-B54F-86A4-85E83C7C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D206-75D1-0F45-B5A8-D2C96364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4F9B-5A0A-FF4B-8DA6-028AD4D1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C451-B664-F045-AC5E-DBE37827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E43-579C-FB47-88CC-32D17024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7212-9083-9F40-BEBE-DB4892BB5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ED900-CE5E-0443-B054-CF294D66B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BC09D-7345-0046-9C05-18C12ED4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650F9-BCB3-914A-8A17-D44986FB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D1B1-50F1-1342-91F4-F2768B42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9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7EA5-447E-744C-B99B-7BA52703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388F-CE60-4E49-BAA0-D1A31653B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DB5BB-AD9C-F64E-826C-90B325F32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ACE5F-6E7E-5440-AF82-ADCE8B432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8F48B-19E6-FF46-AC68-50CFA0538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9CB86-9851-644C-A288-58F65408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3E34F-896A-9242-BE33-714C526B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E4511-6D56-904C-9E66-24311790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BDBE-AACC-AC4C-AC2E-0832BF32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1927A-3D2B-F24E-8F5B-F2F47E3C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B11C0-3D47-5B4B-923C-E75E145C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DC1DA-0C0C-EA45-B860-C1CC5F5C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1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219BF-627C-854E-9CD7-10D60EAF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C5176-1130-A449-8087-B5C2640E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F6FC0-1D50-3D4C-9101-4332D8F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F523-2A71-DD4F-A7E6-E033A5CF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A6EB-6F17-1846-9C15-6B9C242A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58DE8-DB3F-CA44-9248-E1350EAB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1B7D4-CBE0-294A-A004-C29AD0C0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8692-9404-1144-BCDE-284F48A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5EE9-33BE-634C-A9B1-FFFB07D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4BD0-07AD-4F44-B67F-1696D0C2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D9398-180E-DB42-AEC8-863E8378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0D314-215A-AB48-B91B-49A4766C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A6197-EAAC-0C46-A14B-D3086191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AA2A7-257F-834B-892B-4DFE8AA9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F3965-C7E5-6142-AED1-B4A9AFE1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E9BCA-2350-6D48-8A59-D6B01F88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662A2-B6B7-E14F-92B9-2340EEAA0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F6D2-EF10-654B-9E09-4B0AD62BA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B84F-3F4B-9449-B6F0-14BDECDFB7E2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2E2D9-5D60-F847-9843-9D41A558F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11F5-E6FC-9F42-82B6-2D02EC1DA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82A5-3505-C64A-A862-305276151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39A0-8A75-6F40-B3E6-B61C7C1F2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64486" cy="2110694"/>
          </a:xfrm>
        </p:spPr>
        <p:txBody>
          <a:bodyPr/>
          <a:lstStyle/>
          <a:p>
            <a:r>
              <a:rPr lang="en-US" dirty="0"/>
              <a:t>How to launch Python in </a:t>
            </a:r>
            <a:r>
              <a:rPr lang="en-US" dirty="0" err="1"/>
              <a:t>Cocal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01D2FD-BC76-B34A-8852-25937867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357"/>
            <a:ext cx="12192000" cy="484928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2BA8915-645E-F542-8818-F1A1902AEB8C}"/>
              </a:ext>
            </a:extLst>
          </p:cNvPr>
          <p:cNvSpPr/>
          <p:nvPr/>
        </p:nvSpPr>
        <p:spPr>
          <a:xfrm>
            <a:off x="1016000" y="1975757"/>
            <a:ext cx="3474357" cy="408214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50800" cmpd="thinThick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75088F-2E3B-1C4B-8390-0AF95B14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960"/>
            <a:ext cx="12192000" cy="57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9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90B49-DDA4-5242-AED1-97D23545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686"/>
            <a:ext cx="12192000" cy="6246628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D895EC36-841B-EF44-816A-7704DA9AF4BA}"/>
              </a:ext>
            </a:extLst>
          </p:cNvPr>
          <p:cNvSpPr/>
          <p:nvPr/>
        </p:nvSpPr>
        <p:spPr>
          <a:xfrm>
            <a:off x="149291" y="744116"/>
            <a:ext cx="914400" cy="412880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50800" cmpd="thinThick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34A1C-6BAC-EA4F-A70A-06B2EF3DA348}"/>
              </a:ext>
            </a:extLst>
          </p:cNvPr>
          <p:cNvSpPr txBox="1"/>
          <p:nvPr/>
        </p:nvSpPr>
        <p:spPr>
          <a:xfrm>
            <a:off x="2332654" y="787664"/>
            <a:ext cx="347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the new tab</a:t>
            </a:r>
          </a:p>
        </p:txBody>
      </p:sp>
    </p:spTree>
    <p:extLst>
      <p:ext uri="{BB962C8B-B14F-4D97-AF65-F5344CB8AC3E}">
        <p14:creationId xmlns:p14="http://schemas.microsoft.com/office/powerpoint/2010/main" val="379432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A69C8C-7EC2-064B-A9FE-967F8D0F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41"/>
            <a:ext cx="12192000" cy="6726317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B90103EA-E72F-1841-9836-28247516080B}"/>
              </a:ext>
            </a:extLst>
          </p:cNvPr>
          <p:cNvSpPr/>
          <p:nvPr/>
        </p:nvSpPr>
        <p:spPr>
          <a:xfrm>
            <a:off x="2210318" y="4364394"/>
            <a:ext cx="3474357" cy="408214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50800" cmpd="thinThick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8CB79-669C-294D-A478-261561113BF3}"/>
              </a:ext>
            </a:extLst>
          </p:cNvPr>
          <p:cNvSpPr txBox="1"/>
          <p:nvPr/>
        </p:nvSpPr>
        <p:spPr>
          <a:xfrm>
            <a:off x="7464490" y="4030824"/>
            <a:ext cx="3474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the plain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classic server. Make sure you have your popups unblocked because it will launch in a separate tab.</a:t>
            </a:r>
          </a:p>
        </p:txBody>
      </p:sp>
    </p:spTree>
    <p:extLst>
      <p:ext uri="{BB962C8B-B14F-4D97-AF65-F5344CB8AC3E}">
        <p14:creationId xmlns:p14="http://schemas.microsoft.com/office/powerpoint/2010/main" val="80979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6ED4D-C129-B840-B897-13258323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0"/>
            <a:ext cx="12052300" cy="62611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6767AB32-8361-B44F-BD46-499FEACA1C7C}"/>
              </a:ext>
            </a:extLst>
          </p:cNvPr>
          <p:cNvSpPr/>
          <p:nvPr/>
        </p:nvSpPr>
        <p:spPr>
          <a:xfrm>
            <a:off x="9261750" y="5085362"/>
            <a:ext cx="1834142" cy="242775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50800" cmpd="thinThick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3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EE81B4-2F5D-7A45-B005-41DEE3AA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114"/>
            <a:ext cx="12192000" cy="38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Macintosh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to launch Python in Cocal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launch Jupyter in Cocalc</dc:title>
  <dc:creator>Cory Davis Baird</dc:creator>
  <cp:lastModifiedBy>Cory Davis Baird</cp:lastModifiedBy>
  <cp:revision>4</cp:revision>
  <dcterms:created xsi:type="dcterms:W3CDTF">2020-03-10T19:21:26Z</dcterms:created>
  <dcterms:modified xsi:type="dcterms:W3CDTF">2020-04-14T00:37:25Z</dcterms:modified>
</cp:coreProperties>
</file>