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1"/>
    <p:restoredTop sz="94663"/>
  </p:normalViewPr>
  <p:slideViewPr>
    <p:cSldViewPr snapToGrid="0" snapToObjects="1">
      <p:cViewPr varScale="1">
        <p:scale>
          <a:sx n="70" d="100"/>
          <a:sy n="70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BC475-7ECB-4441-9570-EFFCDCFA04B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83C46-41EB-EA45-81F9-2C05F261D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83C46-41EB-EA45-81F9-2C05F261D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83C46-41EB-EA45-81F9-2C05F261D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83C46-41EB-EA45-81F9-2C05F261D2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293F-E611-D34E-9657-1F016AAF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9AE8-6935-3B45-A604-28387F14C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1785-A623-9E4C-8A38-ACE23E82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8D47-B7D3-5A4F-A6CB-B12AEE7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BF78-1F7B-C143-B949-4A2AB9F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AFAF-4216-4744-A282-13AF2D97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5B470-617F-C840-AC9E-78859F66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2E58-3DAC-7944-A35E-B72CE82D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D5EF-DD58-5A49-A440-45605098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F8CE-0E13-3F46-BD7F-E47EA351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26B25-D5F1-4748-B10F-4B1E1F32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8F89-C742-9D49-BDED-E0D18627C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E704-791E-854A-A062-E5839358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A1C1-92E4-E549-A872-055676D0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31E1-0B09-254F-89D1-231DB56F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273F-26FA-F74D-BAAF-3A692510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7842-9761-F345-B4CD-F9E1E54A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0DFE-7BFA-1241-B9DD-6D9B963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87E9-9024-C14F-A7BA-DFC7091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77BF-E05C-F94E-A3E1-32477938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D6A2-FEC5-7E4C-9EC4-8DC333A2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8331-E534-804A-BDF4-B177FBA0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4333-88BD-BE4C-98E9-15B394E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82FD-0DCF-D643-8511-FE110EF8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5D08-2D86-6F45-8EB0-DB152C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CE5D-9768-7441-9040-48751923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8401-8403-DB47-AD14-EAF0B3FC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F3EC4-7247-AC45-9269-2D0F1EDE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10BC-8C7F-8842-9BF7-515705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3C0F-79C5-2D47-A01D-7E08F3C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AF64-E6F7-6744-B025-4FAA183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A4B2-8D14-E445-BA17-FBABABC6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0B0D9-C02C-8B4C-AF3A-BB57664D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0039F-F891-8044-A397-8C2B5E6A3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90EA1-744C-1C4F-BE7E-1AAD4B311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7D2CB-7F33-7D4D-BC5E-85643E109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CDFBB-3E31-BE44-BD10-D7266158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554B0-5CF7-7A46-93B9-E5A5AE54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B5A42-5C45-FC4A-9E59-19E221E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35E1-F283-C343-B614-1D27DE0F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9212-DAAA-EF46-B43D-0866CF47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5A18-7A82-4749-A42E-308B22A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4873-A6D7-8744-83DE-BF48F721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2D7E-0DF3-004B-9BB6-10C4B009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1E646-7BF3-7A40-A013-EE19FFA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2EF3-A78D-6E4A-955C-D7209CC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1E93-4996-3C4E-AB98-CE24DB70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93A8-5655-2441-9BC1-A6515421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9CAD-C6C8-0C46-9309-2EA3F798F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DA4E-E483-984B-A540-B00B665E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3E586-7279-6447-A810-B172FAE6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8AB0-1AC7-F342-8B7E-FC7112DF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FB7-EE5E-8943-A2ED-E1E06925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9DDB4-97B3-A34F-B0FD-E6A912D19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E577-A761-F14C-9217-05DAB722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0C643-2B65-2A4D-BE43-BA5B7A60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9D83-C78D-734C-A26A-7E2ED84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A9679-B62C-2D42-B1F6-36CF9244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E0F83-AF9D-CF40-B776-017CDAAF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637D-CB42-6B46-868D-AC7F50B6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F9A8-0E9E-004B-9182-E9894912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478F-6721-8941-98E0-7E3F2E7CC62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B95E-7EA9-B941-BFA2-C334185B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9E26-1B3A-3642-82EF-AE16FE3B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3C17-2985-E940-A2AE-9E05DBBE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D322-C255-514C-BA03-F477CB10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A5485-61A6-2B4F-9433-2ADB2219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165334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4BC1A6-5457-E24D-9535-813DE052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672"/>
            <a:ext cx="12192000" cy="509665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A8C5C33E-7D01-7E44-8368-EC97BD20F165}"/>
              </a:ext>
            </a:extLst>
          </p:cNvPr>
          <p:cNvSpPr/>
          <p:nvPr/>
        </p:nvSpPr>
        <p:spPr>
          <a:xfrm>
            <a:off x="0" y="744279"/>
            <a:ext cx="393405" cy="5316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67E01DC-FCBB-9840-ACDE-56944520BD99}"/>
              </a:ext>
            </a:extLst>
          </p:cNvPr>
          <p:cNvSpPr/>
          <p:nvPr/>
        </p:nvSpPr>
        <p:spPr>
          <a:xfrm>
            <a:off x="0" y="2519915"/>
            <a:ext cx="1286540" cy="350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E67E01DC-FCBB-9840-ACDE-56944520BD99}"/>
              </a:ext>
            </a:extLst>
          </p:cNvPr>
          <p:cNvSpPr/>
          <p:nvPr/>
        </p:nvSpPr>
        <p:spPr>
          <a:xfrm>
            <a:off x="0" y="2519915"/>
            <a:ext cx="1286540" cy="35087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202A74-0B50-AC4B-8F60-EC2681C9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9102"/>
            <a:ext cx="12192000" cy="493979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AC305AD-D8C8-7642-9714-C90B6FBCB394}"/>
              </a:ext>
            </a:extLst>
          </p:cNvPr>
          <p:cNvSpPr/>
          <p:nvPr/>
        </p:nvSpPr>
        <p:spPr>
          <a:xfrm>
            <a:off x="3179135" y="1913861"/>
            <a:ext cx="3466214" cy="48909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2A309-2E0F-FC4A-B4EC-6FA00769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0586"/>
            <a:ext cx="12192000" cy="300371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D90C4604-A5FA-8340-A1E4-848F15A96153}"/>
              </a:ext>
            </a:extLst>
          </p:cNvPr>
          <p:cNvSpPr/>
          <p:nvPr/>
        </p:nvSpPr>
        <p:spPr>
          <a:xfrm>
            <a:off x="2081855" y="3429000"/>
            <a:ext cx="3386257" cy="8553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F7005-BFFE-304E-A3EE-9A3B250CA5A9}"/>
              </a:ext>
            </a:extLst>
          </p:cNvPr>
          <p:cNvSpPr txBox="1"/>
          <p:nvPr/>
        </p:nvSpPr>
        <p:spPr>
          <a:xfrm>
            <a:off x="1828800" y="375084"/>
            <a:ext cx="583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APIs are needed:</a:t>
            </a:r>
          </a:p>
          <a:p>
            <a:pPr marL="342900" indent="-342900">
              <a:buAutoNum type="arabicPeriod"/>
            </a:pPr>
            <a:r>
              <a:rPr lang="en-US" dirty="0"/>
              <a:t>Maps Static API</a:t>
            </a:r>
          </a:p>
          <a:p>
            <a:pPr marL="342900" indent="-342900">
              <a:buAutoNum type="arabicPeriod"/>
            </a:pPr>
            <a:r>
              <a:rPr lang="en-US" dirty="0" err="1"/>
              <a:t>Geocodig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6432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Macintosh PowerPoint</Application>
  <PresentationFormat>Widescreen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Google Cloud Platform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</dc:title>
  <dc:creator>Cory Davis Baird</dc:creator>
  <cp:lastModifiedBy>Cory Davis Baird</cp:lastModifiedBy>
  <cp:revision>2</cp:revision>
  <dcterms:created xsi:type="dcterms:W3CDTF">2020-05-28T18:57:05Z</dcterms:created>
  <dcterms:modified xsi:type="dcterms:W3CDTF">2020-05-28T23:06:34Z</dcterms:modified>
</cp:coreProperties>
</file>