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48F9-902B-4962-81D1-4129ACAAF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9933-1A1F-43C2-A89D-591B4CA73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3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48F9-902B-4962-81D1-4129ACAAF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9933-1A1F-43C2-A89D-591B4CA73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5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48F9-902B-4962-81D1-4129ACAAF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9933-1A1F-43C2-A89D-591B4CA73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48F9-902B-4962-81D1-4129ACAAF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9933-1A1F-43C2-A89D-591B4CA73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5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48F9-902B-4962-81D1-4129ACAAF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9933-1A1F-43C2-A89D-591B4CA73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48F9-902B-4962-81D1-4129ACAAF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9933-1A1F-43C2-A89D-591B4CA73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3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48F9-902B-4962-81D1-4129ACAAF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9933-1A1F-43C2-A89D-591B4CA73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3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48F9-902B-4962-81D1-4129ACAAF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9933-1A1F-43C2-A89D-591B4CA73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7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48F9-902B-4962-81D1-4129ACAAF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9933-1A1F-43C2-A89D-591B4CA73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48F9-902B-4962-81D1-4129ACAAF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9933-1A1F-43C2-A89D-591B4CA73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48F9-902B-4962-81D1-4129ACAAF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9933-1A1F-43C2-A89D-591B4CA73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C48F9-902B-4962-81D1-4129ACAAF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49933-1A1F-43C2-A89D-591B4CA73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7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9616"/>
            <a:ext cx="9144000" cy="2387600"/>
          </a:xfrm>
        </p:spPr>
        <p:txBody>
          <a:bodyPr/>
          <a:lstStyle/>
          <a:p>
            <a:r>
              <a:rPr lang="en-US" dirty="0" smtClean="0"/>
              <a:t>Augmenting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an underlying data structure.</a:t>
            </a:r>
          </a:p>
          <a:p>
            <a:r>
              <a:rPr lang="en-US" dirty="0" smtClean="0"/>
              <a:t>Determine additional information to maintain in the underlying data structure.</a:t>
            </a:r>
          </a:p>
          <a:p>
            <a:r>
              <a:rPr lang="en-US" dirty="0" smtClean="0"/>
              <a:t>Verify that we can maintain the additional information for the basic modifying operations on the underlying data structure.</a:t>
            </a:r>
          </a:p>
          <a:p>
            <a:r>
              <a:rPr lang="en-US" dirty="0" smtClean="0"/>
              <a:t>Develop new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Dynamic Order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red-black tree as underlying data structure.</a:t>
            </a:r>
          </a:p>
          <a:p>
            <a:r>
              <a:rPr lang="en-US" dirty="0" smtClean="0"/>
              <a:t>Add size attribute to each node in the structure.</a:t>
            </a:r>
          </a:p>
          <a:p>
            <a:r>
              <a:rPr lang="en-US" dirty="0" smtClean="0"/>
              <a:t>Modify Insert and Delete to maintain size information.</a:t>
            </a:r>
          </a:p>
          <a:p>
            <a:r>
              <a:rPr lang="en-US" dirty="0" smtClean="0"/>
              <a:t>Develop OS-Select and OS-Rank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Red-Black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 14.1: </a:t>
            </a:r>
          </a:p>
          <a:p>
            <a:pPr marL="914400" indent="0">
              <a:buNone/>
            </a:pPr>
            <a:r>
              <a:rPr lang="en-US" dirty="0" smtClean="0"/>
              <a:t>Let </a:t>
            </a:r>
            <a:r>
              <a:rPr lang="en-US" i="1" dirty="0" smtClean="0"/>
              <a:t>f </a:t>
            </a:r>
            <a:r>
              <a:rPr lang="en-US" dirty="0" smtClean="0"/>
              <a:t>be an attribute that augments a red-black tree T of </a:t>
            </a:r>
            <a:r>
              <a:rPr lang="en-US" i="1" dirty="0" smtClean="0"/>
              <a:t>n</a:t>
            </a:r>
            <a:r>
              <a:rPr lang="en-US" dirty="0" smtClean="0"/>
              <a:t> nodes, and suppose that the value of </a:t>
            </a:r>
            <a:r>
              <a:rPr lang="en-US" i="1" dirty="0" smtClean="0"/>
              <a:t>f</a:t>
            </a:r>
            <a:r>
              <a:rPr lang="en-US" dirty="0" smtClean="0"/>
              <a:t> for each node x depends on only the information in nodes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err="1" smtClean="0"/>
              <a:t>x.left</a:t>
            </a:r>
            <a:r>
              <a:rPr lang="en-US" dirty="0" smtClean="0"/>
              <a:t>, and </a:t>
            </a:r>
            <a:r>
              <a:rPr lang="en-US" i="1" dirty="0" err="1" smtClean="0"/>
              <a:t>x.right</a:t>
            </a:r>
            <a:r>
              <a:rPr lang="en-US" dirty="0" smtClean="0"/>
              <a:t>, possibly including </a:t>
            </a:r>
            <a:r>
              <a:rPr lang="en-US" i="1" dirty="0" err="1" smtClean="0"/>
              <a:t>x.left.f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x.right.f</a:t>
            </a:r>
            <a:r>
              <a:rPr lang="en-US" dirty="0" smtClean="0"/>
              <a:t>. Then, we can maintain the values of </a:t>
            </a:r>
            <a:r>
              <a:rPr lang="en-US" i="1" dirty="0" smtClean="0"/>
              <a:t>f</a:t>
            </a:r>
            <a:r>
              <a:rPr lang="en-US" dirty="0" smtClean="0"/>
              <a:t> in all nodes of </a:t>
            </a:r>
            <a:r>
              <a:rPr lang="en-US" i="1" dirty="0" smtClean="0"/>
              <a:t>T</a:t>
            </a:r>
            <a:r>
              <a:rPr lang="en-US" dirty="0" smtClean="0"/>
              <a:t> during insertion and deletion without asymptotically affecting the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dirty="0" err="1" smtClean="0"/>
              <a:t>lg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performance of these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Red-Black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 14.1:</a:t>
            </a:r>
          </a:p>
          <a:p>
            <a:pPr marL="914400" indent="0">
              <a:buNone/>
            </a:pPr>
            <a:r>
              <a:rPr lang="en-US" dirty="0" smtClean="0"/>
              <a:t>Maintenance of child-dependent attributes of a red-black tree does not affect the performance (asymptotic) of the insert and delete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Red-Black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 14.1:</a:t>
            </a:r>
          </a:p>
          <a:p>
            <a:r>
              <a:rPr lang="en-US" dirty="0" smtClean="0"/>
              <a:t>Proof:</a:t>
            </a:r>
          </a:p>
          <a:p>
            <a:pPr lvl="1"/>
            <a:r>
              <a:rPr lang="en-US" dirty="0" smtClean="0"/>
              <a:t>A change of a child-dependent attribute on a node in a red-black tree will only propagate to its ancestors.</a:t>
            </a:r>
          </a:p>
          <a:p>
            <a:pPr lvl="1"/>
            <a:r>
              <a:rPr lang="en-US" dirty="0" smtClean="0"/>
              <a:t>A red-black tree will always have height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dirty="0" err="1" smtClean="0"/>
              <a:t>lg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); therefore, changing an attribute can be done in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dirty="0" err="1" smtClean="0"/>
              <a:t>lg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899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Red-Black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 14.1:</a:t>
            </a:r>
          </a:p>
          <a:p>
            <a:r>
              <a:rPr lang="en-US" dirty="0" smtClean="0"/>
              <a:t>Proof:</a:t>
            </a:r>
          </a:p>
          <a:p>
            <a:pPr lvl="1"/>
            <a:r>
              <a:rPr lang="en-US" dirty="0" smtClean="0"/>
              <a:t>Insert</a:t>
            </a:r>
          </a:p>
          <a:p>
            <a:pPr lvl="2"/>
            <a:r>
              <a:rPr lang="en-US" dirty="0" smtClean="0"/>
              <a:t>Phase I – Insert new node and propagate changes to ancestors in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dirty="0" err="1" smtClean="0"/>
              <a:t>lg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Phase II – Propagate changes for each rotation in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dirty="0" err="1" smtClean="0"/>
              <a:t>lg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max 2 times in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dirty="0" err="1" smtClean="0"/>
              <a:t>lg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Delete</a:t>
            </a:r>
          </a:p>
          <a:p>
            <a:pPr lvl="2"/>
            <a:r>
              <a:rPr lang="en-US" dirty="0" smtClean="0"/>
              <a:t>Phase I – Delete node and propagate changes to ancestors in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dirty="0" err="1" smtClean="0"/>
              <a:t>lg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Phase II – Propagate changes for each rotation in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dirty="0" err="1" smtClean="0"/>
              <a:t>lg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max 3 times in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dirty="0" err="1" smtClean="0"/>
              <a:t>lg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35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320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Augmenting Data Structures</vt:lpstr>
      <vt:lpstr>Process</vt:lpstr>
      <vt:lpstr>Example: Dynamic Order Statistics</vt:lpstr>
      <vt:lpstr>Augmenting Red-Black Trees</vt:lpstr>
      <vt:lpstr>Augmenting Red-Black Trees</vt:lpstr>
      <vt:lpstr>Augmenting Red-Black Trees</vt:lpstr>
      <vt:lpstr>Augmenting Red-Black Trees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14.2 Augmenting a Data Structure</dc:title>
  <dc:creator>Cory Cook</dc:creator>
  <cp:lastModifiedBy>Cory Cook</cp:lastModifiedBy>
  <cp:revision>9</cp:revision>
  <dcterms:created xsi:type="dcterms:W3CDTF">2014-09-19T02:43:30Z</dcterms:created>
  <dcterms:modified xsi:type="dcterms:W3CDTF">2014-09-19T05:57:36Z</dcterms:modified>
</cp:coreProperties>
</file>