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6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34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B844-505C-41C9-A3EA-2D498A315B75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21E748-6446-4BBF-AE81-5711BF88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Mesh Network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Cory Cook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25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5" y="1270000"/>
            <a:ext cx="8279186" cy="4813833"/>
          </a:xfrm>
        </p:spPr>
      </p:pic>
    </p:spTree>
    <p:extLst>
      <p:ext uri="{BB962C8B-B14F-4D97-AF65-F5344CB8AC3E}">
        <p14:creationId xmlns:p14="http://schemas.microsoft.com/office/powerpoint/2010/main" val="28685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Addressing Scheme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008607"/>
              </p:ext>
            </p:extLst>
          </p:nvPr>
        </p:nvGraphicFramePr>
        <p:xfrm>
          <a:off x="1199407" y="1151908"/>
          <a:ext cx="6210800" cy="471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80"/>
                <a:gridCol w="621080"/>
                <a:gridCol w="621080"/>
                <a:gridCol w="621080"/>
                <a:gridCol w="621080"/>
                <a:gridCol w="621080"/>
                <a:gridCol w="621080"/>
                <a:gridCol w="621080"/>
                <a:gridCol w="621080"/>
                <a:gridCol w="621080"/>
              </a:tblGrid>
              <a:tr h="47170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70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3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Latency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33917"/>
            <a:ext cx="8941680" cy="5424083"/>
          </a:xfrm>
        </p:spPr>
      </p:pic>
    </p:spTree>
    <p:extLst>
      <p:ext uri="{BB962C8B-B14F-4D97-AF65-F5344CB8AC3E}">
        <p14:creationId xmlns:p14="http://schemas.microsoft.com/office/powerpoint/2010/main" val="371955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Bandwidth (Gigabit)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34491"/>
            <a:ext cx="8917928" cy="5623510"/>
          </a:xfrm>
        </p:spPr>
      </p:pic>
    </p:spTree>
    <p:extLst>
      <p:ext uri="{BB962C8B-B14F-4D97-AF65-F5344CB8AC3E}">
        <p14:creationId xmlns:p14="http://schemas.microsoft.com/office/powerpoint/2010/main" val="27547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Bandwidth (300 Mbps)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07625"/>
            <a:ext cx="8906054" cy="5650376"/>
          </a:xfrm>
        </p:spPr>
      </p:pic>
    </p:spTree>
    <p:extLst>
      <p:ext uri="{BB962C8B-B14F-4D97-AF65-F5344CB8AC3E}">
        <p14:creationId xmlns:p14="http://schemas.microsoft.com/office/powerpoint/2010/main" val="100639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53286"/>
              </p:ext>
            </p:extLst>
          </p:nvPr>
        </p:nvGraphicFramePr>
        <p:xfrm>
          <a:off x="677863" y="2160588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ISP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Mbps (ISP)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~20ms/router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Mesh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~500ms/8km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975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63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Mesh Network Performance</vt:lpstr>
      <vt:lpstr>Introduction</vt:lpstr>
      <vt:lpstr>GPS Addressing Scheme</vt:lpstr>
      <vt:lpstr>Performance: Latency</vt:lpstr>
      <vt:lpstr>Performance: Bandwidth (Gigabit)</vt:lpstr>
      <vt:lpstr>Performance: Bandwidth (300 Mbps)</vt:lpstr>
      <vt:lpstr>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Network Performance</dc:title>
  <dc:creator>Cory Cook</dc:creator>
  <cp:lastModifiedBy>Cory Cook</cp:lastModifiedBy>
  <cp:revision>6</cp:revision>
  <dcterms:created xsi:type="dcterms:W3CDTF">2012-12-03T18:56:09Z</dcterms:created>
  <dcterms:modified xsi:type="dcterms:W3CDTF">2012-12-03T21:06:24Z</dcterms:modified>
</cp:coreProperties>
</file>