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layfair Displ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regular.fntdata"/><Relationship Id="rId14" Type="http://schemas.openxmlformats.org/officeDocument/2006/relationships/slide" Target="slides/slide9.xml"/><Relationship Id="rId17" Type="http://schemas.openxmlformats.org/officeDocument/2006/relationships/font" Target="fonts/PlayfairDisplay-italic.fntdata"/><Relationship Id="rId16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regular.fntdata"/><Relationship Id="rId6" Type="http://schemas.openxmlformats.org/officeDocument/2006/relationships/slide" Target="slides/slide1.xml"/><Relationship Id="rId18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7716a84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7716a84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4a519ef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4a519ef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4a519ef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4a519ef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4a519ef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4a519ef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d4a519ef9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d4a519ef9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a519ef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a519ef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9f2d0cd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9f2d0cd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ccf15bf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ccf15b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youtube.com/watch?v=r4saKFZjJW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Friends from far away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to a penpal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Aim of the class	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write a letter to another student in a different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tell them about yourself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 ask questions about the other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To make an envelope to send it 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Penpals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some good questions to ask people when you first meet them?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your name?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Where are you from? Where do you live?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old are you?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school do you go to?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do you like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languages do you speak?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 you have any brothers or sisters?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a letter and making an envelope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/>
              <a:t>Materials</a:t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A4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Scissors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Pencil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Instructions for the envelope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by cutting the paper in half. You need both halves, so don’t throw anything away!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Follow the instructions on this video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Colour the paper if you want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https://www.youtube.com/watch?v=r4saKFZjJWs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6439075" y="1684275"/>
            <a:ext cx="1852800" cy="270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7"/>
          <p:cNvCxnSpPr>
            <a:stCxn id="84" idx="1"/>
            <a:endCxn id="84" idx="3"/>
          </p:cNvCxnSpPr>
          <p:nvPr/>
        </p:nvCxnSpPr>
        <p:spPr>
          <a:xfrm>
            <a:off x="6439075" y="3038175"/>
            <a:ext cx="185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Writing the letter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Finish these sentences to write your letter. Use the other half of the paper.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Hello,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 name is __________. I’m from _________ and I live in ________.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 am _____ years old. I go to ________ school in _______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My favourite things to do are _________ and _________.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 speak ________, _________ and __________.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 have ________ called ________.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about you? Tell me about yourself.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Hello,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My name is </a:t>
            </a:r>
            <a:r>
              <a:rPr i="1" lang="en-GB">
                <a:solidFill>
                  <a:srgbClr val="FF0000"/>
                </a:solidFill>
              </a:rPr>
              <a:t>Tom</a:t>
            </a:r>
            <a:r>
              <a:rPr lang="en-GB"/>
              <a:t>. I’m from </a:t>
            </a:r>
            <a:r>
              <a:rPr i="1" lang="en-GB">
                <a:solidFill>
                  <a:srgbClr val="FF0000"/>
                </a:solidFill>
              </a:rPr>
              <a:t>England</a:t>
            </a:r>
            <a:r>
              <a:rPr lang="en-GB"/>
              <a:t> and I live in </a:t>
            </a:r>
            <a:r>
              <a:rPr i="1" lang="en-GB">
                <a:solidFill>
                  <a:srgbClr val="FF0000"/>
                </a:solidFill>
              </a:rPr>
              <a:t>Spain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 am </a:t>
            </a:r>
            <a:r>
              <a:rPr i="1" lang="en-GB">
                <a:solidFill>
                  <a:srgbClr val="FF0000"/>
                </a:solidFill>
              </a:rPr>
              <a:t>33</a:t>
            </a:r>
            <a:r>
              <a:rPr lang="en-GB"/>
              <a:t> years old. I go to </a:t>
            </a:r>
            <a:r>
              <a:rPr i="1" lang="en-GB">
                <a:solidFill>
                  <a:srgbClr val="FF0000"/>
                </a:solidFill>
              </a:rPr>
              <a:t>St John’s</a:t>
            </a:r>
            <a:r>
              <a:rPr lang="en-GB"/>
              <a:t> school in </a:t>
            </a:r>
            <a:r>
              <a:rPr i="1" lang="en-GB">
                <a:solidFill>
                  <a:srgbClr val="FF0000"/>
                </a:solidFill>
              </a:rPr>
              <a:t>Barcelona</a:t>
            </a:r>
            <a:r>
              <a:rPr lang="en-GB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My favourite things to do are </a:t>
            </a:r>
            <a:r>
              <a:rPr i="1" lang="en-GB">
                <a:solidFill>
                  <a:srgbClr val="FF0000"/>
                </a:solidFill>
              </a:rPr>
              <a:t>play golf</a:t>
            </a:r>
            <a:r>
              <a:rPr lang="en-GB"/>
              <a:t> and </a:t>
            </a:r>
            <a:r>
              <a:rPr i="1" lang="en-GB">
                <a:solidFill>
                  <a:srgbClr val="FF0000"/>
                </a:solidFill>
              </a:rPr>
              <a:t>make cakes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 speak </a:t>
            </a:r>
            <a:r>
              <a:rPr i="1" lang="en-GB">
                <a:solidFill>
                  <a:srgbClr val="FF0000"/>
                </a:solidFill>
              </a:rPr>
              <a:t>English, Spanish</a:t>
            </a:r>
            <a:r>
              <a:rPr i="1" lang="en-GB"/>
              <a:t> </a:t>
            </a:r>
            <a:r>
              <a:rPr lang="en-GB"/>
              <a:t>and </a:t>
            </a:r>
            <a:r>
              <a:rPr i="1" lang="en-GB">
                <a:solidFill>
                  <a:srgbClr val="FF0000"/>
                </a:solidFill>
              </a:rPr>
              <a:t>French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 have </a:t>
            </a:r>
            <a:r>
              <a:rPr i="1" lang="en-GB">
                <a:solidFill>
                  <a:srgbClr val="FF0000"/>
                </a:solidFill>
              </a:rPr>
              <a:t>3 sisters</a:t>
            </a:r>
            <a:r>
              <a:rPr lang="en-GB"/>
              <a:t> called </a:t>
            </a:r>
            <a:r>
              <a:rPr i="1" lang="en-GB">
                <a:solidFill>
                  <a:srgbClr val="FF0000"/>
                </a:solidFill>
              </a:rPr>
              <a:t>Natalie, Sophie and Emily</a:t>
            </a:r>
            <a:r>
              <a:rPr lang="en-GB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How about you? Tell me about yourself.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Students put their letters inside their envelopes </a:t>
            </a:r>
            <a:r>
              <a:rPr lang="en-GB"/>
              <a:t>and write classmate’s name on the front (and include sender’s name). They can decorate them how they want.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Collect all the envelopes together. Choose one student to be the ‘postman’ and hand the letters to the person they were addressed 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Students open the envelopes and read the letters.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They must now write a response on the back of the original letter, place it back in the envelope and return to sender.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9250" y="3560675"/>
            <a:ext cx="1364751" cy="158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Responding to the letter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234075"/>
            <a:ext cx="8520600" cy="38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Write the response using the example opener and the ideas below.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Hello,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It’s so great to hear from you! I hope you’re well. Let me tell you about myself.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Talk about:    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