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6FFFF"/>
    <a:srgbClr val="1B89E0"/>
    <a:srgbClr val="66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3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3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4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2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1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E066-D25A-4E40-8432-67C003ABB3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05F0-89E6-4B19-A170-4FF857CF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E066-D25A-4E40-8432-67C003ABB35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05F0-89E6-4B19-A170-4FF857CF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4567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Insert an image into the slide. Then right click the image and choose </a:t>
            </a:r>
            <a:r>
              <a:rPr lang="en-US" sz="3200" b="1" dirty="0" smtClean="0"/>
              <a:t>‘Send to Back’</a:t>
            </a:r>
            <a:r>
              <a:rPr lang="en-US" sz="3200" dirty="0" smtClean="0"/>
              <a:t>.</a:t>
            </a:r>
            <a:r>
              <a:rPr lang="en-US" sz="3200" b="1" dirty="0" smtClean="0"/>
              <a:t> </a:t>
            </a:r>
            <a:r>
              <a:rPr lang="en-US" sz="3200" dirty="0" smtClean="0"/>
              <a:t>Then type a word into the box at the top where it says ‘</a:t>
            </a:r>
            <a:r>
              <a:rPr lang="en-US" sz="3200" b="1" dirty="0" smtClean="0"/>
              <a:t>Word Here</a:t>
            </a:r>
            <a:r>
              <a:rPr lang="en-US" sz="3200" dirty="0" smtClean="0"/>
              <a:t>’.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67270"/>
            <a:ext cx="7158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Hidden Picture Game</a:t>
            </a:r>
            <a:endParaRPr lang="en-US" sz="5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6" y="1143000"/>
            <a:ext cx="3896591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3505200"/>
            <a:ext cx="7158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 smtClean="0"/>
              <a:t>How to Edit</a:t>
            </a:r>
            <a:endParaRPr lang="en-US" sz="5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95362" y="6273225"/>
            <a:ext cx="7158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www.Games4esl.com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574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9044" y="22226"/>
            <a:ext cx="2257430" cy="16764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95525" y="22225"/>
            <a:ext cx="2257430" cy="1676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84689" y="22226"/>
            <a:ext cx="2257430" cy="16764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73870" y="22225"/>
            <a:ext cx="2257430" cy="16764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700" y="1714501"/>
            <a:ext cx="2257430" cy="167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301881" y="1714500"/>
            <a:ext cx="2257430" cy="1676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91045" y="1714501"/>
            <a:ext cx="2257430" cy="1676400"/>
          </a:xfrm>
          <a:prstGeom prst="rect">
            <a:avLst/>
          </a:prstGeom>
          <a:solidFill>
            <a:srgbClr val="1B89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67526" y="1714500"/>
            <a:ext cx="2257430" cy="16764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044" y="3425825"/>
            <a:ext cx="2257430" cy="16764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95525" y="3425824"/>
            <a:ext cx="2257430" cy="1676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84689" y="3425825"/>
            <a:ext cx="2257430" cy="1676400"/>
          </a:xfrm>
          <a:prstGeom prst="rect">
            <a:avLst/>
          </a:prstGeom>
          <a:solidFill>
            <a:srgbClr val="0033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61170" y="3425824"/>
            <a:ext cx="2257430" cy="167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700" y="5118099"/>
            <a:ext cx="2257430" cy="1727201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89181" y="5118098"/>
            <a:ext cx="2257430" cy="1727201"/>
          </a:xfrm>
          <a:prstGeom prst="rect">
            <a:avLst/>
          </a:prstGeom>
          <a:solidFill>
            <a:srgbClr val="66006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78345" y="5118099"/>
            <a:ext cx="2257430" cy="1727201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67526" y="5118098"/>
            <a:ext cx="2257430" cy="172720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00800" y="5981698"/>
            <a:ext cx="2514600" cy="72390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SHOW</a:t>
            </a:r>
            <a:endParaRPr lang="en-US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685800" y="76200"/>
            <a:ext cx="7772400" cy="1143000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ysClr val="windowText" lastClr="000000"/>
                </a:solidFill>
              </a:rPr>
              <a:t>Word Here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1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9044" y="22226"/>
            <a:ext cx="2257430" cy="16764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95525" y="22225"/>
            <a:ext cx="2257430" cy="1676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84689" y="22226"/>
            <a:ext cx="2257430" cy="16764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73870" y="22225"/>
            <a:ext cx="2257430" cy="16764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700" y="1714501"/>
            <a:ext cx="2257430" cy="167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301881" y="1714500"/>
            <a:ext cx="2257430" cy="1676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91045" y="1714501"/>
            <a:ext cx="2257430" cy="1676400"/>
          </a:xfrm>
          <a:prstGeom prst="rect">
            <a:avLst/>
          </a:prstGeom>
          <a:solidFill>
            <a:srgbClr val="1B89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67526" y="1714500"/>
            <a:ext cx="2257430" cy="16764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044" y="3425825"/>
            <a:ext cx="2257430" cy="16764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95525" y="3425824"/>
            <a:ext cx="2257430" cy="1676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84689" y="3425825"/>
            <a:ext cx="2257430" cy="1676400"/>
          </a:xfrm>
          <a:prstGeom prst="rect">
            <a:avLst/>
          </a:prstGeom>
          <a:solidFill>
            <a:srgbClr val="0033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61170" y="3425824"/>
            <a:ext cx="2257430" cy="167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700" y="5118099"/>
            <a:ext cx="2257430" cy="1727201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89181" y="5118098"/>
            <a:ext cx="2257430" cy="1727201"/>
          </a:xfrm>
          <a:prstGeom prst="rect">
            <a:avLst/>
          </a:prstGeom>
          <a:solidFill>
            <a:srgbClr val="66006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78345" y="5118099"/>
            <a:ext cx="2257430" cy="1727201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67526" y="5118098"/>
            <a:ext cx="2257430" cy="172720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00800" y="5981698"/>
            <a:ext cx="2514600" cy="72390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SHOW</a:t>
            </a:r>
            <a:endParaRPr lang="en-US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685800" y="76200"/>
            <a:ext cx="7772400" cy="1143000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ysClr val="windowText" lastClr="000000"/>
                </a:solidFill>
              </a:rPr>
              <a:t>Word Here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9044" y="22226"/>
            <a:ext cx="2257430" cy="16764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95525" y="22225"/>
            <a:ext cx="2257430" cy="1676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84689" y="22226"/>
            <a:ext cx="2257430" cy="16764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73870" y="22225"/>
            <a:ext cx="2257430" cy="16764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700" y="1714501"/>
            <a:ext cx="2257430" cy="167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301881" y="1714500"/>
            <a:ext cx="2257430" cy="1676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91045" y="1714501"/>
            <a:ext cx="2257430" cy="1676400"/>
          </a:xfrm>
          <a:prstGeom prst="rect">
            <a:avLst/>
          </a:prstGeom>
          <a:solidFill>
            <a:srgbClr val="1B89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67526" y="1714500"/>
            <a:ext cx="2257430" cy="16764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044" y="3425825"/>
            <a:ext cx="2257430" cy="16764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95525" y="3425824"/>
            <a:ext cx="2257430" cy="1676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84689" y="3425825"/>
            <a:ext cx="2257430" cy="1676400"/>
          </a:xfrm>
          <a:prstGeom prst="rect">
            <a:avLst/>
          </a:prstGeom>
          <a:solidFill>
            <a:srgbClr val="0033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61170" y="3425824"/>
            <a:ext cx="2257430" cy="167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700" y="5118099"/>
            <a:ext cx="2257430" cy="1727201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89181" y="5118098"/>
            <a:ext cx="2257430" cy="1727201"/>
          </a:xfrm>
          <a:prstGeom prst="rect">
            <a:avLst/>
          </a:prstGeom>
          <a:solidFill>
            <a:srgbClr val="66006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78345" y="5118099"/>
            <a:ext cx="2257430" cy="1727201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67526" y="5118098"/>
            <a:ext cx="2257430" cy="172720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00800" y="5981698"/>
            <a:ext cx="2514600" cy="72390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SHOW</a:t>
            </a:r>
            <a:endParaRPr lang="en-US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685800" y="76200"/>
            <a:ext cx="7772400" cy="1143000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ysClr val="windowText" lastClr="000000"/>
                </a:solidFill>
              </a:rPr>
              <a:t>Word Here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9044" y="22226"/>
            <a:ext cx="2257430" cy="16764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95525" y="22225"/>
            <a:ext cx="2257430" cy="1676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84689" y="22226"/>
            <a:ext cx="2257430" cy="16764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73870" y="22225"/>
            <a:ext cx="2257430" cy="16764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700" y="1714501"/>
            <a:ext cx="2257430" cy="167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301881" y="1714500"/>
            <a:ext cx="2257430" cy="1676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91045" y="1714501"/>
            <a:ext cx="2257430" cy="1676400"/>
          </a:xfrm>
          <a:prstGeom prst="rect">
            <a:avLst/>
          </a:prstGeom>
          <a:solidFill>
            <a:srgbClr val="1B89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67526" y="1714500"/>
            <a:ext cx="2257430" cy="16764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044" y="3425825"/>
            <a:ext cx="2257430" cy="16764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95525" y="3425824"/>
            <a:ext cx="2257430" cy="1676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84689" y="3425825"/>
            <a:ext cx="2257430" cy="1676400"/>
          </a:xfrm>
          <a:prstGeom prst="rect">
            <a:avLst/>
          </a:prstGeom>
          <a:solidFill>
            <a:srgbClr val="0033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61170" y="3425824"/>
            <a:ext cx="2257430" cy="167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700" y="5118099"/>
            <a:ext cx="2257430" cy="1727201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89181" y="5118098"/>
            <a:ext cx="2257430" cy="1727201"/>
          </a:xfrm>
          <a:prstGeom prst="rect">
            <a:avLst/>
          </a:prstGeom>
          <a:solidFill>
            <a:srgbClr val="66006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78345" y="5118099"/>
            <a:ext cx="2257430" cy="1727201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67526" y="5118098"/>
            <a:ext cx="2257430" cy="172720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00800" y="5981698"/>
            <a:ext cx="2514600" cy="72390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SHOW</a:t>
            </a:r>
            <a:endParaRPr lang="en-US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685800" y="76200"/>
            <a:ext cx="7772400" cy="1143000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ysClr val="windowText" lastClr="000000"/>
                </a:solidFill>
              </a:rPr>
              <a:t>Word Here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9044" y="22226"/>
            <a:ext cx="2257430" cy="16764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95525" y="22225"/>
            <a:ext cx="2257430" cy="1676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84689" y="22226"/>
            <a:ext cx="2257430" cy="16764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73870" y="22225"/>
            <a:ext cx="2257430" cy="16764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700" y="1714501"/>
            <a:ext cx="2257430" cy="167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301881" y="1714500"/>
            <a:ext cx="2257430" cy="1676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91045" y="1714501"/>
            <a:ext cx="2257430" cy="1676400"/>
          </a:xfrm>
          <a:prstGeom prst="rect">
            <a:avLst/>
          </a:prstGeom>
          <a:solidFill>
            <a:srgbClr val="1B89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67526" y="1714500"/>
            <a:ext cx="2257430" cy="16764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044" y="3425825"/>
            <a:ext cx="2257430" cy="16764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95525" y="3425824"/>
            <a:ext cx="2257430" cy="1676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84689" y="3425825"/>
            <a:ext cx="2257430" cy="1676400"/>
          </a:xfrm>
          <a:prstGeom prst="rect">
            <a:avLst/>
          </a:prstGeom>
          <a:solidFill>
            <a:srgbClr val="0033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61170" y="3425824"/>
            <a:ext cx="2257430" cy="167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700" y="5118099"/>
            <a:ext cx="2257430" cy="1727201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89181" y="5118098"/>
            <a:ext cx="2257430" cy="1727201"/>
          </a:xfrm>
          <a:prstGeom prst="rect">
            <a:avLst/>
          </a:prstGeom>
          <a:solidFill>
            <a:srgbClr val="66006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78345" y="5118099"/>
            <a:ext cx="2257430" cy="1727201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67526" y="5118098"/>
            <a:ext cx="2257430" cy="172720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00800" y="5981698"/>
            <a:ext cx="2514600" cy="72390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SHOW</a:t>
            </a:r>
            <a:endParaRPr lang="en-US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685800" y="76200"/>
            <a:ext cx="7772400" cy="1143000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ysClr val="windowText" lastClr="000000"/>
                </a:solidFill>
              </a:rPr>
              <a:t>Word Here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9044" y="22226"/>
            <a:ext cx="2257430" cy="16764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95525" y="22225"/>
            <a:ext cx="2257430" cy="1676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84689" y="22226"/>
            <a:ext cx="2257430" cy="16764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73870" y="22225"/>
            <a:ext cx="2257430" cy="16764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700" y="1714501"/>
            <a:ext cx="2257430" cy="167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301881" y="1714500"/>
            <a:ext cx="2257430" cy="1676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91045" y="1714501"/>
            <a:ext cx="2257430" cy="1676400"/>
          </a:xfrm>
          <a:prstGeom prst="rect">
            <a:avLst/>
          </a:prstGeom>
          <a:solidFill>
            <a:srgbClr val="1B89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67526" y="1714500"/>
            <a:ext cx="2257430" cy="16764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044" y="3425825"/>
            <a:ext cx="2257430" cy="16764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95525" y="3425824"/>
            <a:ext cx="2257430" cy="1676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84689" y="3425825"/>
            <a:ext cx="2257430" cy="1676400"/>
          </a:xfrm>
          <a:prstGeom prst="rect">
            <a:avLst/>
          </a:prstGeom>
          <a:solidFill>
            <a:srgbClr val="0033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61170" y="3425824"/>
            <a:ext cx="2257430" cy="167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700" y="5118099"/>
            <a:ext cx="2257430" cy="1727201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89181" y="5118098"/>
            <a:ext cx="2257430" cy="1727201"/>
          </a:xfrm>
          <a:prstGeom prst="rect">
            <a:avLst/>
          </a:prstGeom>
          <a:solidFill>
            <a:srgbClr val="66006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78345" y="5118099"/>
            <a:ext cx="2257430" cy="1727201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67526" y="5118098"/>
            <a:ext cx="2257430" cy="172720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00800" y="5981698"/>
            <a:ext cx="2514600" cy="72390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SHOW</a:t>
            </a:r>
            <a:endParaRPr lang="en-US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685800" y="76200"/>
            <a:ext cx="7772400" cy="1143000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ysClr val="windowText" lastClr="000000"/>
                </a:solidFill>
              </a:rPr>
              <a:t>Word Here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9044" y="22226"/>
            <a:ext cx="2257430" cy="16764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95525" y="22225"/>
            <a:ext cx="2257430" cy="1676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84689" y="22226"/>
            <a:ext cx="2257430" cy="16764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73870" y="22225"/>
            <a:ext cx="2257430" cy="16764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700" y="1714501"/>
            <a:ext cx="2257430" cy="167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301881" y="1714500"/>
            <a:ext cx="2257430" cy="1676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91045" y="1714501"/>
            <a:ext cx="2257430" cy="1676400"/>
          </a:xfrm>
          <a:prstGeom prst="rect">
            <a:avLst/>
          </a:prstGeom>
          <a:solidFill>
            <a:srgbClr val="1B89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67526" y="1714500"/>
            <a:ext cx="2257430" cy="16764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044" y="3425825"/>
            <a:ext cx="2257430" cy="16764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95525" y="3425824"/>
            <a:ext cx="2257430" cy="1676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84689" y="3425825"/>
            <a:ext cx="2257430" cy="1676400"/>
          </a:xfrm>
          <a:prstGeom prst="rect">
            <a:avLst/>
          </a:prstGeom>
          <a:solidFill>
            <a:srgbClr val="0033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61170" y="3425824"/>
            <a:ext cx="2257430" cy="167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700" y="5118099"/>
            <a:ext cx="2257430" cy="1727201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89181" y="5118098"/>
            <a:ext cx="2257430" cy="1727201"/>
          </a:xfrm>
          <a:prstGeom prst="rect">
            <a:avLst/>
          </a:prstGeom>
          <a:solidFill>
            <a:srgbClr val="66006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78345" y="5118099"/>
            <a:ext cx="2257430" cy="1727201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67526" y="5118098"/>
            <a:ext cx="2257430" cy="172720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00800" y="5981698"/>
            <a:ext cx="2514600" cy="72390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SHOW</a:t>
            </a:r>
            <a:endParaRPr lang="en-US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685800" y="76200"/>
            <a:ext cx="7772400" cy="1143000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ysClr val="windowText" lastClr="000000"/>
                </a:solidFill>
              </a:rPr>
              <a:t>Word Here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9044" y="22226"/>
            <a:ext cx="2257430" cy="16764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95525" y="22225"/>
            <a:ext cx="2257430" cy="1676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84689" y="22226"/>
            <a:ext cx="2257430" cy="16764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73870" y="22225"/>
            <a:ext cx="2257430" cy="16764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700" y="1714501"/>
            <a:ext cx="2257430" cy="167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301881" y="1714500"/>
            <a:ext cx="2257430" cy="1676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91045" y="1714501"/>
            <a:ext cx="2257430" cy="1676400"/>
          </a:xfrm>
          <a:prstGeom prst="rect">
            <a:avLst/>
          </a:prstGeom>
          <a:solidFill>
            <a:srgbClr val="1B89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67526" y="1714500"/>
            <a:ext cx="2257430" cy="16764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044" y="3425825"/>
            <a:ext cx="2257430" cy="16764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95525" y="3425824"/>
            <a:ext cx="2257430" cy="1676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84689" y="3425825"/>
            <a:ext cx="2257430" cy="1676400"/>
          </a:xfrm>
          <a:prstGeom prst="rect">
            <a:avLst/>
          </a:prstGeom>
          <a:solidFill>
            <a:srgbClr val="0033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61170" y="3425824"/>
            <a:ext cx="2257430" cy="16764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700" y="5118099"/>
            <a:ext cx="2257430" cy="1727201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89181" y="5118098"/>
            <a:ext cx="2257430" cy="1727201"/>
          </a:xfrm>
          <a:prstGeom prst="rect">
            <a:avLst/>
          </a:prstGeom>
          <a:solidFill>
            <a:srgbClr val="66006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78345" y="5118099"/>
            <a:ext cx="2257430" cy="1727201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67526" y="5118098"/>
            <a:ext cx="2257430" cy="1727201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00800" y="5981698"/>
            <a:ext cx="2514600" cy="72390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SHOW</a:t>
            </a:r>
            <a:endParaRPr lang="en-US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685800" y="76200"/>
            <a:ext cx="7772400" cy="1143000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ysClr val="windowText" lastClr="000000"/>
                </a:solidFill>
              </a:rPr>
              <a:t>Word Here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2019-12-06T08:39:08Z</dcterms:created>
  <dcterms:modified xsi:type="dcterms:W3CDTF">2019-12-06T08:39:37Z</dcterms:modified>
</cp:coreProperties>
</file>