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32A1A7E-D094-4611-92CB-0488179E0BF5}" type="datetimeFigureOut">
              <a:rPr lang="en-GB" smtClean="0"/>
              <a:t>02/06/2015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E1CD15-DCA6-4220-ADAD-D07899FC6454}" type="slidenum">
              <a:rPr lang="en-GB" smtClean="0"/>
              <a:t>‹#›</a:t>
            </a:fld>
            <a:endParaRPr lang="en-GB"/>
          </a:p>
        </p:txBody>
      </p:sp>
    </p:spTree>
    <p:extLst>
      <p:ext uri="{BB962C8B-B14F-4D97-AF65-F5344CB8AC3E}">
        <p14:creationId xmlns:p14="http://schemas.microsoft.com/office/powerpoint/2010/main" val="315178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32A1A7E-D094-4611-92CB-0488179E0BF5}" type="datetimeFigureOut">
              <a:rPr lang="en-GB" smtClean="0"/>
              <a:t>02/06/2015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E1CD15-DCA6-4220-ADAD-D07899FC6454}" type="slidenum">
              <a:rPr lang="en-GB" smtClean="0"/>
              <a:t>‹#›</a:t>
            </a:fld>
            <a:endParaRPr lang="en-GB"/>
          </a:p>
        </p:txBody>
      </p:sp>
    </p:spTree>
    <p:extLst>
      <p:ext uri="{BB962C8B-B14F-4D97-AF65-F5344CB8AC3E}">
        <p14:creationId xmlns:p14="http://schemas.microsoft.com/office/powerpoint/2010/main" val="147100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32A1A7E-D094-4611-92CB-0488179E0BF5}" type="datetimeFigureOut">
              <a:rPr lang="en-GB" smtClean="0"/>
              <a:t>02/06/2015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E1CD15-DCA6-4220-ADAD-D07899FC6454}" type="slidenum">
              <a:rPr lang="en-GB" smtClean="0"/>
              <a:t>‹#›</a:t>
            </a:fld>
            <a:endParaRPr lang="en-GB"/>
          </a:p>
        </p:txBody>
      </p:sp>
    </p:spTree>
    <p:extLst>
      <p:ext uri="{BB962C8B-B14F-4D97-AF65-F5344CB8AC3E}">
        <p14:creationId xmlns:p14="http://schemas.microsoft.com/office/powerpoint/2010/main" val="3873656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32A1A7E-D094-4611-92CB-0488179E0BF5}" type="datetimeFigureOut">
              <a:rPr lang="en-GB" smtClean="0"/>
              <a:t>02/06/2015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E1CD15-DCA6-4220-ADAD-D07899FC6454}" type="slidenum">
              <a:rPr lang="en-GB" smtClean="0"/>
              <a:t>‹#›</a:t>
            </a:fld>
            <a:endParaRPr lang="en-GB"/>
          </a:p>
        </p:txBody>
      </p:sp>
    </p:spTree>
    <p:extLst>
      <p:ext uri="{BB962C8B-B14F-4D97-AF65-F5344CB8AC3E}">
        <p14:creationId xmlns:p14="http://schemas.microsoft.com/office/powerpoint/2010/main" val="191371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2A1A7E-D094-4611-92CB-0488179E0BF5}" type="datetimeFigureOut">
              <a:rPr lang="en-GB" smtClean="0"/>
              <a:t>02/06/2015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E1CD15-DCA6-4220-ADAD-D07899FC6454}" type="slidenum">
              <a:rPr lang="en-GB" smtClean="0"/>
              <a:t>‹#›</a:t>
            </a:fld>
            <a:endParaRPr lang="en-GB"/>
          </a:p>
        </p:txBody>
      </p:sp>
    </p:spTree>
    <p:extLst>
      <p:ext uri="{BB962C8B-B14F-4D97-AF65-F5344CB8AC3E}">
        <p14:creationId xmlns:p14="http://schemas.microsoft.com/office/powerpoint/2010/main" val="1053781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32A1A7E-D094-4611-92CB-0488179E0BF5}" type="datetimeFigureOut">
              <a:rPr lang="en-GB" smtClean="0"/>
              <a:t>02/06/2015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E1CD15-DCA6-4220-ADAD-D07899FC6454}" type="slidenum">
              <a:rPr lang="en-GB" smtClean="0"/>
              <a:t>‹#›</a:t>
            </a:fld>
            <a:endParaRPr lang="en-GB"/>
          </a:p>
        </p:txBody>
      </p:sp>
    </p:spTree>
    <p:extLst>
      <p:ext uri="{BB962C8B-B14F-4D97-AF65-F5344CB8AC3E}">
        <p14:creationId xmlns:p14="http://schemas.microsoft.com/office/powerpoint/2010/main" val="389961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32A1A7E-D094-4611-92CB-0488179E0BF5}" type="datetimeFigureOut">
              <a:rPr lang="en-GB" smtClean="0"/>
              <a:t>02/06/2015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7E1CD15-DCA6-4220-ADAD-D07899FC6454}" type="slidenum">
              <a:rPr lang="en-GB" smtClean="0"/>
              <a:t>‹#›</a:t>
            </a:fld>
            <a:endParaRPr lang="en-GB"/>
          </a:p>
        </p:txBody>
      </p:sp>
    </p:spTree>
    <p:extLst>
      <p:ext uri="{BB962C8B-B14F-4D97-AF65-F5344CB8AC3E}">
        <p14:creationId xmlns:p14="http://schemas.microsoft.com/office/powerpoint/2010/main" val="44127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32A1A7E-D094-4611-92CB-0488179E0BF5}" type="datetimeFigureOut">
              <a:rPr lang="en-GB" smtClean="0"/>
              <a:t>02/06/2015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7E1CD15-DCA6-4220-ADAD-D07899FC6454}" type="slidenum">
              <a:rPr lang="en-GB" smtClean="0"/>
              <a:t>‹#›</a:t>
            </a:fld>
            <a:endParaRPr lang="en-GB"/>
          </a:p>
        </p:txBody>
      </p:sp>
    </p:spTree>
    <p:extLst>
      <p:ext uri="{BB962C8B-B14F-4D97-AF65-F5344CB8AC3E}">
        <p14:creationId xmlns:p14="http://schemas.microsoft.com/office/powerpoint/2010/main" val="346541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A1A7E-D094-4611-92CB-0488179E0BF5}" type="datetimeFigureOut">
              <a:rPr lang="en-GB" smtClean="0"/>
              <a:t>02/06/2015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7E1CD15-DCA6-4220-ADAD-D07899FC6454}" type="slidenum">
              <a:rPr lang="en-GB" smtClean="0"/>
              <a:t>‹#›</a:t>
            </a:fld>
            <a:endParaRPr lang="en-GB"/>
          </a:p>
        </p:txBody>
      </p:sp>
    </p:spTree>
    <p:extLst>
      <p:ext uri="{BB962C8B-B14F-4D97-AF65-F5344CB8AC3E}">
        <p14:creationId xmlns:p14="http://schemas.microsoft.com/office/powerpoint/2010/main" val="415749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2A1A7E-D094-4611-92CB-0488179E0BF5}" type="datetimeFigureOut">
              <a:rPr lang="en-GB" smtClean="0"/>
              <a:t>02/06/2015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E1CD15-DCA6-4220-ADAD-D07899FC6454}" type="slidenum">
              <a:rPr lang="en-GB" smtClean="0"/>
              <a:t>‹#›</a:t>
            </a:fld>
            <a:endParaRPr lang="en-GB"/>
          </a:p>
        </p:txBody>
      </p:sp>
    </p:spTree>
    <p:extLst>
      <p:ext uri="{BB962C8B-B14F-4D97-AF65-F5344CB8AC3E}">
        <p14:creationId xmlns:p14="http://schemas.microsoft.com/office/powerpoint/2010/main" val="358253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2A1A7E-D094-4611-92CB-0488179E0BF5}" type="datetimeFigureOut">
              <a:rPr lang="en-GB" smtClean="0"/>
              <a:t>02/06/2015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E1CD15-DCA6-4220-ADAD-D07899FC6454}" type="slidenum">
              <a:rPr lang="en-GB" smtClean="0"/>
              <a:t>‹#›</a:t>
            </a:fld>
            <a:endParaRPr lang="en-GB"/>
          </a:p>
        </p:txBody>
      </p:sp>
    </p:spTree>
    <p:extLst>
      <p:ext uri="{BB962C8B-B14F-4D97-AF65-F5344CB8AC3E}">
        <p14:creationId xmlns:p14="http://schemas.microsoft.com/office/powerpoint/2010/main" val="94810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A1A7E-D094-4611-92CB-0488179E0BF5}" type="datetimeFigureOut">
              <a:rPr lang="en-GB" smtClean="0"/>
              <a:t>02/06/2015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E1CD15-DCA6-4220-ADAD-D07899FC6454}" type="slidenum">
              <a:rPr lang="en-GB" smtClean="0"/>
              <a:t>‹#›</a:t>
            </a:fld>
            <a:endParaRPr lang="en-GB"/>
          </a:p>
        </p:txBody>
      </p:sp>
    </p:spTree>
    <p:extLst>
      <p:ext uri="{BB962C8B-B14F-4D97-AF65-F5344CB8AC3E}">
        <p14:creationId xmlns:p14="http://schemas.microsoft.com/office/powerpoint/2010/main" val="1308155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18.gif"/><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Dilemmas and debates</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66321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036496" cy="1477328"/>
          </a:xfrm>
          <a:prstGeom prst="rect">
            <a:avLst/>
          </a:prstGeom>
          <a:noFill/>
        </p:spPr>
        <p:txBody>
          <a:bodyPr wrap="square" rtlCol="0">
            <a:spAutoFit/>
          </a:bodyPr>
          <a:lstStyle/>
          <a:p>
            <a:r>
              <a:rPr lang="en-GB" dirty="0"/>
              <a:t>You are a doctor at a top hospital. You have six gravely ill patients, five of whom are in urgent need of organ transplants. You can’t help them, though, because there are no available organs that can be used to save their lives. The sixth patient, however, will die without a particular medicine. If s/he dies, you will be able to save the other five patients by using the organs of patient 6, who is an organ donor. What do you do?</a:t>
            </a:r>
          </a:p>
        </p:txBody>
      </p:sp>
      <p:pic>
        <p:nvPicPr>
          <p:cNvPr id="9218" name="Picture 2" descr="http://s3-ak.buzzfeed.com/static/2014-10/27/15/tmp/webdr09/a9acd832d904bf1a8fe4367973a9d401-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408" y="1442530"/>
            <a:ext cx="7917680" cy="5270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95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200329"/>
          </a:xfrm>
          <a:prstGeom prst="rect">
            <a:avLst/>
          </a:prstGeom>
          <a:noFill/>
        </p:spPr>
        <p:txBody>
          <a:bodyPr wrap="square" rtlCol="0">
            <a:spAutoFit/>
          </a:bodyPr>
          <a:lstStyle/>
          <a:p>
            <a:r>
              <a:rPr lang="en-GB" dirty="0" smtClean="0"/>
              <a:t>You’re on your way to meet the boy/girl of your dreams for you first date. You have been waiting for this day for months. Suddenly you receive 2 </a:t>
            </a:r>
            <a:r>
              <a:rPr lang="en-GB" dirty="0" err="1" smtClean="0"/>
              <a:t>whatsapps</a:t>
            </a:r>
            <a:r>
              <a:rPr lang="en-GB" dirty="0" smtClean="0"/>
              <a:t>: One is from your Mum saying that she urgently needs your help, the other is from your best friend saying that they have just broken up with their boy/girlfriend.</a:t>
            </a:r>
            <a:endParaRPr lang="en-GB" dirty="0"/>
          </a:p>
        </p:txBody>
      </p:sp>
      <p:sp>
        <p:nvSpPr>
          <p:cNvPr id="3" name="AutoShape 2" descr="data:image/jpeg;base64,/9j/4AAQSkZJRgABAQAAAQABAAD/2wCEAAkGBxQSEhQUEhQUFBQXFBUVFRYUFBQUFRcVFBQWGBQVFBQYHCggGBolHBQUITEhJSkrLi4uFx8zODMsNygtLisBCgoKDg0OGxAQFywkHyQsLCwsLCwsLCwsLCwsLCwsLCwsLCwsLCwsLCwsLCwsLCwsLCwsLCwsLCwsLCwsLCwsLP/AABEIALcBFAMBIgACEQEDEQH/xAAcAAAABwEBAAAAAAAAAAAAAAAAAQMEBQYHAgj/xAA8EAABAgQDBgMHAgUDBQAAAAABAAIDBBEhBRIxBkFRYXGBEyKRBzJCUqGxwdHwFCNicuEzgvEVFpKisv/EABkBAAMBAQEAAAAAAAAAAAAAAAACAwEEBf/EACQRAQEAAgMBAAICAgMAAAAAAAABAhEDITESMkFRYRMiI0Jx/9oADAMBAAIRAxEAPwDVhZ3VKpJ2gKWag4kS6KJYBtSUVt0qEIostBKEbJRJM1SwQ0AEaJGhgI0SCABScWIBqijxg0EncsZ2826fFc6FBcWwxUFwqC7iAeCzLLRpNrZtN7QYcBxZCAiOFia+UdxqqdiO38Z8MscA0HeNacFTYcwaV+6Q8Zrrmv4SWmO3xxEdV1+AqUs144AdE1EO1QAQk3kfLzsiUaSVQf8ABKkJGdfD/wBN7mkdq9tFBQHHUX+v7KemPSnHnvWtX3Z/2gPYcscVHEadx+iv2E4vDjgOhuB4jeOq8/OmK3Hf/CWwzG4ks8PhvP4PIrN6GpXpUFdKnbHbXMm25ScsQCpaaX5t4hW5j6qku07LHRSUQJVcuC1it45COUkajzDspbC42doPzNB770liEKoKZ7OxaDKfgcW9jok8pv0n4RXOh6GiMWKOKL9R9k7HMYJsU7dcJq4JMvTRyggglMJBBBAOANQjgmyB3HsgLO6qqRQokZRLAC61C5XTEA3clguIrUcI2QHSNBBABcvcjJTKemMrSeR/5QFH9pu0XhQ/CYaOfWtNab/vRYw8k3p9VObW4l48eI8+7Wg6NsPtXuquXl7qX6BR3uq+RJQItjWiREM9RwS+HS9TSgFbc1c8IwlobpU8VmWWjYYXJXsOlSLjTeCl4ki0ny6G9OB4hWiLIgCwooXEpNwGZuoSzkVvFqGUvJBtlG4vbslos4SCRY/kapGNEERo3H8qv1NI6RYj7wf8rv8AiKj7ptGFCdx4JIPrpqlYnsFxgwYjSCRQ1BBuDxH6b1vOx20QmmUNPEaBm4OHzjrVeZjE/wCFfNgMZcwgtPmZoPmsMze4Hr1TTpl7ehAUTk3kZkRYbXt0c0Ed04VUzWabZQMsckwRue2vdql8SxODCFYkRrepCpOK7TQvFhOhVcA8VduobJMrDRogdUA8QlH6V4JrKPq36joU5ZcJowGcEhECVYb/AL3LmMFmTcSBRIyiSGBBBBALNNQjcbApgyea0XIC4gY1Bc4wxEbm3CqomlwiK4guslCgCRtRIIARgkoeqcEVCbHVALI0QQQBOVO29xLwZd5BuWkN70Ffqrg5ZT7XJ2jWM4uPo0fqfolzuobH1lc46qbiKGNtqV1Ede/BR5cXOaOJH1Knierfsxh5fQnqr/KSxAAChsDiQ4MNue1RYUqT0AUv/wByQmfBEP8AtI+6he66sJMYdPkymEeT4paBtZDiPDchbU0Fdx5qWiQQ8VCNH3tmuPYMYZ8Rgq3eAq25+V2titA2gmzDOQMLiR2VJmZJ76uLQOQT41HPH+CMSGHj+qnqP1UO9pB0T9pLTS4IKKcuM4F9HDgePdPKjYj3u3p9gOIGFEBHEeoNimExWgdSjXVppuUtsps5FnDEMMgBgqa3JNDRoHbVU10SbuWo3/2dYkIsAtHwkEDg14qB9wn22r4jYGeG4tofNQ0sVRvYrN/68NxOZuUUPAFw+hJ9QtNxWX8SC9vFp9U2PcZl1WPtwh81Gy57kV85P5TEy+QPhE3aSK8wVY8PYyJMAR4hhAAgubY1B0t3Q2kkJerf4TO4/ETU1PFT0ba8bHT3iwIbuLcp6iysEIqg+z8vhtfDeCKODm14HVX2t/qqY+FoPFD3qjiiyOJu9ETbhbWQ2K5XblwpnBBBBDXn+a2kc8nM53qmcDFHNe1zTShB9FAvencE1CtEK9IbM4kI8FjxvaK9VNrKvZPi9Wugk3bcdCtTaVlbBoIFBY12wpCKNUq0oowQHMM2Rkpq9xFgVx4ZOtShpWLMtHNYd7T5ovjNGgDXepuVtzpU0NtxWEe0tmWMyu8PPbMW/hTz8Nh6pD30KtXszkIcR8UR4QeC1mQub/XcsfuNd4VMjRLra9jsIfBlIOZt8ocRr/Ua96LN/M2phj9ZBP4a2WfUCodXIT7wANmntRHCk4cT3q37KYx6UMbw9Wih0tTgFUprBZwPIhxXZN1hX7KFk+nXbqeDxHDBDd/LdU1sK7+AKt2yzi5lHC4qCDxooTCtnHQyXxXF76ak1p0ViwGF5jTijy9CdxV9q5J2YuA8oppc+gUVITUtlLXvYD/Ucp+q0iZlA4kEb1FRNioL3Zi0XNTYLZpl2zPEMB8cl0uDEaPiaLV4c1FvwWK1rhEhuaRoSLEbwVvshhMOC3KxoA6UUdtNK5oRDW5nfC0ak8AjeqS4bm2VbIYYGtcSK+a1d1grzgQyxoYAHmDgeguPyuMMwCI2jXMLBataadq3VqlsJhgtIbdtgak078V1Z54zH5c3Fhl9fSreEJTGoRaKMmmODqaeIBc96N9StOhmypuLYcIsxLvJoYLy8E65cpDgO+U9lboDqhJxXbebHV2hhshA8R0RwLiTWlTQKSGHw2CjWgJ+FzECqiq8ceHMMdudVh76KyQXVaOVlBY9C8pI1BDh2UrhcbM0H5mgpZ6b9H5uETEIRXIsfomKTihJFOIwSBU76pHKCCCxrymSlpZ+5NyV1DdQgq0QWvY/EvAmWOrYmh6FehJGNmaCF5ghu0K3j2d4t40u2puLHsiiLgggglMC7yVSa7bEogDZKgapUZRwTcvKJAdx41jTgsD9rMM1hcvEHqQ79VusV1AsK9puJNjxxBhipDj1LiTQfVJn4bFVNhdnzOzYBtCZR8Q8h7re5HoCt7Z5xRuhpT+0fqoHY/AmycEQhQlwzxX0cCa7ri41FjYDmp+RJDXOqKGpHIblHO7unVxY6m0bPzgEUM3htT3/AOE+l3ghZScae6bivca5nmnDKDRv0orxhc/mAup77dE7TGJRw1hKYYHjUFry3OC4G4QnoXiMNTqKKqjAHNiZmDzaVpenCu9G+9j+l6xPH4DHtaXUc7QC5623KQlp/QO4VHMKvYLgYs6KKu5/RWCYhNI5jRb36zrw4jzFlBRMR8+bXKQ0dXan98V1NzOVpNdAVFzsTwZLxHe+TnPG5rT0Wet8PNocXMLw20pne0NO4k/mu5WLDx5AOSz2Hj0vOthmoc5kRjhci4NrVV8w2YFFSepZ+dEMTFHA9fqnez8cua4H4aU71/QJHFLiqT2aigB4JvmFv9oRhP8AdPkv/GszSjckobkqupyI3EIVQUw2ci0GU6seW9jopiZbZV+XOSZI3Pb9QlybFoFijii/73JNrqgFKv0BTME64TZycs4JCIEmRsSaCCNKd5SDQOZ5rlz6rosA953YIA/K3urIHUs+oWheyvFvDjmGTZ2nVZrLuoaKawmbMKKx4+FwK1j02w1RqPwOcEWCx43tB+ikClMJBBBY0SCCIoYgdsMQ8KA4jU2HcXJ5BZXslsk+NHE3M2h5s7Gn3ohOjiPl38+i0DboF4oLijiR/tcPyops64hlNGgW7UUOXLVdXDhL6mYsQULWgAutQbgkdr4r4GHx3wxVzYZPbQ/RISEWr6kVupbH6OlYrSAQYbhS1DUUoaqWPfdXs/UYTg0vGjtMRsJ5oSSQ00pqKHf24K2YDMnRTf8A1T+GhHOMrWtJpby0GlBb0VSw7Ecxz7yS405mv5Rlr9Nxnz1tcI+J+G05gbaAAkqLjY1HJaGw4jWu0cGOIAvq4b7J/Ams4HoUqPFafJcJZZ+zxHZpx4/lB73VtmDminHMVY8NhzLQBEiMJoMwGZ1DvDXWtzScJ82+2UNG813dApGFALGmuu8prZptv9uI7A4XIDQ4ZifXKq9tW/8AjD4TTSCy7yN9Phr91GTklFjTbnZ3NggUIaaZjX3R+SnuKxBBh+G2gNPNTcNwXRw8f7rk5ubU+Z6zySlzDn4Yh2BdTq0XP2W4YL7oqVlGERGiYc80q1tByzan6K54Zi0QEG2Wle3FJy3WTeGf6L1MQMzCszxHG4krOkUJblbUadwVpEjNBza8VAbYbJCZpEYQIgFOThw5FL+9ts3NJbANpIUZo8wB4GxrworGx9VhMvhpa67yCDQjeCNytsrtHFgtDQc50GevDVdOP1+3LZP00mLdVzGm5XMiD4XA9t6YYPthmcGzAa0HRzbAf3DhzU1i0LOwjiLfhGXjJ0lJR9Wn1HdOmXCg9nJjMxtdfdPUKZhmhRL0KDDdcxgun2P1RxNEZeCGyCBQU1HlNpHwtrzK6IdvIaEPMeDQuDlGpLirIOagGxqpGC+oTFwJHu0CVlH7kBt3smxbPCMIm7NOi0Ref/Z/ivgTTCT5XeU9yKLfobqgFFEGiRlElMC5cUZXFUMQGPQa3/epIVRhDyk8Fe8VbVjv7T9K37KlyYq2nFc3P7HXweVJYW0C6V2lfmlojeLHD6ckUGgCb4hEDrbrfVZPFP8AsxDaXFXOrBabA+cjeRuUfheJuhGmreHDouMah5ZiM35YsQejyEyCvMZ86cmXJl97aHhO0LbXV3wrHGOAuFhsJ5ClJKecNHEd1DLj06ceX+W7w8aYN4SU9iIiNo3TefwFlGGzjnvGdxIF6V16q7yGINN3e6N3HgFXi4t90nLz66iRiPEJmY6/APyeSqGLzOpJudSpHFMRLyST0G4DcAqVj+JUFF026cnqPGI+HFrWtbH9Vd8ExMRGih0/dFlrnVNVNbP4l4bxwJAPXcVzcmO+1+LPXTbdn5w0y8NOiskCLuKoOzs5R44FX6C0EKDp2pm0sn4cYu3OuOu9QsR1Xt5A/haHjWHePCLdHC7Tz3LOntLIhabOaKHrW66+HPc1/Dn5cdXY38Fc9lMRL2mC41ytqw/0igLe1R6qkR3gX7dyrbsLKVdEifKMh/ufRx9AB6qlSTWDvyRYjOecflWetweKqk4fDjw37icp7qzQHVb0U4KcRN3oiabIahEwpmEXBBdvbdBSUeTnBvxOr0XbCfhbTmVyw/I3uV05p+J1OQVkRPb8zuwXEF1CumlvwtLjzRRWu1NAgJOWi5SCNQQR2XobY3FBMSsN++gB6hecJd9QtR9kWMUc+A42Pmb13raxrZKJEHIqpDA9ETRESmU494HlohqC2sx1sEZKjM/ygC581q8hdRmBQcyre0E2HxgAQ45xV1r3uArds5CNO1VzcneUdXFNSnk5Jm1DRV/FplsEEuNgC4noFY5vMsX9ouMPdF8GwAFXUtmvbpoid3R7fnHamYhMeJFiP+d73/8Ak4n8pENShhrtjF0OLXZaHBqAQl2UISEGJlPL93T10OozN1Usuqtj2Vl6ihCmcMxioLTUOG4/j0URANQlAwcNN63DP5Zljs9xLE6NJVXjvL7nVO8WfagSMs2yeZbTuOukeu4bqFKTEGh5JJtlpZ6vGymLVAaTdv2Wu4DiAc0XXnOVmTDeHN3fUbwtY2TxOoFDY3C588dXbr48tzTU7FVHa7A81Y0MecChA+IfqFPyEzUBO4wr3WS2XcPdWarI2+Z4O5ug4u/x+U9kI7oJJY9wcdcpIHcb1YZ/DGtzlwaxryXAtAtWl6m5vqOdeKqr4ZBsQ6oBaWkEFrhUGy7ZduRcYOICYgUJ/mNFTxNPiVrwWYzsafmb9Qs4wOIWxmV0JynoRRXLZuLlzMPwPt0KnZqhZ4RXOh7oA0KOLr1CYrshBE02RrNN28nEOPvENC4BaNAXFc+UakuKVaXH3QGjimI6854MCReG8S4/RB4aPecXHgEowuPuMAHEoDmVfeintncRMCPDiDc6/Q6qukZTrfknrHLWPTclNh7GuGhFUuXqi+zfF/Flg0nzM8p6blZcYxAQIESKb5GFwHE08o7miWmhbEsZgwP9WI1pOgJ8x6NF1Rdo9q3RgWQiWw9/zO68ByVFnsUiRnue91XE1P6DgEcKYrqiH1o4hv8A5rSdx/C0nZqbzNtwCy2E/wA7eq0bZF1iFzc3WUdHD+NWaK1YJ7RJYtnX/wBraepXoLLZZJ7TsPAmGvp7zad2n/KOP8mcn4s2Y2vVKNg3T2JKbwg2EV0ac5q6EilIpaaHRPXQ0kYIrc03V1odxKzLHbZdHcRoyjJUu+IGgAO49EcJtBQ3KKSlTXM51SBSg06806fCuo539RXDG+oTEGXK4lGWUlMwK1TWTZZPxlzminhA6hNYklQ2HXT6KVhtXboYKrpNERJPfQ+indmJsw3ZOBqPymxYOaIRC2l6+cU9LrMsdzRsctXbXcGxEZak6KYksTDxW+Q0o5jrse0kjMKjX976ZVKYkSQ0PMMi7SQMjnNPHhbXr1Vz2Z/m0iOaGjeGk0c4VFaaUUsZ8TdUyv3dRZZmAJgecVh0Bo5oaXOpeo4ffXkKhiuCtlbw20hnSm48OQV+a6ybTcFsRpa4VBFCp/5LMvpT/HPn5ZnKTDzGhgb4jR/7BX5p8OZHB4I7jRVCfkPAjMzXbnBaeVRW+4hW/HW0AeNWuDu1V0ZXc3HPZq6q0MdVoPZLO06Jjh8XM228BwT2EarYUQfRBc5UEB5SYXfC2nMoOaPjfXkFy4fM/sEGOA91pJ4lMQox/wAjO5RvafjfTkERDj7zg0cAuWFo0aXnmgE4mX4QepS0q+y6iNcR5iGjgkIBoUBevZxinhTIYT5X27jRXb2k4gWy7IbR77qu/tZenqR6LIJSOWPa4atIPotqMozEJVlSWupmY8atdTeN44hGTcfWRMeHGtV08U0QxGVDIsSDFGV7HOaSywNDSoB3HVNhAez3HB7eBs7tuSw9PJSJV7OoWl7Nmh9FlUlFBisAsc4sbHXgtUwKy5+f2Ojh8q4Q3VVL9pchngh96tdWo5ih66q4S5UftNK+JAiN4tPrSyzG6spspvpg0xOeE6kRtRuc38tS8CKyIKtNR0ISk7IeKcpqADc7x05p22XDWhoFG7guzTjNHQwmseGDYkt4U3ngeCkHQlHxTCLiHULq0F6g8qbigU6weGACBrXjWx0Ug6BVMZduQgiwFj0Uy0tpXM3rmA+65eTHVdPHZrSOjQLHoomSZbufurpj+E+A2GQ8RREh5wWgho7m5HOiqsjDqHcQT90/HO9E5LudFYbF0QlBDoic1XSNogTOO7zNHC572/CfRAo3NVxOt6dhZYD6UYS9rbgEgnhbeOB5hapg0YBoA0AACzOTi+XmPwrhgU5UBc/LNVfiaBKx0uCoSSjqThRahRq06pHE5JsVhad+h3g7immHsd4ToMS+UUa75mmvoRp6KXCbRW0NQjDO4/8Agz45lP7KbLzHkAOrSWH8KwMNCqfhcTJMPbueMw6hWwOrQ8QurG9OOwpEF0EoEE7Hktrm/C0u6rolx1IaEHZuTQkvLvJcUEdjIOLilgXbqMCSY53wtDRxKBDficXcgtDryDUl5+i4iA1rlyjclYbj8Dco4lcRxxdU8EA4huqFpXs8xwtlozfedCY+I0HfRpNPosvln7lYtk57wphtfdf5HdHWQC2KzzokV0VwbndQkho4buwTP+JdxTjFcPdAeYb61aSAfmZXyOHGop6FNvAB1NFkUKyEYOisBF68OC0jC9FnOEStIzTwqfotGwsrl5/ydPD4tEk+oS022oKZSRspB1wlnhqxzGIHhzEVmlDWnJ1wem7smqsftCkiIrIrbOoW8jQ1yu5Gv0VZl4ocKi24g6gjUFdvHd4xyZzWROOQ0EnSm7Xso6UiZjTwyP6stK8zzT7EHGmVjczjpelKXrXkuJQRDXxAB0NetUxXbWJ5KtFMp3fZIhqOIDQkagFJnh9Q+GXzSkIBpyvi0blOQEOcGi5AFNNKKGk3ed1Dau5XKTgw48vDD2izaWsQRr3VXn5RkGKWsrl1ualc/FnLlo+fhxVcPRMXRXWkj5+LkaTv0HUphKigolZ5+eJQaN/+t6JoSg5guyn6KX2fnbkcD9DcKAe6iTw2dyx76OFO40/Pqk5JvE2F1k1/DpmtFMwH6KjYXO0srXJx6gLkrrida9B4TWXjJxnSVQzm5fzMiN1a6vUbwrDJxKt6X7FQzzZL4XM0dlO9V4c9XVQ5uPc+onWPsgmoiILqcryw/Lq6pRscT7oAQQWkB7fmcegQhxB8De5QQQCr2H43dguGPGjG1PEoILQ5bVrrp8x1KEbroIICdx3aMzMKC0sDXsBbm1zaU/PqoiXFeaCCVSJvBG/zOgP3CveH6BGguXm/J1cP4p6QepRhsiQWYmqr7dyuaAXb2EO/B+hWVT+aGfFh6087To4D8i90EF08P41zcs7IGP8AxFCx2QAA0y1dXkeSkJdpa2hdmPFBBWRhWq6BoggtaTmcVfLNJa0OadxOhO9QUrPvjPe55qbUtYC9giQUfmTLejbukrAiIsRmMjCd+g6lBBUYiZWFQVO+5SjgggsBOKbKJjm9UEFlYuWCz+ZjXb9D1CuWET2iCC5Mp27MLuRPQI10+ZFRIKaoOemhmC17aa1FPVBBZG3xdG4Y83JAru1RIIL0Hnb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4" descr="data:image/jpeg;base64,/9j/4AAQSkZJRgABAQAAAQABAAD/2wCEAAkGBxQSEhQUEhQUFBQXFBUVFRYUFBQUFRcVFBQWGBQVFBQYHCggGBolHBQUITEhJSkrLi4uFx8zODMsNygtLisBCgoKDg0OGxAQFywkHyQsLCwsLCwsLCwsLCwsLCwsLCwsLCwsLCwsLCwsLCwsLCwsLCwsLCwsLCwsLCwsLCwsLP/AABEIALcBFAMBIgACEQEDEQH/xAAcAAAABwEBAAAAAAAAAAAAAAAAAQMEBQYHAgj/xAA8EAABAgQDBgMHAgUDBQAAAAABAAIDBBEhBRIxBkFRYXGBEyKRBzJCUqGxwdHwFCNicuEzgvEVFpKisv/EABkBAAMBAQEAAAAAAAAAAAAAAAACAwEEBf/EACQRAQEAAgMBAAICAgMAAAAAAAABAhEDITESMkFRYRMiI0Jx/9oADAMBAAIRAxEAPwDVhZ3VKpJ2gKWag4kS6KJYBtSUVt0qEIostBKEbJRJM1SwQ0AEaJGhgI0SCABScWIBqijxg0EncsZ2826fFc6FBcWwxUFwqC7iAeCzLLRpNrZtN7QYcBxZCAiOFia+UdxqqdiO38Z8MscA0HeNacFTYcwaV+6Q8Zrrmv4SWmO3xxEdV1+AqUs144AdE1EO1QAQk3kfLzsiUaSVQf8ABKkJGdfD/wBN7mkdq9tFBQHHUX+v7KemPSnHnvWtX3Z/2gPYcscVHEadx+iv2E4vDjgOhuB4jeOq8/OmK3Hf/CWwzG4ks8PhvP4PIrN6GpXpUFdKnbHbXMm25ScsQCpaaX5t4hW5j6qku07LHRSUQJVcuC1it45COUkajzDspbC42doPzNB770liEKoKZ7OxaDKfgcW9jok8pv0n4RXOh6GiMWKOKL9R9k7HMYJsU7dcJq4JMvTRyggglMJBBBAOANQjgmyB3HsgLO6qqRQokZRLAC61C5XTEA3clguIrUcI2QHSNBBABcvcjJTKemMrSeR/5QFH9pu0XhQ/CYaOfWtNab/vRYw8k3p9VObW4l48eI8+7Wg6NsPtXuquXl7qX6BR3uq+RJQItjWiREM9RwS+HS9TSgFbc1c8IwlobpU8VmWWjYYXJXsOlSLjTeCl4ki0ny6G9OB4hWiLIgCwooXEpNwGZuoSzkVvFqGUvJBtlG4vbslos4SCRY/kapGNEERo3H8qv1NI6RYj7wf8rv8AiKj7ptGFCdx4JIPrpqlYnsFxgwYjSCRQ1BBuDxH6b1vOx20QmmUNPEaBm4OHzjrVeZjE/wCFfNgMZcwgtPmZoPmsMze4Hr1TTpl7ehAUTk3kZkRYbXt0c0Ed04VUzWabZQMsckwRue2vdql8SxODCFYkRrepCpOK7TQvFhOhVcA8VduobJMrDRogdUA8QlH6V4JrKPq36joU5ZcJowGcEhECVYb/AL3LmMFmTcSBRIyiSGBBBBALNNQjcbApgyea0XIC4gY1Bc4wxEbm3CqomlwiK4guslCgCRtRIIARgkoeqcEVCbHVALI0QQQBOVO29xLwZd5BuWkN70Ffqrg5ZT7XJ2jWM4uPo0fqfolzuobH1lc46qbiKGNtqV1Ede/BR5cXOaOJH1Knierfsxh5fQnqr/KSxAAChsDiQ4MNue1RYUqT0AUv/wByQmfBEP8AtI+6he66sJMYdPkymEeT4paBtZDiPDchbU0Fdx5qWiQQ8VCNH3tmuPYMYZ8Rgq3eAq25+V2titA2gmzDOQMLiR2VJmZJ76uLQOQT41HPH+CMSGHj+qnqP1UO9pB0T9pLTS4IKKcuM4F9HDgePdPKjYj3u3p9gOIGFEBHEeoNimExWgdSjXVppuUtsps5FnDEMMgBgqa3JNDRoHbVU10SbuWo3/2dYkIsAtHwkEDg14qB9wn22r4jYGeG4tofNQ0sVRvYrN/68NxOZuUUPAFw+hJ9QtNxWX8SC9vFp9U2PcZl1WPtwh81Gy57kV85P5TEy+QPhE3aSK8wVY8PYyJMAR4hhAAgubY1B0t3Q2kkJerf4TO4/ETU1PFT0ba8bHT3iwIbuLcp6iysEIqg+z8vhtfDeCKODm14HVX2t/qqY+FoPFD3qjiiyOJu9ETbhbWQ2K5XblwpnBBBBDXn+a2kc8nM53qmcDFHNe1zTShB9FAvencE1CtEK9IbM4kI8FjxvaK9VNrKvZPi9Wugk3bcdCtTaVlbBoIFBY12wpCKNUq0oowQHMM2Rkpq9xFgVx4ZOtShpWLMtHNYd7T5ovjNGgDXepuVtzpU0NtxWEe0tmWMyu8PPbMW/hTz8Nh6pD30KtXszkIcR8UR4QeC1mQub/XcsfuNd4VMjRLra9jsIfBlIOZt8ocRr/Ua96LN/M2phj9ZBP4a2WfUCodXIT7wANmntRHCk4cT3q37KYx6UMbw9Wih0tTgFUprBZwPIhxXZN1hX7KFk+nXbqeDxHDBDd/LdU1sK7+AKt2yzi5lHC4qCDxooTCtnHQyXxXF76ak1p0ViwGF5jTijy9CdxV9q5J2YuA8oppc+gUVITUtlLXvYD/Ucp+q0iZlA4kEb1FRNioL3Zi0XNTYLZpl2zPEMB8cl0uDEaPiaLV4c1FvwWK1rhEhuaRoSLEbwVvshhMOC3KxoA6UUdtNK5oRDW5nfC0ak8AjeqS4bm2VbIYYGtcSK+a1d1grzgQyxoYAHmDgeguPyuMMwCI2jXMLBataadq3VqlsJhgtIbdtgak078V1Z54zH5c3Fhl9fSreEJTGoRaKMmmODqaeIBc96N9StOhmypuLYcIsxLvJoYLy8E65cpDgO+U9lboDqhJxXbebHV2hhshA8R0RwLiTWlTQKSGHw2CjWgJ+FzECqiq8ceHMMdudVh76KyQXVaOVlBY9C8pI1BDh2UrhcbM0H5mgpZ6b9H5uETEIRXIsfomKTihJFOIwSBU76pHKCCCxrymSlpZ+5NyV1DdQgq0QWvY/EvAmWOrYmh6FehJGNmaCF5ghu0K3j2d4t40u2puLHsiiLgggglMC7yVSa7bEogDZKgapUZRwTcvKJAdx41jTgsD9rMM1hcvEHqQ79VusV1AsK9puJNjxxBhipDj1LiTQfVJn4bFVNhdnzOzYBtCZR8Q8h7re5HoCt7Z5xRuhpT+0fqoHY/AmycEQhQlwzxX0cCa7ri41FjYDmp+RJDXOqKGpHIblHO7unVxY6m0bPzgEUM3htT3/AOE+l3ghZScae6bivca5nmnDKDRv0orxhc/mAup77dE7TGJRw1hKYYHjUFry3OC4G4QnoXiMNTqKKqjAHNiZmDzaVpenCu9G+9j+l6xPH4DHtaXUc7QC5623KQlp/QO4VHMKvYLgYs6KKu5/RWCYhNI5jRb36zrw4jzFlBRMR8+bXKQ0dXan98V1NzOVpNdAVFzsTwZLxHe+TnPG5rT0Wet8PNocXMLw20pne0NO4k/mu5WLDx5AOSz2Hj0vOthmoc5kRjhci4NrVV8w2YFFSepZ+dEMTFHA9fqnez8cua4H4aU71/QJHFLiqT2aigB4JvmFv9oRhP8AdPkv/GszSjckobkqupyI3EIVQUw2ci0GU6seW9jopiZbZV+XOSZI3Pb9QlybFoFijii/73JNrqgFKv0BTME64TZycs4JCIEmRsSaCCNKd5SDQOZ5rlz6rosA953YIA/K3urIHUs+oWheyvFvDjmGTZ2nVZrLuoaKawmbMKKx4+FwK1j02w1RqPwOcEWCx43tB+ikClMJBBBY0SCCIoYgdsMQ8KA4jU2HcXJ5BZXslsk+NHE3M2h5s7Gn3ohOjiPl38+i0DboF4oLijiR/tcPyops64hlNGgW7UUOXLVdXDhL6mYsQULWgAutQbgkdr4r4GHx3wxVzYZPbQ/RISEWr6kVupbH6OlYrSAQYbhS1DUUoaqWPfdXs/UYTg0vGjtMRsJ5oSSQ00pqKHf24K2YDMnRTf8A1T+GhHOMrWtJpby0GlBb0VSw7Ecxz7yS405mv5Rlr9Nxnz1tcI+J+G05gbaAAkqLjY1HJaGw4jWu0cGOIAvq4b7J/Ams4HoUqPFafJcJZZ+zxHZpx4/lB73VtmDminHMVY8NhzLQBEiMJoMwGZ1DvDXWtzScJ82+2UNG813dApGFALGmuu8prZptv9uI7A4XIDQ4ZifXKq9tW/8AjD4TTSCy7yN9Phr91GTklFjTbnZ3NggUIaaZjX3R+SnuKxBBh+G2gNPNTcNwXRw8f7rk5ubU+Z6zySlzDn4Yh2BdTq0XP2W4YL7oqVlGERGiYc80q1tByzan6K54Zi0QEG2Wle3FJy3WTeGf6L1MQMzCszxHG4krOkUJblbUadwVpEjNBza8VAbYbJCZpEYQIgFOThw5FL+9ts3NJbANpIUZo8wB4GxrworGx9VhMvhpa67yCDQjeCNytsrtHFgtDQc50GevDVdOP1+3LZP00mLdVzGm5XMiD4XA9t6YYPthmcGzAa0HRzbAf3DhzU1i0LOwjiLfhGXjJ0lJR9Wn1HdOmXCg9nJjMxtdfdPUKZhmhRL0KDDdcxgun2P1RxNEZeCGyCBQU1HlNpHwtrzK6IdvIaEPMeDQuDlGpLirIOagGxqpGC+oTFwJHu0CVlH7kBt3smxbPCMIm7NOi0Ref/Z/ivgTTCT5XeU9yKLfobqgFFEGiRlElMC5cUZXFUMQGPQa3/epIVRhDyk8Fe8VbVjv7T9K37KlyYq2nFc3P7HXweVJYW0C6V2lfmlojeLHD6ckUGgCb4hEDrbrfVZPFP8AsxDaXFXOrBabA+cjeRuUfheJuhGmreHDouMah5ZiM35YsQejyEyCvMZ86cmXJl97aHhO0LbXV3wrHGOAuFhsJ5ClJKecNHEd1DLj06ceX+W7w8aYN4SU9iIiNo3TefwFlGGzjnvGdxIF6V16q7yGINN3e6N3HgFXi4t90nLz66iRiPEJmY6/APyeSqGLzOpJudSpHFMRLyST0G4DcAqVj+JUFF026cnqPGI+HFrWtbH9Vd8ExMRGih0/dFlrnVNVNbP4l4bxwJAPXcVzcmO+1+LPXTbdn5w0y8NOiskCLuKoOzs5R44FX6C0EKDp2pm0sn4cYu3OuOu9QsR1Xt5A/haHjWHePCLdHC7Tz3LOntLIhabOaKHrW66+HPc1/Dn5cdXY38Fc9lMRL2mC41ytqw/0igLe1R6qkR3gX7dyrbsLKVdEifKMh/ufRx9AB6qlSTWDvyRYjOecflWetweKqk4fDjw37icp7qzQHVb0U4KcRN3oiabIahEwpmEXBBdvbdBSUeTnBvxOr0XbCfhbTmVyw/I3uV05p+J1OQVkRPb8zuwXEF1CumlvwtLjzRRWu1NAgJOWi5SCNQQR2XobY3FBMSsN++gB6hecJd9QtR9kWMUc+A42Pmb13raxrZKJEHIqpDA9ETRESmU494HlohqC2sx1sEZKjM/ygC581q8hdRmBQcyre0E2HxgAQ45xV1r3uArds5CNO1VzcneUdXFNSnk5Jm1DRV/FplsEEuNgC4noFY5vMsX9ouMPdF8GwAFXUtmvbpoid3R7fnHamYhMeJFiP+d73/8Ak4n8pENShhrtjF0OLXZaHBqAQl2UISEGJlPL93T10OozN1Usuqtj2Vl6ihCmcMxioLTUOG4/j0URANQlAwcNN63DP5Zljs9xLE6NJVXjvL7nVO8WfagSMs2yeZbTuOukeu4bqFKTEGh5JJtlpZ6vGymLVAaTdv2Wu4DiAc0XXnOVmTDeHN3fUbwtY2TxOoFDY3C588dXbr48tzTU7FVHa7A81Y0MecChA+IfqFPyEzUBO4wr3WS2XcPdWarI2+Z4O5ug4u/x+U9kI7oJJY9wcdcpIHcb1YZ/DGtzlwaxryXAtAtWl6m5vqOdeKqr4ZBsQ6oBaWkEFrhUGy7ZduRcYOICYgUJ/mNFTxNPiVrwWYzsafmb9Qs4wOIWxmV0JynoRRXLZuLlzMPwPt0KnZqhZ4RXOh7oA0KOLr1CYrshBE02RrNN28nEOPvENC4BaNAXFc+UakuKVaXH3QGjimI6854MCReG8S4/RB4aPecXHgEowuPuMAHEoDmVfeintncRMCPDiDc6/Q6qukZTrfknrHLWPTclNh7GuGhFUuXqi+zfF/Flg0nzM8p6blZcYxAQIESKb5GFwHE08o7miWmhbEsZgwP9WI1pOgJ8x6NF1Rdo9q3RgWQiWw9/zO68ByVFnsUiRnue91XE1P6DgEcKYrqiH1o4hv8A5rSdx/C0nZqbzNtwCy2E/wA7eq0bZF1iFzc3WUdHD+NWaK1YJ7RJYtnX/wBraepXoLLZZJ7TsPAmGvp7zad2n/KOP8mcn4s2Y2vVKNg3T2JKbwg2EV0ac5q6EilIpaaHRPXQ0kYIrc03V1odxKzLHbZdHcRoyjJUu+IGgAO49EcJtBQ3KKSlTXM51SBSg06806fCuo539RXDG+oTEGXK4lGWUlMwK1TWTZZPxlzminhA6hNYklQ2HXT6KVhtXboYKrpNERJPfQ+indmJsw3ZOBqPymxYOaIRC2l6+cU9LrMsdzRsctXbXcGxEZak6KYksTDxW+Q0o5jrse0kjMKjX976ZVKYkSQ0PMMi7SQMjnNPHhbXr1Vz2Z/m0iOaGjeGk0c4VFaaUUsZ8TdUyv3dRZZmAJgecVh0Bo5oaXOpeo4ffXkKhiuCtlbw20hnSm48OQV+a6ybTcFsRpa4VBFCp/5LMvpT/HPn5ZnKTDzGhgb4jR/7BX5p8OZHB4I7jRVCfkPAjMzXbnBaeVRW+4hW/HW0AeNWuDu1V0ZXc3HPZq6q0MdVoPZLO06Jjh8XM228BwT2EarYUQfRBc5UEB5SYXfC2nMoOaPjfXkFy4fM/sEGOA91pJ4lMQox/wAjO5RvafjfTkERDj7zg0cAuWFo0aXnmgE4mX4QepS0q+y6iNcR5iGjgkIBoUBevZxinhTIYT5X27jRXb2k4gWy7IbR77qu/tZenqR6LIJSOWPa4atIPotqMozEJVlSWupmY8atdTeN44hGTcfWRMeHGtV08U0QxGVDIsSDFGV7HOaSywNDSoB3HVNhAez3HB7eBs7tuSw9PJSJV7OoWl7Nmh9FlUlFBisAsc4sbHXgtUwKy5+f2Ojh8q4Q3VVL9pchngh96tdWo5ih66q4S5UftNK+JAiN4tPrSyzG6spspvpg0xOeE6kRtRuc38tS8CKyIKtNR0ISk7IeKcpqADc7x05p22XDWhoFG7guzTjNHQwmseGDYkt4U3ngeCkHQlHxTCLiHULq0F6g8qbigU6weGACBrXjWx0Ug6BVMZduQgiwFj0Uy0tpXM3rmA+65eTHVdPHZrSOjQLHoomSZbufurpj+E+A2GQ8RREh5wWgho7m5HOiqsjDqHcQT90/HO9E5LudFYbF0QlBDoic1XSNogTOO7zNHC572/CfRAo3NVxOt6dhZYD6UYS9rbgEgnhbeOB5hapg0YBoA0AACzOTi+XmPwrhgU5UBc/LNVfiaBKx0uCoSSjqThRahRq06pHE5JsVhad+h3g7immHsd4ToMS+UUa75mmvoRp6KXCbRW0NQjDO4/8Agz45lP7KbLzHkAOrSWH8KwMNCqfhcTJMPbueMw6hWwOrQ8QurG9OOwpEF0EoEE7Hktrm/C0u6rolx1IaEHZuTQkvLvJcUEdjIOLilgXbqMCSY53wtDRxKBDficXcgtDryDUl5+i4iA1rlyjclYbj8Dco4lcRxxdU8EA4huqFpXs8xwtlozfedCY+I0HfRpNPosvln7lYtk57wphtfdf5HdHWQC2KzzokV0VwbndQkho4buwTP+JdxTjFcPdAeYb61aSAfmZXyOHGop6FNvAB1NFkUKyEYOisBF68OC0jC9FnOEStIzTwqfotGwsrl5/ydPD4tEk+oS022oKZSRspB1wlnhqxzGIHhzEVmlDWnJ1wem7smqsftCkiIrIrbOoW8jQ1yu5Gv0VZl4ocKi24g6gjUFdvHd4xyZzWROOQ0EnSm7Xso6UiZjTwyP6stK8zzT7EHGmVjczjpelKXrXkuJQRDXxAB0NetUxXbWJ5KtFMp3fZIhqOIDQkagFJnh9Q+GXzSkIBpyvi0blOQEOcGi5AFNNKKGk3ed1Dau5XKTgw48vDD2izaWsQRr3VXn5RkGKWsrl1ualc/FnLlo+fhxVcPRMXRXWkj5+LkaTv0HUphKigolZ5+eJQaN/+t6JoSg5guyn6KX2fnbkcD9DcKAe6iTw2dyx76OFO40/Pqk5JvE2F1k1/DpmtFMwH6KjYXO0srXJx6gLkrrida9B4TWXjJxnSVQzm5fzMiN1a6vUbwrDJxKt6X7FQzzZL4XM0dlO9V4c9XVQ5uPc+onWPsgmoiILqcryw/Lq6pRscT7oAQQWkB7fmcegQhxB8De5QQQCr2H43dguGPGjG1PEoILQ5bVrrp8x1KEbroIICdx3aMzMKC0sDXsBbm1zaU/PqoiXFeaCCVSJvBG/zOgP3CveH6BGguXm/J1cP4p6QepRhsiQWYmqr7dyuaAXb2EO/B+hWVT+aGfFh6087To4D8i90EF08P41zcs7IGP8AxFCx2QAA0y1dXkeSkJdpa2hdmPFBBWRhWq6BoggtaTmcVfLNJa0OadxOhO9QUrPvjPe55qbUtYC9giQUfmTLejbukrAiIsRmMjCd+g6lBBUYiZWFQVO+5SjgggsBOKbKJjm9UEFlYuWCz+ZjXb9D1CuWET2iCC5Mp27MLuRPQI10+ZFRIKaoOemhmC17aa1FPVBBZG3xdG4Y83JAru1RIIL0Hnb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50" name="Picture 10" descr="http://cdn.rsvlts.com/wp-content/uploads/2013/11/Don-Jon-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306227"/>
            <a:ext cx="4536504" cy="3024337"/>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https://dignitasnews.com/wp-content/uploads/2014/04/man-cryin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27" y="2564904"/>
            <a:ext cx="3024336" cy="3889297"/>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www.motherrr.com/Files/Image/woman%20on%20phone%20with%20headach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5967" y="4193078"/>
            <a:ext cx="4016281" cy="2664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68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23220"/>
          </a:xfrm>
          <a:prstGeom prst="rect">
            <a:avLst/>
          </a:prstGeom>
          <a:noFill/>
        </p:spPr>
        <p:txBody>
          <a:bodyPr wrap="square" rtlCol="0">
            <a:spAutoFit/>
          </a:bodyPr>
          <a:lstStyle/>
          <a:p>
            <a:r>
              <a:rPr lang="en-GB" sz="2800" dirty="0" smtClean="0"/>
              <a:t>You’re in a zombie apocalypse. Where would you go?</a:t>
            </a:r>
            <a:endParaRPr lang="en-GB" sz="2800" dirty="0"/>
          </a:p>
        </p:txBody>
      </p:sp>
      <p:sp>
        <p:nvSpPr>
          <p:cNvPr id="3" name="AutoShape 2" descr="data:image/jpeg;base64,/9j/4AAQSkZJRgABAQAAAQABAAD/2wCEAAkGBxMTEhUUExMVFhUVFBcVGBgYFxwaFxcYFRgXGBUYFRQYHCggGBolHBUYITEhJSktLi4uFx8zODMsNygtLisBCgoKDg0OGxAQGzQlICQtLCwsLywvLCwsLCwsLCwsLCwsLDQsLCwsLCwsLCwsLCwsLCwsLCwsLCwsLCwsLCwsLP/AABEIALEBHAMBIgACEQEDEQH/xAAbAAACAgMBAAAAAAAAAAAAAAADBAIFAAEGB//EADwQAAEDAgMGAwYGAQQBBQAAAAEAAhEDIQQxQQUSUWFxgZGhsRMiMsHR8AYUFULh8VIzYnKCQyNTkrLC/8QAGQEAAwEBAQAAAAAAAAAAAAAAAQIDAAQF/8QALREAAgIBAwQBAwQCAwEAAAAAAAECEQMSITEEE0FRMhRSgSJhkfAVsTNxoQX/2gAMAwEAAhEDEQA/APIVsIvsVL2CjYQQUgVP2am1iFmAlaLU17NbNNaw0Jwt7ibFMFZ7FCzULU2iVa4eBl6/JJiii0zCWW4yD+3vl99EWkxpMggeiExwOaZo4AuNoPVTbGSH2Ut6JHcR5lFqYex92TfO/wBlEoYBwALY6Z+IKljKb4uXAcBoo3b2ZRqlwU2JlpsZ++aUOIcmMS0g2KWc8rpS2IORBz+QQnElHFY8B4KYrDVoTCiZWixNug6LW4OCazCm4sFNNubyRcLQBWbMApYMnRbdTe1dBhMLTEHeujfp29zlReXcqoFFTxRhBxFTezyV+/YZ4JR2x3TklU42FxkUbqAUDhCOiv6mxiEbD7OEQVTuoXQznW0ZyUmNIXQN2XeQMlN2zAh3UDQyopUQVN2GTTsIWmy2ZK1+g0JeyT7Nj0XMBdiGsJzb7N7o7gQoFgUTXA1WtmoBiNiUADGLaTBgexqCTwmIHVU35ZW1aoSlieKdSYrSFzS5rbWItNpCsMLQa7QzyKzlRkrK1rUQUpVy7Y7okT3UKmynNzE9FPuRG0Mp3UFjQrT9P6jstHZruSOtG0srAxEDUy7CkIZw54I2gUDNFR3U7QwlTRs9kKthnDNpHZBSQaYrCsMBi8gZzzGfhqkXUynNnYQuNgtKq3NG72OkpNaeZ0cBc9Qh7YqRDQchdWWHwbAz3zlE7wIjhBVbtJrcmuB++K5MdORbJaRQVGJdzFYvYgvYu1M5aEDTWwxMliJSpNOZI80bNQo2mrCjsl5i2YlSGFb/AO4PP6JilVc3KoEkpPwMoryQdsFwuSAkPybgYg/LxV87aLiLhp5z8lP8+yLhwPK48Cpqc1yPpiyiqYOqw6rdLaVRuqvH4yk4Q70hVeI2cM2ODgmjNP5IDjXxYajt94zaFaYDagqG4jnaFzD6JGYTeAw4cQAYutPFCrNHJKzr8RRpxLnBVVajBlrmkKu2vWeHbpMARAGXVV/tXcSp48Lq7Hnl3qi7/OwIKBUxYOSqHPdxWNeTaFVYkifcY7WqePJKvqlYA7gfBY9h1CagXYJ7zqhGEZ1I8CgupoqjESEu96K5pQTTTJC2XYwzYBgnnke6ZosYLhlxzVayqjtqqDiymoshXaZkfNTZUbNgfvkkG1E1TezUHsfkkao12PMxZBuxvhHoitxzRP8A6Lb5zKUa6mdT3/j6ItHc0PiSptL0VTfsJ7Zp/wDCw9j9VttZgzpAdCfQqD6ovBbbQ69ChEvOQH31QpMOqS4Y7+faPgaO/wDCi6tvTvsmSDMGPJVz3HVpHZYytH7iPvkj214B3JeSwfQw2oM8v5R8N+XGVuqpzWJzMqJet2rXLN3WnwX1fFSCJphv/L5cVTV6Dcw6eg+aAXFaKaMNPAspauUaNIc1hwc5G/A2WloyqWxaIP2e8ftKCaJGYVhQxjm8D1/hMHGMd8VPwMeqGuS8B0xZTbig4K/Y+jwcOwK0cJRdk8A8wR/C3c9oHb/c58FbNQq//QZyII5FK4nY5boQissGZ4pIqN4rbHkKxOyjEgrG4Atz9E/ciDRIFSc52k9URmGIM/Cn6dQRZp7LKxnMdiVLWUWMTxGGJuTA5o2D2bTNyS7kLfNadiRk5o/+RQmvb+18dfqtcqo2mNlk+lSiPZ2HRAGHozZqWfUdGchFwtVLuvIdmMvoU/8AF3iEBzGzO6fH+E2SY5qoxLjK0XZpKg1RogwM+arqlLgovxBQfzJVoxZJtGn0ioexPBGdXnip02CLlPbQKRAYNyI3DO4Lrm4Jh/cFs7PbxC4fq0dX0zOWo0eIPYIp3P8Acuj/AEkHh4oT9jDgt9RF+QdiS8HPb44qbahV0djfcLbdjnkewHom78AdiRTsec48pTGHrMB95s94Vq3ZZH7fX6odbZ3FsffMJO9FjLBJbilfFD9rndDcecobsVvD3okcvmPopO2fexPkfRROzv8Ad429UylA2jIAfGnyWBrefqiu2c6M79QgPwbhx7XTqcfYvbl6JFg4hR3UVmGJj+lv8k/SPH+ENa9m7cvQENUtwqb8O8Zx4hY2dR99ltaN22Q9gTl6hadQcMwrjZ+DFQxEdJ+i6Wh+G3boED76qMupUXQ/aXlnAmywPXX438MEaHwVDi9iOabGU8OphLyK8L8biuHxW7qrPDbWEQ6T1AP0VK/C1B+09rrW6RnI7KjUJCrXA6VuNouz93pKjiMBvCWvkKga5Rwu0nCd2Rac/UKfZreLHWX7kP16FQSG3jOCqurVeDcFRw2Lq75dvZRMnPv81bbKxQqFzXgnMm+flFpT/qhyrN+mfDopS8nggOAXTVdnYd2paeeXiJSlX8Pg/C8HuD6Jo5o+dhXhl43KWnVITVLFcQR0W6ux6gyIPdLOoPGYVbjLgk4yjyi5o4qRZ3ik8ZU5pEEjQrclBY6dh17AarkuU4WhCewKqZNgxVWvbKL2IBaU1IWz0KlHBHEcEjTqphlReI0e0qGWhTAPE+KC2oFIVeanuU0oMC7ifFFbVcP6H0SvtRxWU6wIkEEFBhURl1c6genoofmOX33QGVwbggjkt74ykStRtJupUaf6HrCBUaDr4wUQgKopbXpuqVGH3fZx7ziAHZgx4J4pvgSSrkZfS4bvkEhjq7aQl+6NOfZExG1KbKgpyJLZmcuRH3muE/EG1/zDwd2AyW526rswYpZJb8HNmmoLZ7nYvcHCQLHItKCHEZPPds+YKD+EceKzfZFvwNsRw0sugqbNb9/0lnNY5OMhoY3OOqJV08bUmzmHxHkQrTA41+bmO7CUMbGn4SnMNsiqPhee6hkyY2i8MU/KOl/D+KoOcJe1rtAWwfEhdfXpHckOaLfuyPQjJcFgsBUBBc2m48wQfFpCtdt4p9Vga6kWlogFlQjyIuuRZYRUo83+/wDf/RMvRuU00/8ARU7X2nWYTII5tcCPArnP10T748QL6JjFYV5mC4Hg8AjsQqjGYJxzF+S6sEMdUx8kJQ+KLYbYpH9o7T8lDE7XYALRvGBfXuuYc0tPBVm36p3W+9BBmPSV2R6SLezOSXVSS3R1OL201pAdAPCy5OptgmvNMw0mIiJk6A9lUvxbid7Wbaz/AEg07uJubza8C296hdmPpoxOXJncjuHUJed0hr3DTjPPjKscHs+q0gNkzAMReMz8lzeysUPaTJAiRJ0jwXS0dstYBL23y94X81zzxzWyLQyQfyL8EtbBZH/WfMpSpVok+8IPENj0UsPty10GvjGO/aB3+gXLHHJPdfwdMpQa2a/IxQwVF/w1iD4fNZiNlvzbU3v+yr2Vt3ICPFaq7Q5R0sn0TvZk28dbr+LC+xqjNs9RKE9rtaY/+Kh+oni4d5Sv6vJIDgSMxNx1AVVCXok5QXljG7P/AI1B1JutNL4ja4Y2XwAOKTH4lokTvCJjWfBUUJ+hNUPZYewpn9h7IT8JT/xKhSx7HiWGen8KDqxRUZCuUQg2tTH7x5/RFbten/mPNedHEOOv2EX83UixjmLf2qPpEKuokehfrFL/ANxvioYjb1FgBNQXMWv5BecvDtST5qfsJ1PDL+UPo4exvqpnY7Q/FtMUnezJLiC0WIidSSqrZ34sfTpOZuyYhpn4TGoOd1SswgcYD/JNU9mN1d6JuzhiqYr6jI3djOG/FFamN1gaGyTETmST6qFT8TYjfL9+CW7tgIiZsCtHZrLe8fkhuwLJ/ce6KWG7oTu5PY6z8XYneDp3vdiItnwCrKG0Xtkt1Imbi3Gc7pobOaI96OpCHXwZHwyRc5TdGKxLZIzyzfLFKmMeXSTJ+o1jPIeCHQrlpNrEQenLwUxQMTrn6WUW0ZjlmrqhLYxgdoVKbzUpuDOgEdI4K4Z+NMTxbp+3hn98lSswTnNMeC03Z1TgJ4SFKcMUnckisM2SKqLOjf8AjXFECHtaARk0SY4zK7D8B/iV9YPbXeCW+8CYFibjQQLeK8xZsyr/AI+Y+qZw+EqNOQnhI87rjz9LgnBxjSOrD1mSMrlbR73htt0/eiqw7tjce730W8ZtukymajnNDAJnMduPZeFVDUyiO4WqxfugbxiZibdY4ry/8PFu9R0/WY+dB6Rivxvhj7QtBO7G7kN+TBgG4jNZjtqYUPDHPAJ1/bMAwTx94Lyn2DhefPTldRdTLszbqu5f/Nxr4yYP8lKqcUenVKdJ+9uuDt0wYvEiR5FecbcxW/WcBAAG7xFsyoYbEVKclj3CRBg6IVPDzcnOes8114MPabbdnJ1PUrKlSoVLryDFv48Vum4tkDWxjzvwsi1MKQMv5WqOHJPLPwXZao4idSoSwScju+SV3eacfT/9OwPxfLj2QqdMaygjch8NtSqwQHmI3Y0A5cEFuNqh2+Hu3uMrf5acvRaGCcco8UP0mpkX46oTvGo+RrvGR0vZZVx1R3xVHGDIk6ojNlVDoPFFZsepwHj/AAtrh7DTB43atWp8TyBwFgkmPIMzBVidjO1Pksp7GccnDwKCyY0uTaZMRrVHOJLiSTxQlb/ob+IWjsN3+VuiKyw9m0yE9n451ImDYj7Kbbth97kyZz8kN2x3cZ6BD/T3c/JZygwUwTjoB/PRbo1Bqn24GwEE38M4RBhJJBEcBzOvqg8kQUKse2+n8LTomY5cxPJW/wCmuHuhtzfLpdHw+yZs3iD1vM8uqk88FuNpZUPBAsBe1gOPl/CNSp70kbxHLMduis6+yqk5WDjlyyv3W8JhHmwFxPECRn6JHmjV2bSxRlEFs7gtETw480GtSsSHRF4keQAyVwMMQIyP9Wvlr4IH5aCZ4kjhaf480qyoOkpmYQuzMOPI58vFZuOHutLjbM5TBNvqrXdBy/bb75JmjSkQePhp6SmeWuTKJQgkkNzIEmek3CPh91okBvO0aTkugZs5rpIAE/Yv2SNTCUgYLv3ycuOXSyXvRlsaqEqj6YM7hvfzhFOIEg7p4a6J2vQa6JiCPD+bKTXMcd0kWy6/0Alck0EqcVjI/bnwQTiJ5dvkrpmEpS08DB6CT8h4Jc4JhcSTAP8AZjhomjOBinJJJgEjj1TDKRdc25a91b4fB05IAyMi/CITODwbDvC872f392QlnS4RSEbOfGG49vvxQXCLblsl1B2cxzs4PO2v34INfZQIAa64z59+vqgs8fIricu9vb5dR95qXs44ff8Aa6I7Ppl14/rNHbhGwbDIX+SZ9TEGg5uhQLrm3T5BMCkYgAwbXtwXQNw0EQAOZ1iFMsa3WZzjkpvqbfAKOaLHWsIi/wBUehgW23rTfmRqrclugvOWuRlV9WhWqOBpsLo4A8dEyyt7cGSYxQwlHPesNPCLqLqVM5NuNfqndm/huvUPvsc0Z8DlfsuhwH4ew9NwD3Fzj+3eGloUMmZR82Wjgk9yg2Fs1z6ohoLBJeSJAtlwmAnWUKTm1jG61pPs3AROdjFiLDO91b4rGs3XNad1gEbrABI194/QaquqPe8jcgNbw85XM8zk7KVGCrkrt1osQZ1HCE1RwY3Zjj4jTzRsNSP72gnjkLTBHinTUIfcAtiQdJtHXIJJ5HwgIpKuGgSARIJ/hJPoE6eHgF0WIxRgSwQTl1j1nySdfEltoABGgmLjkqY8k/RnEo3USOyx9I/4KyqAOMFvOfvLXxTbKjhbdmOSs8rXglpKRtSmwC4JjSTGdz2m6hWx1InIywgiMpcbSPpwVNSALhfnwytn4+KYqRDnuJkxlyOvHqu3sq92TTHHbYzFvK/G3couxdo3mAIN+UgcPRUZ3XXsJsBwvr96p7Dt3YndFgJsGmP3c+31WlghpqjK7s66rjWEFw/x+Wc6FVH6q6QGu1jKDcwZ5KmO1W5an+iYnmt4R95DTAtIOQ5/ZyUYdKordDObbHn1nNIJa65gWNzwAi5+ijWxoiSCJv8A0sDxve9dpkW0nO3fuoVyxzzBhsW1jtqmpXwI1sT3SWtePh3rjrz6lbY4RJdEuPh0SW5YAO9LTnfzQN4jjYaX14DROsd+TWi0fiT4/fbgqHFV/e1vr1N/BHFKs4mGOiwy9CmP0Wo6C+19Lnw08U8VCHLG0SlwgdPGCLE9z92QKOMG/IkWnoYXQ4T8Oti9MvPEg9+QV5gtjNblTa3wB8VKXU443SsrHppPk5FuKL7BrpzgA3PGyM3CV3RFIkak2Pmu2osbxnpl8lp7AZgE3tePIZrm+q9IsulXlnLUsBXsIYI5njOQGadpbLrzO/TFouTqenNdEyiRLovwz8Bkma1YiP28pv4BSedvwUXTxRyTvw7VmRVbJvYEon6TUYf9eCBN25TzLlcvrPeSQ58cDEDqckg/Z++YcRfIkjL/AKz4Ju7J8ivFHwhCnhBvEfmGz/xzkaQ5GFFrP3OcIgw0mTYznAPJWlHZzALkmLQ1seqYqYMbsgOA/wBwOnIx6JZZTLAU9DAF1zUquy0H/wBpsi0dnsiAx7hxe+Gz0aAVZ4W13kkZwLAkZZhbxWNLmw0bvPN0jnoEjyPwOsUTezsLRYJ3GhwsYvHQkT5pv2zQIgETkXHPoTGi57aG1wAW2idMyev3mqmptkkkgzF45/0h9PkybiSyxjsjtHYi1i0aWAb4kZqkxrg4zPvTac+qpxjiRnmOPjZEo4gzLhcQO/36lNDp3Ddk3lUtmOVWe7EaDqp4MHK8bsgjteD1ShxzBA4ib8uaew2KGTRNtBbnHfRNOLUeCf6Uy4p0QRJvlHSPnHmiexgAdp7/AECTGIMZR7o8Tx4fypOxFhwH8wuJqRVZEM16Iy5+cZ+XkkcRhhaTFuGWZtOWSLUxHpftMqvxOL96Tr8gdNM0+NSNLIibMM0NziRa988kKphb+6DCTxWKI3dLz5AC/FMUdoECGxHM666q+ma3JvIjicHUAfMA5jKw5jQ2T5IdbcBgkDO8Xg9o8kR2BJa0CYHDIRz8UTC7MLhMOIkEm1uESZyherLJF7klHwVjmgOGh4REECxsc5GqLSxIk6Z6fFn8QJyuctCn/wBCaYhxkdTz53umKex/2tpudGoEzA4oPPCg6JFViKdMlxIG8CCIEWBj+MvRSY6JMDScrxaeH9LocJsB8yabbzYkAnqWyVbYTYTpG8ylE5bhJ5Sde6jLqYrYZYJs41mEeYPvEEQBBmTlom6ewq7nAtZEauy5yu/ZgSALxHAQPki06LY950+HhwUH1cvBddKvLOKwX4abffJJy3Wn5G6s8J+Fac3b2Oi6reaMh45KJxBOQ7BRl1E35LRwQXgTo7BpNGSIMCxuhA+9AmRWfwjnqoGmDdxJ6/ypOT8sqkJkw6BJEWAH1ut/kHvzbA8u/HJPueB9P6CFWcT9JQs1AvyDW5Rxtx6KVSw4R1Q2uiCYBPcqftAYjjaYv4wtuYD+ZAyIFsyInuUpVpueTvODWjv4kaKzqbpiTl92OSgxlPUm4mfqipJGpsrX0W3bvedhOnElZFxLHQBnk2YsZdcXVk9sN7aEemaWq1t0xNyLe7Inz4IqVmcRWq9zmBsxfQE30O8dOYSr2uZG+XWkwTx4SY4WzVgNpsbctBdl8MeCq8Tig8jhGrRYcI1z5pop+hJJexKptCLS0jWdJ+aWdiKjiN4+7EgjKIE28E6KtOcmu1iB18e6KKVMi4aJmQ0nTlxlXTS8HO4uW1nOYplz7pItbPXW/wAkkXhoAIILhqMtM+i6v8jTcYFOI1DtePhzSGJ2e2S0tJLTkOHEEq8M64ZOXTyq0UdPE7uZkzkOM+eiYp7XAcARbonTsoQC2M8iD/E/woP2Q8XAMG0jmPXoqOeKXInZnRKiac77uEZ/cI+G202BEt+nCOKSGy3gEBr7z8QyjRC/R6s+6x0gcCQInQ9kjhjl8mT7c14LmntprhJdF/GDf081N+1BeHDiqVmw6zjBpkRlIgD6I7dgPJBfIOdp6HS6m8OFeQ6J+iybjrEggz7onxKRr4g729Jtw+7KdHZL7XgZD3ST9Ex+jVWmSSYMfDHlqgu3F8jdqT3oQq1ZjhEi+gj6hAr4poMHdHKTbwKvm0YF2uB6XMEHLgbaZKtdsqSSA0Te+d+pTwnDyB45HTU9mNIgMLRGVmjrBTlDYdNpmG+c+JUcHjy64pwOJy/lNtqTcvA/6/WFxSlI9FRiY3BMDiSJ1s37CMaTBoTyn5BBe5h/f4ZT4qIpN473/ZIPQ0K4bZoA6fVQNY8PP5oZAGTWjtPoour8YHPw0WRiRdUOoA8Sh+yvJcZ7T0gQsNRo5nmChO2g0at6fXRHcw0J4c/e+7LbaoHDsqw7SE5+PqBlqhv2iLHea3TiRyEG2S2hhLkVDFoHdYao1fpkMu5VEcU0/vJ4a5amStVsaJn2gERIJ/hFYzai5dXbpveEeEjJCq1XwSJvleOs2VRXx1Mj3ahlovBgEnUn+UrVxrAI3rfFYkE9wmWN+hdSLqpWN5cBbiD4EpZ+PblvEmeioMTjWkw3em0RJ8FB5eZkgkeZty5+SosPsm8i8HRDGD4nDPiZ+aVxO0YMBl9JOfO11SvrwQ10SNAZvfTTJQ2hVc2+Z5XtJzRWHcnLM62LJu235O93SOBsc+h8kpXxzjckyTx80jUYXNkDQSZ4CQSD3HZSIDhEAui14zFzw7qqxRRB5Zvllk3GTYm0DSScp9PJTwzy9rpcBImJPWAD0CpXOIcSJAA3h159ynsK0tjdIO9JIN7kEECRkZKMsaSNHLvuM0W3tuOdFtSM/vsiOaMiOt2x4m46JHF0gwjcuTqMspK3gCS0y45mRPAGD84StbaiqnG6LKlSLQDIz/x85B80V5c8vEiwFpIOhIseaTpO3Yyg9/MotLFtEu1yzi8Xv2Kk0x9cboJ7OpIDWcTYmQI/y3uqi41QPieI1sZ4zx4SisxIsS6D70wIIibkxeLW+ig/GRF7ZmwvPb7lJvfA2qHsEa7yIBOYi0ZC98ioOo1bS6COWvXL7CLWx4EEOsI7wJ+WZS9LaJj3rm5zgXy9PROlLlIm5x4sjiDiyL3GURc8+aWe/FAWpC/ITrBuVbO2kBMF3Mbx7R27ZpR+OOry2L7l/r2TQlL7ULJx+5gfaYi4NIcrR5AolUYjd/0jaOE5ZFaGPG8Ta1uoPAFbpY9pJvMEd7xGcC0Jnf2/7FTj9zNfmKwPv0yMwOQ5+aTqNJOvij4naxDhMkcjqeGuqQZj4mDEklPCEuaEcl7Ozp4wHQjr9QiVKW8JLp5Ex0VWzGCLCYEmTHmtHGSDoc7ZkdSVy6WduxZflSLtv0480Kri9z4iJnIXPDJJfmibSSfEN6yln1XuPw7zY1IG9zsOiKg3yG0izO23TApiJzMJWtthwLgSI5Sc9P6VZWxhBvTDYHXTh3zuq3E1mm5JAPBsD/iDEklXhgXoR5P3LpuIc6N5xvpvaaXS2Kx1OkYc6SRkDnbQ6Lm8Q+CAw7oI7888lCjWbGUnInXzXTHp1ySeYcxWOqVHWBa2LCT3z1NlPCVXTcb2gIkcIkdkI1wG2u7/AHGJ4TbyQGbTgGc5kAZDLx6qultUkJqSdtnSse3LedMcfWPuyjiHnMPIz1O6fHXmkcLjWEEwDN7wNMuahXqb4i5J5iBnEFc6g73OjWq2H2VpJiQTlcgntN0piqhJEhhPEzJiOR680q6s1u7IdnnNwO+aKMUwkSTY/SRKdQp2TlNNURqYtjZGszq0dI4LeFx4Dp3ZJdodPviq7aFdjnkjPXifkQi4Zp3SY4yc44a2Ve2tNs53JuWx0HtGkBzRJ1k3bwtpNucrTX3BN4PvXiM7R+7PxXPNq5lxmeBjT6KWH2ju5cbk6yOf3ZTeB1sDu3yW20sUGFoAF4MRYSdPHXSELf8Ae90BpbnvEyQbCB1KQdj/AHibXtoYngTfIrMVit4PN4MAW0b6IrG1sTbTGnVHa6mSDMxxTjHtbTsJeSIztBGnM2VNSMAFxOcgHS+V8sx4FNnGHdBke9MnhE/xdGcLAqLL8xDGgCCDJcTxsRHmt0GOc3fHwi0N1meE3H3mqJlR3tDJIg5XBtECL8Z6BXzNo+7BMm0tFszlaJsNc7KU8bjwNF+xd+JBIuBBOczawgZRZaoYqxOQBHpEXB4n+wqPaGLO+SBEeI1WHaEADiL3tpn96Kyw7Cqe50DMdvOGZDjMTmZKLRxDSTNtc53p4Aqpwddw3SHNAlrpJMTaAd27dc4sm6b/AIiC14c7edFokgiajjNjwEHiYUpYkMpsdxVb3d1ogEiRnJ+5SXtwIAAjWfly6LT91slryQcjuwCMpsSeHigiqRnZsEdCLt6rRhRnJ2EfVMO3TeTJveMxGeqB7cOcbjlGscllGlc/ETMCBznxsh/l2t3TAE6jjbLjCdJC2N06kNFus9Ijoh0nDO1xNs55oTpym29Fh8h081mEpwTNo5XkGLea2lUHkYeM7mZ8DH35oHs2m8nXLLNHY0y6xG6RFs76wLmxPYpVoB6ix7LI0tuTo6Xw+KzZ/wDqPWLFxvhnoeUOUfmt47Lw9AsWKfkbwVmJyd1Hog4z9vVYsXRHwRl5KPafx9iq+l/qDr8lixd8Pj+DmfP5LbaWTeh9AqnGfH3HosWIYuBsoaj8beg9EziPib0KxYs/l+DL4/kYxv8A4/8Ar81Xv+J//J3qFixDHwDL8gn7Pv8A2pij/pnt8lixaXH5BHn++hF3xDr/APlaOTeg9VixVIkaufZHd8HYeoWliD8BNfvHUeoRjl2//KxYlYGBwnx/9R6K12X+7/kz0WLEuTj+CkP+Vf8AZR4r5/IJb6D1C2sV1wSH8P8AD/2+qs9h5s/4/VYsUcnAY8oWZ8A/5n0ap0vi7lYsSvgBY4H4B/zH/wBSlKvxM6H0ctLFKPyf99jvhf3yEr5ePqoV/gd1d81ixGPgaPBPDfGPvQpKnr1WLEY+Rcv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1268" name="Picture 4" descr="https://encrypted-tbn3.gstatic.com/images?q=tbn:ANd9GcS6Ff99YNco62rqcJgv1EVMZ_RJcp4N7QvvmfVow5XvkR2HnLhI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523220"/>
            <a:ext cx="4037642"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www.xairforces.net/images/news/large_news/160911_Saudi-Israeli-A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3218" y="578287"/>
            <a:ext cx="3986382" cy="2991402"/>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blog.bitovi.com/images/zombie-apocolypse/zombies.png"/>
          <p:cNvPicPr>
            <a:picLocks noChangeAspect="1" noChangeArrowheads="1"/>
          </p:cNvPicPr>
          <p:nvPr/>
        </p:nvPicPr>
        <p:blipFill rotWithShape="1">
          <a:blip r:embed="rId4">
            <a:extLst>
              <a:ext uri="{28A0092B-C50C-407E-A947-70E740481C1C}">
                <a14:useLocalDpi xmlns:a14="http://schemas.microsoft.com/office/drawing/2010/main" val="0"/>
              </a:ext>
            </a:extLst>
          </a:blip>
          <a:srcRect l="24130"/>
          <a:stretch/>
        </p:blipFill>
        <p:spPr bwMode="auto">
          <a:xfrm>
            <a:off x="155575" y="3569688"/>
            <a:ext cx="4577203" cy="2883647"/>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http://www.wsa-intl.com/Portals/70018/images/door-barricade-sm-crop.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2778" y="3569689"/>
            <a:ext cx="2647534" cy="3318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828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954107"/>
          </a:xfrm>
          <a:prstGeom prst="rect">
            <a:avLst/>
          </a:prstGeom>
          <a:noFill/>
        </p:spPr>
        <p:txBody>
          <a:bodyPr wrap="square" rtlCol="0">
            <a:spAutoFit/>
          </a:bodyPr>
          <a:lstStyle/>
          <a:p>
            <a:r>
              <a:rPr lang="en-GB" sz="2800" dirty="0" smtClean="0"/>
              <a:t>You find a website which offers to write your English compositions for you; it costs €5 for each piece.</a:t>
            </a:r>
            <a:endParaRPr lang="en-GB" sz="2800" dirty="0"/>
          </a:p>
        </p:txBody>
      </p:sp>
      <p:pic>
        <p:nvPicPr>
          <p:cNvPr id="12290" name="Picture 2" descr="http://www.apadrinaunburrito.es/WebRoot/StoreES2/Shops/ea9527/49D0/F7BA/06C2/8E24/727F/52DF/A338/CA49/5e_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7846" y="1131407"/>
            <a:ext cx="4546472" cy="234595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s://www.scribendi.com/images/services/ESL_Admissions_Essay_Proofreading_Before_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40" y="1124744"/>
            <a:ext cx="4032448" cy="5267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76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200329"/>
          </a:xfrm>
          <a:prstGeom prst="rect">
            <a:avLst/>
          </a:prstGeom>
          <a:noFill/>
        </p:spPr>
        <p:txBody>
          <a:bodyPr wrap="square" rtlCol="0">
            <a:spAutoFit/>
          </a:bodyPr>
          <a:lstStyle/>
          <a:p>
            <a:r>
              <a:rPr lang="en-GB" sz="2400" dirty="0" smtClean="0"/>
              <a:t>A mad scientist needs a test subject for a magic potion; if you drink it there’s a 20% chance that you will be able to turn invisible on demand but there’s an 80% chance that you will be invisible forever.</a:t>
            </a:r>
            <a:endParaRPr lang="en-GB" sz="2400" dirty="0"/>
          </a:p>
        </p:txBody>
      </p:sp>
      <p:pic>
        <p:nvPicPr>
          <p:cNvPr id="13314" name="Picture 2" descr="http://www.uncommonthought.com/mtblog/linked_files/Invisible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084" y="1200329"/>
            <a:ext cx="7157832" cy="5469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853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30997"/>
          </a:xfrm>
          <a:prstGeom prst="rect">
            <a:avLst/>
          </a:prstGeom>
          <a:noFill/>
        </p:spPr>
        <p:txBody>
          <a:bodyPr wrap="square" rtlCol="0">
            <a:spAutoFit/>
          </a:bodyPr>
          <a:lstStyle/>
          <a:p>
            <a:r>
              <a:rPr lang="en-GB" sz="2400" dirty="0" smtClean="0"/>
              <a:t>You discover that your teacher is having an affair with another teacher at school. What do you do?</a:t>
            </a:r>
            <a:endParaRPr lang="en-GB" sz="2400" dirty="0"/>
          </a:p>
        </p:txBody>
      </p:sp>
      <p:pic>
        <p:nvPicPr>
          <p:cNvPr id="14338" name="Picture 2" descr="https://tborash.files.wordpress.com/2014/01/change-dilemm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489" y="1124744"/>
            <a:ext cx="5535022" cy="5515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991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30997"/>
          </a:xfrm>
          <a:prstGeom prst="rect">
            <a:avLst/>
          </a:prstGeom>
          <a:noFill/>
        </p:spPr>
        <p:txBody>
          <a:bodyPr wrap="square" rtlCol="0">
            <a:spAutoFit/>
          </a:bodyPr>
          <a:lstStyle/>
          <a:p>
            <a:r>
              <a:rPr lang="en-GB" sz="2400" dirty="0" smtClean="0"/>
              <a:t>Your house is burning down. You can run in and save 1 item, what do you choose?</a:t>
            </a:r>
            <a:endParaRPr lang="en-GB" sz="2400" dirty="0"/>
          </a:p>
        </p:txBody>
      </p:sp>
      <p:pic>
        <p:nvPicPr>
          <p:cNvPr id="15364" name="Picture 4" descr="http://apprising.org/wp-content/uploads/2010/10/Burning-Hou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395" y="980728"/>
            <a:ext cx="7761210"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2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384995"/>
          </a:xfrm>
          <a:prstGeom prst="rect">
            <a:avLst/>
          </a:prstGeom>
          <a:noFill/>
        </p:spPr>
        <p:txBody>
          <a:bodyPr wrap="square" rtlCol="0">
            <a:spAutoFit/>
          </a:bodyPr>
          <a:lstStyle/>
          <a:p>
            <a:r>
              <a:rPr lang="en-GB" sz="2800" dirty="0" smtClean="0"/>
              <a:t>You’re on a spaceship which is infested with killer aliens, you can either have a motion detector or a torch. Which one do you take?</a:t>
            </a:r>
            <a:endParaRPr lang="en-GB" sz="2800" dirty="0"/>
          </a:p>
        </p:txBody>
      </p:sp>
      <p:pic>
        <p:nvPicPr>
          <p:cNvPr id="1026" name="Picture 2" descr="http://vignette1.wikia.nocookie.net/avp/images/f/f0/Isolation_TD.png/revision/latest?cb=201408152309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26" y="4221088"/>
            <a:ext cx="4529974" cy="25423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go-camping.org/wp-content/uploads/sites/16/2010/11/879_torch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237825"/>
            <a:ext cx="3744416" cy="25034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g1.meristation.com/files/imagenes/juegos/pc/action/survival_horror/alien_isolation/1410967030-alien-isolation-survivor-mode-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9395" y="1221744"/>
            <a:ext cx="5509226"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32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077218"/>
          </a:xfrm>
          <a:prstGeom prst="rect">
            <a:avLst/>
          </a:prstGeom>
          <a:noFill/>
        </p:spPr>
        <p:txBody>
          <a:bodyPr wrap="square" rtlCol="0">
            <a:spAutoFit/>
          </a:bodyPr>
          <a:lstStyle/>
          <a:p>
            <a:r>
              <a:rPr lang="en-GB" sz="3200" dirty="0" smtClean="0"/>
              <a:t>You’re lost in a strange city with no money or phone and you don’t speak the language.</a:t>
            </a:r>
            <a:endParaRPr lang="en-GB" sz="3200" dirty="0"/>
          </a:p>
        </p:txBody>
      </p:sp>
      <p:pic>
        <p:nvPicPr>
          <p:cNvPr id="2050" name="Picture 2" descr="http://jonwhitephotography.files.wordpress.com/2011/12/lost-soul-new-yor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091480"/>
            <a:ext cx="7920880" cy="526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659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954107"/>
          </a:xfrm>
          <a:prstGeom prst="rect">
            <a:avLst/>
          </a:prstGeom>
          <a:noFill/>
        </p:spPr>
        <p:txBody>
          <a:bodyPr wrap="square" rtlCol="0">
            <a:spAutoFit/>
          </a:bodyPr>
          <a:lstStyle/>
          <a:p>
            <a:r>
              <a:rPr lang="en-GB" sz="2800" dirty="0" smtClean="0"/>
              <a:t>A person walks up to you in the street and tells you they have been robbed and they need €1 to make a phone call.</a:t>
            </a:r>
            <a:endParaRPr lang="en-GB" sz="2800" dirty="0"/>
          </a:p>
        </p:txBody>
      </p:sp>
      <p:pic>
        <p:nvPicPr>
          <p:cNvPr id="3074" name="Picture 2" descr="http://www.clydefitchreport.com/wp-content/uploads/2013/07/Hand-Out-ft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28" y="954107"/>
            <a:ext cx="8848068" cy="5439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33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077218"/>
          </a:xfrm>
          <a:prstGeom prst="rect">
            <a:avLst/>
          </a:prstGeom>
          <a:noFill/>
        </p:spPr>
        <p:txBody>
          <a:bodyPr wrap="square" rtlCol="0">
            <a:spAutoFit/>
          </a:bodyPr>
          <a:lstStyle/>
          <a:p>
            <a:r>
              <a:rPr lang="en-GB" sz="3200" dirty="0" smtClean="0"/>
              <a:t>The day before a friends wedding you find out that the groom has been cheating on the bride.</a:t>
            </a:r>
            <a:endParaRPr lang="en-GB" sz="3200" dirty="0"/>
          </a:p>
        </p:txBody>
      </p:sp>
      <p:pic>
        <p:nvPicPr>
          <p:cNvPr id="4098" name="Picture 2" descr="http://elitedaily.com/wp-content/uploads/2012/06/elite-daily-groom-che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37" y="1248483"/>
            <a:ext cx="8355525" cy="549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32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954107"/>
          </a:xfrm>
          <a:prstGeom prst="rect">
            <a:avLst/>
          </a:prstGeom>
          <a:noFill/>
        </p:spPr>
        <p:txBody>
          <a:bodyPr wrap="square" rtlCol="0">
            <a:spAutoFit/>
          </a:bodyPr>
          <a:lstStyle/>
          <a:p>
            <a:r>
              <a:rPr lang="en-GB" sz="2800" dirty="0" smtClean="0"/>
              <a:t>The captain of the football team has an affair with the star striker’s wife. You are the manager.</a:t>
            </a:r>
            <a:endParaRPr lang="en-GB" sz="2800" dirty="0"/>
          </a:p>
        </p:txBody>
      </p:sp>
      <p:pic>
        <p:nvPicPr>
          <p:cNvPr id="5122" name="Picture 2" descr="http://www.standard.co.uk/sport/football/article6709699.ece/binary/original/Wayne%20Bridge%20and%20John%20Ter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643" y="985332"/>
            <a:ext cx="7008713" cy="5708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8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46331"/>
          </a:xfrm>
          <a:prstGeom prst="rect">
            <a:avLst/>
          </a:prstGeom>
          <a:noFill/>
        </p:spPr>
        <p:txBody>
          <a:bodyPr wrap="square" rtlCol="0">
            <a:spAutoFit/>
          </a:bodyPr>
          <a:lstStyle/>
          <a:p>
            <a:r>
              <a:rPr lang="en-GB" sz="3600" dirty="0" smtClean="0"/>
              <a:t>A genie gives you three wishes.</a:t>
            </a:r>
            <a:endParaRPr lang="en-GB" sz="3600" dirty="0"/>
          </a:p>
        </p:txBody>
      </p:sp>
      <p:pic>
        <p:nvPicPr>
          <p:cNvPr id="6146" name="Picture 2" descr="http://img2.wikia.nocookie.net/__cb20111001231018/disney/images/c/ca/Genie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646331"/>
            <a:ext cx="5472608" cy="572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3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077218"/>
          </a:xfrm>
          <a:prstGeom prst="rect">
            <a:avLst/>
          </a:prstGeom>
          <a:noFill/>
        </p:spPr>
        <p:txBody>
          <a:bodyPr wrap="square" rtlCol="0">
            <a:spAutoFit/>
          </a:bodyPr>
          <a:lstStyle/>
          <a:p>
            <a:r>
              <a:rPr lang="en-GB" sz="3200" dirty="0" smtClean="0"/>
              <a:t>You find the answers to the final maths exam in the bin outside the teacher’s room.</a:t>
            </a:r>
            <a:endParaRPr lang="en-GB" sz="3200" dirty="0"/>
          </a:p>
        </p:txBody>
      </p:sp>
      <p:pic>
        <p:nvPicPr>
          <p:cNvPr id="7170" name="Picture 2" descr="http://c8.alamy.com/comp/AMG42A/mans-hand-throwing-scrunched-up-crunched-ball-of-paper-into-a-waste-AMG42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175" y="1081934"/>
            <a:ext cx="329565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72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477328"/>
          </a:xfrm>
          <a:prstGeom prst="rect">
            <a:avLst/>
          </a:prstGeom>
          <a:noFill/>
        </p:spPr>
        <p:txBody>
          <a:bodyPr wrap="square" rtlCol="0">
            <a:spAutoFit/>
          </a:bodyPr>
          <a:lstStyle/>
          <a:p>
            <a:r>
              <a:rPr lang="en-GB" dirty="0"/>
              <a:t>You are an eyewitness to a crime: A man has robbed a bank, but instead of keeping the money for himself, he donates it to a poor orphanage that can now afford to feed, clothe, and care for its children. You know who committed the crime. If you go to the authorities with the information, there’s a good chance the money will be returned to the bank, leaving a lot of kids in need. What do you do?</a:t>
            </a:r>
          </a:p>
        </p:txBody>
      </p:sp>
      <p:pic>
        <p:nvPicPr>
          <p:cNvPr id="8194" name="Picture 2" descr="http://s3-ak.buzzfeed.com/static/2014-10/24/15/tmp/webdr02/e2e831c80445cd9afb5f5e9f555af04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372" y="1628800"/>
            <a:ext cx="7147255" cy="475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248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503</Words>
  <Application>Microsoft Office PowerPoint</Application>
  <PresentationFormat>On-screen Show (4:3)</PresentationFormat>
  <Paragraphs>16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Dilemmas and debates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Warre</dc:creator>
  <cp:lastModifiedBy>Tim Warre</cp:lastModifiedBy>
  <cp:revision>8</cp:revision>
  <dcterms:created xsi:type="dcterms:W3CDTF">2015-06-02T21:26:40Z</dcterms:created>
  <dcterms:modified xsi:type="dcterms:W3CDTF">2015-06-02T22:53:39Z</dcterms:modified>
</cp:coreProperties>
</file>